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2" r:id="rId7"/>
    <p:sldId id="267" r:id="rId8"/>
    <p:sldId id="270" r:id="rId9"/>
    <p:sldId id="268" r:id="rId10"/>
    <p:sldId id="269" r:id="rId11"/>
    <p:sldId id="260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7787-733B-4385-88BB-B78F6B9BC1CF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C4F9-87CF-4FC9-87C7-23579841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3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7787-733B-4385-88BB-B78F6B9BC1CF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C4F9-87CF-4FC9-87C7-23579841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7787-733B-4385-88BB-B78F6B9BC1CF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C4F9-87CF-4FC9-87C7-23579841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1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7787-733B-4385-88BB-B78F6B9BC1CF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C4F9-87CF-4FC9-87C7-23579841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6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7787-733B-4385-88BB-B78F6B9BC1CF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C4F9-87CF-4FC9-87C7-23579841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3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7787-733B-4385-88BB-B78F6B9BC1CF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C4F9-87CF-4FC9-87C7-23579841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0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7787-733B-4385-88BB-B78F6B9BC1CF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C4F9-87CF-4FC9-87C7-23579841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5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7787-733B-4385-88BB-B78F6B9BC1CF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C4F9-87CF-4FC9-87C7-23579841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7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7787-733B-4385-88BB-B78F6B9BC1CF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C4F9-87CF-4FC9-87C7-23579841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7787-733B-4385-88BB-B78F6B9BC1CF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C4F9-87CF-4FC9-87C7-23579841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8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37787-733B-4385-88BB-B78F6B9BC1CF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3C4F9-87CF-4FC9-87C7-23579841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7787-733B-4385-88BB-B78F6B9BC1CF}" type="datetimeFigureOut">
              <a:rPr lang="en-US" smtClean="0"/>
              <a:t>10/19/2011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C4F9-87CF-4FC9-87C7-235798417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0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G2P Installation Readiness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976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arm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assembled</a:t>
            </a:r>
            <a:endParaRPr lang="en-US" dirty="0"/>
          </a:p>
        </p:txBody>
      </p:sp>
      <p:pic>
        <p:nvPicPr>
          <p:cNvPr id="5122" name="Picture 2" descr="C:\Users\folts\Desktop\10-19-pix\IMAG03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295400"/>
            <a:ext cx="341423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OSPs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Slow  Raster operation and testing		</a:t>
            </a:r>
            <a:r>
              <a:rPr lang="en-US" sz="1900" dirty="0" smtClean="0"/>
              <a:t>Being written</a:t>
            </a:r>
          </a:p>
          <a:p>
            <a:r>
              <a:rPr lang="en-US" sz="2800" dirty="0" smtClean="0"/>
              <a:t>FZ magnets operation and testing		</a:t>
            </a:r>
            <a:r>
              <a:rPr lang="en-US" sz="1900" dirty="0" smtClean="0"/>
              <a:t>Complete</a:t>
            </a:r>
          </a:p>
          <a:p>
            <a:r>
              <a:rPr lang="en-US" sz="2800" dirty="0" smtClean="0"/>
              <a:t>FZ 2 magnet positioning and alignment	</a:t>
            </a:r>
            <a:r>
              <a:rPr lang="en-US" sz="1900" dirty="0" smtClean="0"/>
              <a:t>Being written</a:t>
            </a:r>
          </a:p>
          <a:p>
            <a:r>
              <a:rPr lang="en-US" sz="2800" dirty="0" smtClean="0"/>
              <a:t>Target operation and testing			</a:t>
            </a:r>
            <a:r>
              <a:rPr lang="en-US" sz="1900" dirty="0" smtClean="0"/>
              <a:t>In review</a:t>
            </a:r>
          </a:p>
          <a:p>
            <a:r>
              <a:rPr lang="en-US" sz="2800" dirty="0" smtClean="0"/>
              <a:t>HKS power supply operation and testing	</a:t>
            </a:r>
            <a:r>
              <a:rPr lang="en-US" sz="1900" dirty="0" smtClean="0"/>
              <a:t>In review</a:t>
            </a:r>
            <a:endParaRPr lang="en-US" sz="2800" dirty="0" smtClean="0"/>
          </a:p>
          <a:p>
            <a:r>
              <a:rPr lang="en-US" sz="2800" dirty="0" smtClean="0"/>
              <a:t>Big Box power supply operation and testing	</a:t>
            </a:r>
            <a:r>
              <a:rPr lang="en-US" sz="1900" dirty="0" smtClean="0"/>
              <a:t>In review</a:t>
            </a:r>
          </a:p>
          <a:p>
            <a:pPr lvl="0"/>
            <a:r>
              <a:rPr lang="en-US" sz="2800" dirty="0" smtClean="0"/>
              <a:t>Septum magnet operation and testing		</a:t>
            </a:r>
            <a:r>
              <a:rPr lang="en-US" sz="1900" dirty="0">
                <a:solidFill>
                  <a:prstClr val="black"/>
                </a:solidFill>
              </a:rPr>
              <a:t>In </a:t>
            </a:r>
            <a:r>
              <a:rPr lang="en-US" sz="1900" dirty="0" smtClean="0">
                <a:solidFill>
                  <a:prstClr val="black"/>
                </a:solidFill>
              </a:rPr>
              <a:t>review</a:t>
            </a:r>
            <a:endParaRPr lang="en-US" sz="2800" dirty="0" smtClean="0"/>
          </a:p>
          <a:p>
            <a:pPr lvl="0"/>
            <a:r>
              <a:rPr lang="en-US" sz="2800" dirty="0" smtClean="0"/>
              <a:t>Septum magnet mapping			</a:t>
            </a:r>
            <a:r>
              <a:rPr lang="en-US" sz="1900" dirty="0" smtClean="0"/>
              <a:t>Being written</a:t>
            </a:r>
          </a:p>
          <a:p>
            <a:pPr lvl="0"/>
            <a:r>
              <a:rPr lang="en-US" sz="2800" dirty="0" smtClean="0"/>
              <a:t>Lower balcony access for third arm access 	</a:t>
            </a:r>
            <a:r>
              <a:rPr lang="en-US" sz="1900" dirty="0">
                <a:solidFill>
                  <a:prstClr val="black"/>
                </a:solidFill>
              </a:rPr>
              <a:t>In </a:t>
            </a:r>
            <a:r>
              <a:rPr lang="en-US" sz="1900" dirty="0" smtClean="0">
                <a:solidFill>
                  <a:prstClr val="black"/>
                </a:solidFill>
              </a:rPr>
              <a:t>review</a:t>
            </a:r>
            <a:endParaRPr lang="en-US" sz="2800" dirty="0" smtClean="0"/>
          </a:p>
          <a:p>
            <a:pPr lvl="0"/>
            <a:r>
              <a:rPr lang="en-US" sz="2800" dirty="0" smtClean="0"/>
              <a:t>Beam dump insert removal and replacement	</a:t>
            </a:r>
            <a:r>
              <a:rPr lang="en-US" sz="1900" dirty="0">
                <a:solidFill>
                  <a:prstClr val="black"/>
                </a:solidFill>
              </a:rPr>
              <a:t>In review</a:t>
            </a:r>
            <a:endParaRPr lang="en-US" sz="2800" dirty="0">
              <a:solidFill>
                <a:prstClr val="black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4062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Survivability of target magnet</a:t>
            </a:r>
          </a:p>
          <a:p>
            <a:r>
              <a:rPr lang="en-US" dirty="0" smtClean="0"/>
              <a:t>Radiation levels at local beam dump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1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73" y="228600"/>
            <a:ext cx="8229600" cy="1143000"/>
          </a:xfrm>
        </p:spPr>
        <p:txBody>
          <a:bodyPr/>
          <a:lstStyle/>
          <a:p>
            <a:r>
              <a:rPr lang="en-US" dirty="0" smtClean="0"/>
              <a:t>Fast raster &amp; 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folts\Desktop\G2P installation\IMAG02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3108484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folts\Desktop\10-19-pix\IMAG03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62100"/>
            <a:ext cx="305752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85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Upside down girder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3074" name="Picture 2" descr="C:\Users\folts\Desktop\G2P installation\IMAG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654"/>
            <a:ext cx="2761574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folts\Desktop\10-19-pix\IMAG0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374" y="1600200"/>
            <a:ext cx="2981325" cy="445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30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FZ 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folts\Desktop\G2P installation\IMAG0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78564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folts\Desktop\10-19-pix\IMAG0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968" y="3505200"/>
            <a:ext cx="4913832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590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folts\Desktop\G2P installation\IMAG0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9" y="1219201"/>
            <a:ext cx="478564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folts\Desktop\10-19-pix\IMAG03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2800"/>
            <a:ext cx="5105400" cy="341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88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Platform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err="1" smtClean="0"/>
              <a:t>Prex</a:t>
            </a:r>
            <a:r>
              <a:rPr lang="en-US" sz="2400" dirty="0" smtClean="0"/>
              <a:t> Radcon security fence		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Gates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Interlocked magnetic locks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Warning beacons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E stop button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	Bolted on window covers</a:t>
            </a:r>
            <a:endParaRPr lang="en-US" sz="2400" dirty="0"/>
          </a:p>
        </p:txBody>
      </p:sp>
      <p:pic>
        <p:nvPicPr>
          <p:cNvPr id="1026" name="Picture 2" descr="C:\Users\folts\Desktop\IMG_06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" b="16666"/>
          <a:stretch/>
        </p:blipFill>
        <p:spPr bwMode="auto">
          <a:xfrm>
            <a:off x="257629" y="1367246"/>
            <a:ext cx="40640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:\DCIM\100MEDIA\IMAG04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6544"/>
          <a:stretch/>
        </p:blipFill>
        <p:spPr bwMode="auto">
          <a:xfrm>
            <a:off x="4343400" y="1367246"/>
            <a:ext cx="3414237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52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Septum Magnet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place </a:t>
            </a:r>
          </a:p>
          <a:p>
            <a:r>
              <a:rPr lang="en-US" sz="2400" dirty="0" smtClean="0"/>
              <a:t>Pre aligned</a:t>
            </a:r>
          </a:p>
          <a:p>
            <a:r>
              <a:rPr lang="en-US" sz="2400" dirty="0" smtClean="0"/>
              <a:t>Power shielding installed</a:t>
            </a:r>
          </a:p>
          <a:p>
            <a:r>
              <a:rPr lang="en-US" sz="2400" dirty="0" smtClean="0"/>
              <a:t>Water lines tested</a:t>
            </a:r>
          </a:p>
          <a:p>
            <a:r>
              <a:rPr lang="en-US" sz="2400" dirty="0" smtClean="0"/>
              <a:t>Working on OSPs for power up</a:t>
            </a:r>
            <a:endParaRPr lang="en-US" sz="2400" dirty="0"/>
          </a:p>
        </p:txBody>
      </p:sp>
      <p:pic>
        <p:nvPicPr>
          <p:cNvPr id="3074" name="Picture 2" descr="C:\Users\folts\Desktop\10-19-pix\IMAG0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26136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73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Have begun operational checkout of </a:t>
            </a:r>
          </a:p>
          <a:p>
            <a:r>
              <a:rPr lang="en-US" sz="2800" dirty="0"/>
              <a:t>Big Box</a:t>
            </a:r>
          </a:p>
          <a:p>
            <a:r>
              <a:rPr lang="en-US" sz="2800" dirty="0"/>
              <a:t>HKS</a:t>
            </a:r>
          </a:p>
          <a:p>
            <a:r>
              <a:rPr lang="en-US" sz="2800" dirty="0" smtClean="0"/>
              <a:t>FZ 1</a:t>
            </a:r>
          </a:p>
          <a:p>
            <a:r>
              <a:rPr lang="en-US" sz="2800" dirty="0" smtClean="0"/>
              <a:t>FZ 2</a:t>
            </a:r>
          </a:p>
        </p:txBody>
      </p:sp>
      <p:pic>
        <p:nvPicPr>
          <p:cNvPr id="6146" name="Picture 2" descr="C:\Users\folts\Desktop\10-19-pix\IMAG039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313" r="20313" b="23202"/>
          <a:stretch/>
        </p:blipFill>
        <p:spPr bwMode="auto">
          <a:xfrm>
            <a:off x="2971800" y="3505200"/>
            <a:ext cx="6053271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667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Lead parts here</a:t>
            </a:r>
          </a:p>
          <a:p>
            <a:r>
              <a:rPr lang="en-US" sz="2400" dirty="0" smtClean="0"/>
              <a:t>Inserts are here</a:t>
            </a:r>
          </a:p>
          <a:p>
            <a:r>
              <a:rPr lang="en-US" sz="2400" dirty="0" smtClean="0"/>
              <a:t>Tungsten here with issues to resolve</a:t>
            </a:r>
            <a:endParaRPr lang="en-US" sz="2400" dirty="0"/>
          </a:p>
        </p:txBody>
      </p:sp>
      <p:pic>
        <p:nvPicPr>
          <p:cNvPr id="4099" name="Picture 3" descr="C:\Users\folts\Desktop\10-19-pix\IMAG04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2" b="-1352"/>
          <a:stretch/>
        </p:blipFill>
        <p:spPr bwMode="auto">
          <a:xfrm>
            <a:off x="6444343" y="3148149"/>
            <a:ext cx="2427514" cy="347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folts\Desktop\10-19-pix\IMAG04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" b="17343"/>
          <a:stretch/>
        </p:blipFill>
        <p:spPr bwMode="auto">
          <a:xfrm>
            <a:off x="6477000" y="152400"/>
            <a:ext cx="243840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olts\Desktop\10-19-pix\IMAG03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76" b="11076"/>
          <a:stretch/>
        </p:blipFill>
        <p:spPr bwMode="auto">
          <a:xfrm>
            <a:off x="3733800" y="3048001"/>
            <a:ext cx="2526112" cy="35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025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91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G2P Installation Readiness</vt:lpstr>
      <vt:lpstr>Fast raster &amp; Calorimeter</vt:lpstr>
      <vt:lpstr>Upside down girder</vt:lpstr>
      <vt:lpstr>FZ magnets</vt:lpstr>
      <vt:lpstr>Target platform</vt:lpstr>
      <vt:lpstr>Target Platform security</vt:lpstr>
      <vt:lpstr>Septum Magnet</vt:lpstr>
      <vt:lpstr>Power supplies</vt:lpstr>
      <vt:lpstr>Beam Dump</vt:lpstr>
      <vt:lpstr>Third arm</vt:lpstr>
      <vt:lpstr>Experiment OSPs</vt:lpstr>
      <vt:lpstr>Concerns</vt:lpstr>
      <vt:lpstr>Questions?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G2P Installation Readiness</dc:title>
  <dc:creator>Ed Folts</dc:creator>
  <cp:lastModifiedBy>Ed Folts</cp:lastModifiedBy>
  <cp:revision>18</cp:revision>
  <dcterms:created xsi:type="dcterms:W3CDTF">2011-10-18T16:35:49Z</dcterms:created>
  <dcterms:modified xsi:type="dcterms:W3CDTF">2011-10-19T19:53:50Z</dcterms:modified>
</cp:coreProperties>
</file>