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62699C-D582-49A8-9AA8-30F80AB2A56D}" type="datetimeFigureOut">
              <a:rPr lang="en-US" smtClean="0"/>
              <a:t>5/22/2013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AC707B-9B2B-414D-B78A-3628C3E333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445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880FC77-AD16-4477-A0E3-93A3F0A6E11E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365FB-D98B-4F85-B21F-E88841B35188}" type="datetimeFigureOut">
              <a:rPr lang="en-US" smtClean="0"/>
              <a:t>5/22/2013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2D287-8497-4894-966C-F456075BE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135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365FB-D98B-4F85-B21F-E88841B35188}" type="datetimeFigureOut">
              <a:rPr lang="en-US" smtClean="0"/>
              <a:t>5/22/2013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2D287-8497-4894-966C-F456075BE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074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365FB-D98B-4F85-B21F-E88841B35188}" type="datetimeFigureOut">
              <a:rPr lang="en-US" smtClean="0"/>
              <a:t>5/22/2013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2D287-8497-4894-966C-F456075BE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667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365FB-D98B-4F85-B21F-E88841B35188}" type="datetimeFigureOut">
              <a:rPr lang="en-US" smtClean="0"/>
              <a:t>5/22/2013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2D287-8497-4894-966C-F456075BE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107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365FB-D98B-4F85-B21F-E88841B35188}" type="datetimeFigureOut">
              <a:rPr lang="en-US" smtClean="0"/>
              <a:t>5/22/2013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2D287-8497-4894-966C-F456075BE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729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365FB-D98B-4F85-B21F-E88841B35188}" type="datetimeFigureOut">
              <a:rPr lang="en-US" smtClean="0"/>
              <a:t>5/22/2013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2D287-8497-4894-966C-F456075BE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623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365FB-D98B-4F85-B21F-E88841B35188}" type="datetimeFigureOut">
              <a:rPr lang="en-US" smtClean="0"/>
              <a:t>5/22/2013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2D287-8497-4894-966C-F456075BE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87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365FB-D98B-4F85-B21F-E88841B35188}" type="datetimeFigureOut">
              <a:rPr lang="en-US" smtClean="0"/>
              <a:t>5/22/2013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2D287-8497-4894-966C-F456075BE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055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365FB-D98B-4F85-B21F-E88841B35188}" type="datetimeFigureOut">
              <a:rPr lang="en-US" smtClean="0"/>
              <a:t>5/22/2013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2D287-8497-4894-966C-F456075BE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766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365FB-D98B-4F85-B21F-E88841B35188}" type="datetimeFigureOut">
              <a:rPr lang="en-US" smtClean="0"/>
              <a:t>5/22/2013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2D287-8497-4894-966C-F456075BE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853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365FB-D98B-4F85-B21F-E88841B35188}" type="datetimeFigureOut">
              <a:rPr lang="en-US" smtClean="0"/>
              <a:t>5/22/2013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2D287-8497-4894-966C-F456075BE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405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365FB-D98B-4F85-B21F-E88841B35188}" type="datetimeFigureOut">
              <a:rPr lang="en-US" smtClean="0"/>
              <a:t>5/22/2013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2D287-8497-4894-966C-F456075BE0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436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FASTBUS status</a:t>
            </a:r>
            <a:endParaRPr lang="en-US" dirty="0"/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120 ADC-s tested, 97 good</a:t>
            </a:r>
          </a:p>
          <a:p>
            <a:r>
              <a:rPr lang="en-US" dirty="0" smtClean="0"/>
              <a:t>&gt;200 TDC-s tested, &gt;150 good.</a:t>
            </a:r>
          </a:p>
          <a:p>
            <a:r>
              <a:rPr lang="en-US" dirty="0" smtClean="0"/>
              <a:t>18 FASTBUS bins, 14 SFI modules and 6 power supplies ready to use.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Event blocking tested for 1 channel readout. At 16kHz rate life time went from 55% to 85%</a:t>
            </a:r>
          </a:p>
          <a:p>
            <a:r>
              <a:rPr lang="en-US" dirty="0" smtClean="0"/>
              <a:t>Testing with more channels and </a:t>
            </a:r>
            <a:r>
              <a:rPr lang="en-US" dirty="0" err="1" smtClean="0"/>
              <a:t>multyblock</a:t>
            </a:r>
            <a:r>
              <a:rPr lang="en-US" dirty="0" smtClean="0"/>
              <a:t> readout in progress. </a:t>
            </a:r>
          </a:p>
          <a:p>
            <a:r>
              <a:rPr lang="en-US" dirty="0" smtClean="0"/>
              <a:t>For some reason readout time increases significantly with increasing number of channel ~ 15</a:t>
            </a:r>
            <a:r>
              <a:rPr lang="el-GR" dirty="0" smtClean="0"/>
              <a:t>μ</a:t>
            </a:r>
            <a:r>
              <a:rPr lang="en-US" dirty="0" smtClean="0"/>
              <a:t>s per channel.</a:t>
            </a:r>
            <a:endParaRPr lang="en-US" dirty="0" smtClean="0"/>
          </a:p>
          <a:p>
            <a:r>
              <a:rPr lang="en-US" dirty="0" smtClean="0"/>
              <a:t>SFI </a:t>
            </a:r>
            <a:r>
              <a:rPr lang="en-US" dirty="0" smtClean="0"/>
              <a:t>Sequencing </a:t>
            </a:r>
            <a:r>
              <a:rPr lang="en-US" dirty="0" smtClean="0"/>
              <a:t>tested for one module did not find out any improvement in dead-time. With more modules might have some improvement.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37317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105</Words>
  <Application>Microsoft Office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FASTBUS status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FASTBUS status</dc:title>
  <dc:creator>aserg</dc:creator>
  <cp:lastModifiedBy>aserg</cp:lastModifiedBy>
  <cp:revision>2</cp:revision>
  <dcterms:created xsi:type="dcterms:W3CDTF">2013-05-22T13:08:48Z</dcterms:created>
  <dcterms:modified xsi:type="dcterms:W3CDTF">2013-05-22T13:24:20Z</dcterms:modified>
</cp:coreProperties>
</file>