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7" d="100"/>
          <a:sy n="37" d="100"/>
        </p:scale>
        <p:origin x="-163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BCDBD-A352-46EE-A754-F72121845051}" type="datetimeFigureOut">
              <a:rPr lang="en-US" smtClean="0"/>
              <a:t>10/9/2013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EACAE-C7EB-4164-8553-A1E632C470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BCDBD-A352-46EE-A754-F72121845051}" type="datetimeFigureOut">
              <a:rPr lang="en-US" smtClean="0"/>
              <a:t>10/9/2013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EACAE-C7EB-4164-8553-A1E632C470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BCDBD-A352-46EE-A754-F72121845051}" type="datetimeFigureOut">
              <a:rPr lang="en-US" smtClean="0"/>
              <a:t>10/9/2013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EACAE-C7EB-4164-8553-A1E632C470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BCDBD-A352-46EE-A754-F72121845051}" type="datetimeFigureOut">
              <a:rPr lang="en-US" smtClean="0"/>
              <a:t>10/9/2013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EACAE-C7EB-4164-8553-A1E632C470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BCDBD-A352-46EE-A754-F72121845051}" type="datetimeFigureOut">
              <a:rPr lang="en-US" smtClean="0"/>
              <a:t>10/9/2013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EACAE-C7EB-4164-8553-A1E632C470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BCDBD-A352-46EE-A754-F72121845051}" type="datetimeFigureOut">
              <a:rPr lang="en-US" smtClean="0"/>
              <a:t>10/9/2013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EACAE-C7EB-4164-8553-A1E632C470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BCDBD-A352-46EE-A754-F72121845051}" type="datetimeFigureOut">
              <a:rPr lang="en-US" smtClean="0"/>
              <a:t>10/9/2013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EACAE-C7EB-4164-8553-A1E632C470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BCDBD-A352-46EE-A754-F72121845051}" type="datetimeFigureOut">
              <a:rPr lang="en-US" smtClean="0"/>
              <a:t>10/9/2013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EACAE-C7EB-4164-8553-A1E632C470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BCDBD-A352-46EE-A754-F72121845051}" type="datetimeFigureOut">
              <a:rPr lang="en-US" smtClean="0"/>
              <a:t>10/9/2013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EACAE-C7EB-4164-8553-A1E632C470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BCDBD-A352-46EE-A754-F72121845051}" type="datetimeFigureOut">
              <a:rPr lang="en-US" smtClean="0"/>
              <a:t>10/9/2013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EACAE-C7EB-4164-8553-A1E632C470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BCDBD-A352-46EE-A754-F72121845051}" type="datetimeFigureOut">
              <a:rPr lang="en-US" smtClean="0"/>
              <a:t>10/9/2013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EACAE-C7EB-4164-8553-A1E632C470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6BCDBD-A352-46EE-A754-F72121845051}" type="datetimeFigureOut">
              <a:rPr lang="en-US" smtClean="0"/>
              <a:t>10/9/2013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0EACAE-C7EB-4164-8553-A1E632C4705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err="1" smtClean="0"/>
              <a:t>SuperBig</a:t>
            </a:r>
            <a:r>
              <a:rPr lang="en-US" dirty="0" smtClean="0"/>
              <a:t> Bite DAQ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19200"/>
            <a:ext cx="8153400" cy="762000"/>
          </a:xfrm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en-US" dirty="0" smtClean="0"/>
              <a:t>Use of standard Fastbus with pipeline Flash ADC for Hadron Calorimeter and APV25 GEM tracker readout</a:t>
            </a:r>
          </a:p>
          <a:p>
            <a:pPr algn="ctr"/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819400" y="1828800"/>
            <a:ext cx="2971800" cy="26670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Fastbus</a:t>
            </a:r>
          </a:p>
          <a:p>
            <a:pPr lvl="1"/>
            <a:r>
              <a:rPr lang="en-US" dirty="0" smtClean="0"/>
              <a:t>1800 calorimeter channels</a:t>
            </a:r>
          </a:p>
          <a:p>
            <a:pPr lvl="1"/>
            <a:r>
              <a:rPr lang="en-US" dirty="0" smtClean="0"/>
              <a:t>16 crates</a:t>
            </a:r>
          </a:p>
          <a:p>
            <a:pPr lvl="1"/>
            <a:r>
              <a:rPr lang="en-US" dirty="0" smtClean="0"/>
              <a:t>6 Power Supply</a:t>
            </a:r>
          </a:p>
          <a:p>
            <a:pPr lvl="1"/>
            <a:r>
              <a:rPr lang="en-US" dirty="0" smtClean="0"/>
              <a:t>New CODA 3 electronics improve deadtime by 30%</a:t>
            </a:r>
          </a:p>
          <a:p>
            <a:pPr lvl="1"/>
            <a:r>
              <a:rPr lang="en-US" dirty="0" smtClean="0"/>
              <a:t>19 controller, 28 bin, 12 </a:t>
            </a:r>
            <a:r>
              <a:rPr lang="en-US" smtClean="0"/>
              <a:t>PS,176 TDC,6200 </a:t>
            </a:r>
            <a:r>
              <a:rPr lang="en-US" dirty="0" smtClean="0"/>
              <a:t>ADC channels</a:t>
            </a:r>
            <a:r>
              <a:rPr lang="en-US" dirty="0"/>
              <a:t> </a:t>
            </a:r>
            <a:r>
              <a:rPr lang="en-US" dirty="0" smtClean="0"/>
              <a:t>tested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8" name="Content Placeholder 3"/>
          <p:cNvSpPr txBox="1">
            <a:spLocks/>
          </p:cNvSpPr>
          <p:nvPr/>
        </p:nvSpPr>
        <p:spPr>
          <a:xfrm>
            <a:off x="5791200" y="1981200"/>
            <a:ext cx="3352800" cy="21336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Trigger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Analog sum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ECal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lang="en-US" sz="2400" dirty="0" smtClean="0"/>
              <a:t>Coincidence ECAL HCAL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10 KHz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coincidence rate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27000" y="1600200"/>
            <a:ext cx="2784396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Content Placeholder 3"/>
          <p:cNvSpPr txBox="1">
            <a:spLocks/>
          </p:cNvSpPr>
          <p:nvPr/>
        </p:nvSpPr>
        <p:spPr>
          <a:xfrm>
            <a:off x="5791200" y="4038600"/>
            <a:ext cx="3352800" cy="2514600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GEM trackers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6 Front trackers INFN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lang="en-US" sz="2400" dirty="0" smtClean="0"/>
              <a:t>8 Rear chamber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lang="en-US" sz="2400" dirty="0" smtClean="0"/>
              <a:t>APV25 readout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Custom VME readout INFN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lang="en-US" sz="2400" dirty="0" smtClean="0"/>
              <a:t>Readout ported to Linux VME controller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lang="en-US" sz="2400" dirty="0" smtClean="0"/>
              <a:t>Start implementation in JLAB DAQ environment</a:t>
            </a:r>
            <a:br>
              <a:rPr lang="en-US" sz="2400" dirty="0" smtClean="0"/>
            </a:b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endParaRPr lang="en-US" sz="2800" dirty="0"/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27000" y="4140200"/>
            <a:ext cx="2724150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Box 11"/>
          <p:cNvSpPr txBox="1"/>
          <p:nvPr/>
        </p:nvSpPr>
        <p:spPr>
          <a:xfrm>
            <a:off x="10363200" y="3352800"/>
            <a:ext cx="2514600" cy="47643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0100" lvl="1" indent="-342900">
              <a:spcBef>
                <a:spcPct val="20000"/>
              </a:spcBef>
            </a:pPr>
            <a:r>
              <a:rPr lang="en-US" sz="2800" dirty="0" smtClean="0"/>
              <a:t>Analog trigger</a:t>
            </a:r>
            <a:br>
              <a:rPr lang="en-US" sz="2800" dirty="0" smtClean="0"/>
            </a:br>
            <a:r>
              <a:rPr lang="en-US" sz="2800" dirty="0" smtClean="0"/>
              <a:t>for electromagnetic </a:t>
            </a:r>
            <a:br>
              <a:rPr lang="en-US" sz="2800" dirty="0" smtClean="0"/>
            </a:br>
            <a:r>
              <a:rPr lang="en-US" sz="2800" dirty="0" smtClean="0"/>
              <a:t>calorimeter and Big Bite</a:t>
            </a:r>
          </a:p>
          <a:p>
            <a:pPr marL="800100" lvl="1" indent="-342900">
              <a:spcBef>
                <a:spcPct val="20000"/>
              </a:spcBef>
            </a:pPr>
            <a:r>
              <a:rPr lang="en-US" sz="2800" noProof="0" dirty="0" err="1" smtClean="0"/>
              <a:t>Digita</a:t>
            </a:r>
            <a:r>
              <a:rPr lang="en-US" sz="2800" noProof="0" dirty="0" smtClean="0"/>
              <a:t> trigger for HCAL</a:t>
            </a:r>
          </a:p>
          <a:p>
            <a:pPr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13" name="Content Placeholder 3"/>
          <p:cNvSpPr txBox="1">
            <a:spLocks/>
          </p:cNvSpPr>
          <p:nvPr/>
        </p:nvSpPr>
        <p:spPr>
          <a:xfrm>
            <a:off x="2819400" y="4724400"/>
            <a:ext cx="3352800" cy="2133600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FADC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for HCAL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242 channels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lang="en-US" sz="2400" dirty="0" smtClean="0"/>
              <a:t>16 FADC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Digital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summing for triggering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lang="en-US" sz="2400" dirty="0" smtClean="0"/>
              <a:t>2 VXS crate, 4 FADC received for R&amp;D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endParaRPr kumimoji="0" lang="en-US" sz="24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245</TotalTime>
  <Words>109</Words>
  <Application>Microsoft Office PowerPoint</Application>
  <PresentationFormat>On-screen Show (4:3)</PresentationFormat>
  <Paragraphs>33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SuperBig Bite DAQ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Camsonne</dc:creator>
  <cp:lastModifiedBy>Camsonne</cp:lastModifiedBy>
  <cp:revision>8</cp:revision>
  <dcterms:created xsi:type="dcterms:W3CDTF">2013-10-09T10:43:18Z</dcterms:created>
  <dcterms:modified xsi:type="dcterms:W3CDTF">2013-10-09T14:49:13Z</dcterms:modified>
</cp:coreProperties>
</file>