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CD69-D5DB-42E4-8C41-BC372776035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E32D-7BFC-40AA-8DAB-16B7B494B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CD69-D5DB-42E4-8C41-BC372776035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E32D-7BFC-40AA-8DAB-16B7B494B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CD69-D5DB-42E4-8C41-BC372776035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E32D-7BFC-40AA-8DAB-16B7B494B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CD69-D5DB-42E4-8C41-BC372776035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E32D-7BFC-40AA-8DAB-16B7B494B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CD69-D5DB-42E4-8C41-BC372776035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E32D-7BFC-40AA-8DAB-16B7B494B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CD69-D5DB-42E4-8C41-BC372776035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E32D-7BFC-40AA-8DAB-16B7B494B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CD69-D5DB-42E4-8C41-BC372776035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E32D-7BFC-40AA-8DAB-16B7B494B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CD69-D5DB-42E4-8C41-BC372776035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E32D-7BFC-40AA-8DAB-16B7B494B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CD69-D5DB-42E4-8C41-BC372776035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E32D-7BFC-40AA-8DAB-16B7B494B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CD69-D5DB-42E4-8C41-BC372776035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E32D-7BFC-40AA-8DAB-16B7B494B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CD69-D5DB-42E4-8C41-BC372776035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E32D-7BFC-40AA-8DAB-16B7B494B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CCD69-D5DB-42E4-8C41-BC372776035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E32D-7BFC-40AA-8DAB-16B7B494BD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SBS DAQ progress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Fastbus inventory and test stand</a:t>
            </a:r>
          </a:p>
          <a:p>
            <a:pPr lvl="1"/>
            <a:r>
              <a:rPr lang="en-US" dirty="0" smtClean="0"/>
              <a:t>19 SFI, 28 bin, 12 PS,176 TDC, 97 </a:t>
            </a:r>
            <a:r>
              <a:rPr lang="en-US" smtClean="0"/>
              <a:t>ADC good</a:t>
            </a:r>
          </a:p>
          <a:p>
            <a:r>
              <a:rPr lang="en-US" dirty="0" smtClean="0"/>
              <a:t>Test new TI event blocking</a:t>
            </a:r>
          </a:p>
          <a:p>
            <a:pPr lvl="1"/>
            <a:r>
              <a:rPr lang="en-US" dirty="0" smtClean="0"/>
              <a:t>Reduce deadtime by 30%</a:t>
            </a:r>
          </a:p>
          <a:p>
            <a:r>
              <a:rPr lang="en-US" dirty="0" smtClean="0"/>
              <a:t>MQT powered</a:t>
            </a:r>
            <a:endParaRPr lang="en-US" dirty="0"/>
          </a:p>
          <a:p>
            <a:r>
              <a:rPr lang="en-US" dirty="0" smtClean="0"/>
              <a:t>Port GEM software to Intel VME CPU</a:t>
            </a:r>
          </a:p>
          <a:p>
            <a:r>
              <a:rPr lang="en-US" dirty="0" smtClean="0"/>
              <a:t>RCS </a:t>
            </a:r>
            <a:r>
              <a:rPr lang="en-US" dirty="0" err="1" smtClean="0"/>
              <a:t>weldment</a:t>
            </a:r>
            <a:r>
              <a:rPr lang="en-US" dirty="0" smtClean="0"/>
              <a:t> in Test Lab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SBS DAQ progress 2013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Camsonne</dc:creator>
  <cp:lastModifiedBy>Camsonne</cp:lastModifiedBy>
  <cp:revision>6</cp:revision>
  <dcterms:created xsi:type="dcterms:W3CDTF">2013-10-02T11:48:48Z</dcterms:created>
  <dcterms:modified xsi:type="dcterms:W3CDTF">2013-10-02T12:47:31Z</dcterms:modified>
</cp:coreProperties>
</file>