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7" r:id="rId3"/>
    <p:sldId id="282" r:id="rId4"/>
    <p:sldId id="305" r:id="rId5"/>
    <p:sldId id="283" r:id="rId6"/>
    <p:sldId id="285" r:id="rId7"/>
    <p:sldId id="289" r:id="rId8"/>
    <p:sldId id="288" r:id="rId9"/>
    <p:sldId id="286" r:id="rId10"/>
    <p:sldId id="292" r:id="rId11"/>
    <p:sldId id="293" r:id="rId12"/>
    <p:sldId id="295" r:id="rId13"/>
    <p:sldId id="296" r:id="rId14"/>
    <p:sldId id="297" r:id="rId15"/>
    <p:sldId id="284" r:id="rId16"/>
    <p:sldId id="298" r:id="rId17"/>
    <p:sldId id="299" r:id="rId18"/>
    <p:sldId id="280" r:id="rId19"/>
    <p:sldId id="290" r:id="rId20"/>
    <p:sldId id="278" r:id="rId21"/>
    <p:sldId id="291" r:id="rId22"/>
    <p:sldId id="281"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92505-DC52-7E4F-AFDC-9A5547D21A9F}" v="5" dt="2023-03-30T16:20:52.398"/>
    <p1510:client id="{C0D466CE-0F9B-BD4A-9C19-08BC699F221C}" v="891" dt="2023-03-29T18:48:09.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p:restoredTop sz="96327"/>
  </p:normalViewPr>
  <p:slideViewPr>
    <p:cSldViewPr snapToGrid="0">
      <p:cViewPr varScale="1">
        <p:scale>
          <a:sx n="128" d="100"/>
          <a:sy n="128" d="100"/>
        </p:scale>
        <p:origin x="39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Jones" userId="9ed8aacc-4b22-45e3-9cb8-c20e25c5cf07" providerId="ADAL" clId="{9A392505-DC52-7E4F-AFDC-9A5547D21A9F}"/>
    <pc:docChg chg="custSel modSld">
      <pc:chgData name="Donald Jones" userId="9ed8aacc-4b22-45e3-9cb8-c20e25c5cf07" providerId="ADAL" clId="{9A392505-DC52-7E4F-AFDC-9A5547D21A9F}" dt="2023-03-30T16:27:55.077" v="14" actId="478"/>
      <pc:docMkLst>
        <pc:docMk/>
      </pc:docMkLst>
      <pc:sldChg chg="addSp delSp modSp mod modAnim">
        <pc:chgData name="Donald Jones" userId="9ed8aacc-4b22-45e3-9cb8-c20e25c5cf07" providerId="ADAL" clId="{9A392505-DC52-7E4F-AFDC-9A5547D21A9F}" dt="2023-03-30T16:27:55.077" v="14" actId="478"/>
        <pc:sldMkLst>
          <pc:docMk/>
          <pc:sldMk cId="932240338" sldId="281"/>
        </pc:sldMkLst>
        <pc:spChg chg="mod topLvl">
          <ac:chgData name="Donald Jones" userId="9ed8aacc-4b22-45e3-9cb8-c20e25c5cf07" providerId="ADAL" clId="{9A392505-DC52-7E4F-AFDC-9A5547D21A9F}" dt="2023-03-30T16:20:20.671" v="0" actId="165"/>
          <ac:spMkLst>
            <pc:docMk/>
            <pc:sldMk cId="932240338" sldId="281"/>
            <ac:spMk id="12" creationId="{A1A36CF4-9A15-4FFC-0152-063C7FC8797F}"/>
          </ac:spMkLst>
        </pc:spChg>
        <pc:spChg chg="mod topLvl">
          <ac:chgData name="Donald Jones" userId="9ed8aacc-4b22-45e3-9cb8-c20e25c5cf07" providerId="ADAL" clId="{9A392505-DC52-7E4F-AFDC-9A5547D21A9F}" dt="2023-03-30T16:20:20.671" v="0" actId="165"/>
          <ac:spMkLst>
            <pc:docMk/>
            <pc:sldMk cId="932240338" sldId="281"/>
            <ac:spMk id="16" creationId="{27E3FB67-B58B-A34F-2B75-FD221BCCB721}"/>
          </ac:spMkLst>
        </pc:spChg>
        <pc:spChg chg="mod topLvl">
          <ac:chgData name="Donald Jones" userId="9ed8aacc-4b22-45e3-9cb8-c20e25c5cf07" providerId="ADAL" clId="{9A392505-DC52-7E4F-AFDC-9A5547D21A9F}" dt="2023-03-30T16:20:20.671" v="0" actId="165"/>
          <ac:spMkLst>
            <pc:docMk/>
            <pc:sldMk cId="932240338" sldId="281"/>
            <ac:spMk id="17" creationId="{E998663B-840F-7070-CEE5-C5B656949626}"/>
          </ac:spMkLst>
        </pc:spChg>
        <pc:spChg chg="mod topLvl">
          <ac:chgData name="Donald Jones" userId="9ed8aacc-4b22-45e3-9cb8-c20e25c5cf07" providerId="ADAL" clId="{9A392505-DC52-7E4F-AFDC-9A5547D21A9F}" dt="2023-03-30T16:20:20.671" v="0" actId="165"/>
          <ac:spMkLst>
            <pc:docMk/>
            <pc:sldMk cId="932240338" sldId="281"/>
            <ac:spMk id="18" creationId="{864B7BCD-ADE0-0D96-A091-DE5F2E70C997}"/>
          </ac:spMkLst>
        </pc:spChg>
        <pc:spChg chg="mod topLvl">
          <ac:chgData name="Donald Jones" userId="9ed8aacc-4b22-45e3-9cb8-c20e25c5cf07" providerId="ADAL" clId="{9A392505-DC52-7E4F-AFDC-9A5547D21A9F}" dt="2023-03-30T16:20:20.671" v="0" actId="165"/>
          <ac:spMkLst>
            <pc:docMk/>
            <pc:sldMk cId="932240338" sldId="281"/>
            <ac:spMk id="19" creationId="{3313FC56-C08D-AEB8-4818-5FD5B0DAEEB2}"/>
          </ac:spMkLst>
        </pc:spChg>
        <pc:spChg chg="add mod">
          <ac:chgData name="Donald Jones" userId="9ed8aacc-4b22-45e3-9cb8-c20e25c5cf07" providerId="ADAL" clId="{9A392505-DC52-7E4F-AFDC-9A5547D21A9F}" dt="2023-03-30T16:20:52.398" v="7" actId="164"/>
          <ac:spMkLst>
            <pc:docMk/>
            <pc:sldMk cId="932240338" sldId="281"/>
            <ac:spMk id="28" creationId="{1F4FC179-5C71-6ED7-53C4-D783BBC02DCD}"/>
          </ac:spMkLst>
        </pc:spChg>
        <pc:spChg chg="mod topLvl">
          <ac:chgData name="Donald Jones" userId="9ed8aacc-4b22-45e3-9cb8-c20e25c5cf07" providerId="ADAL" clId="{9A392505-DC52-7E4F-AFDC-9A5547D21A9F}" dt="2023-03-30T16:20:20.671" v="0" actId="165"/>
          <ac:spMkLst>
            <pc:docMk/>
            <pc:sldMk cId="932240338" sldId="281"/>
            <ac:spMk id="35" creationId="{F4B9A822-F6E8-FED4-85B2-8C9E1BB2A280}"/>
          </ac:spMkLst>
        </pc:spChg>
        <pc:spChg chg="add mod">
          <ac:chgData name="Donald Jones" userId="9ed8aacc-4b22-45e3-9cb8-c20e25c5cf07" providerId="ADAL" clId="{9A392505-DC52-7E4F-AFDC-9A5547D21A9F}" dt="2023-03-30T16:20:52.398" v="7" actId="164"/>
          <ac:spMkLst>
            <pc:docMk/>
            <pc:sldMk cId="932240338" sldId="281"/>
            <ac:spMk id="58" creationId="{F4E04D1C-7FAD-67D5-37C9-53CA70205B12}"/>
          </ac:spMkLst>
        </pc:spChg>
        <pc:grpChg chg="del">
          <ac:chgData name="Donald Jones" userId="9ed8aacc-4b22-45e3-9cb8-c20e25c5cf07" providerId="ADAL" clId="{9A392505-DC52-7E4F-AFDC-9A5547D21A9F}" dt="2023-03-30T16:20:20.671" v="0" actId="165"/>
          <ac:grpSpMkLst>
            <pc:docMk/>
            <pc:sldMk cId="932240338" sldId="281"/>
            <ac:grpSpMk id="10" creationId="{0C7EFE19-40CD-5AE4-D19D-7015B016931C}"/>
          </ac:grpSpMkLst>
        </pc:grpChg>
        <pc:grpChg chg="add del mod">
          <ac:chgData name="Donald Jones" userId="9ed8aacc-4b22-45e3-9cb8-c20e25c5cf07" providerId="ADAL" clId="{9A392505-DC52-7E4F-AFDC-9A5547D21A9F}" dt="2023-03-30T16:27:55.077" v="14" actId="478"/>
          <ac:grpSpMkLst>
            <pc:docMk/>
            <pc:sldMk cId="932240338" sldId="281"/>
            <ac:grpSpMk id="63" creationId="{AA959229-091A-0FDF-71EE-400E280D7E66}"/>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492A9-519F-1D4F-9C89-3FE754DD05FD}" type="datetimeFigureOut">
              <a:rPr lang="en-US" smtClean="0"/>
              <a:t>3/30/23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EC449-C443-204D-B191-CCF7FD231D2D}" type="slidenum">
              <a:rPr lang="en-US" smtClean="0"/>
              <a:t>‹#›</a:t>
            </a:fld>
            <a:endParaRPr lang="en-US"/>
          </a:p>
        </p:txBody>
      </p:sp>
    </p:spTree>
    <p:extLst>
      <p:ext uri="{BB962C8B-B14F-4D97-AF65-F5344CB8AC3E}">
        <p14:creationId xmlns:p14="http://schemas.microsoft.com/office/powerpoint/2010/main" val="163062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0C70-2226-A91E-DA3B-8D86EDFC4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63B84D-26F6-E697-F475-597FB0CE0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9C56DE-69E9-D94C-91A7-06515D88B2E5}"/>
              </a:ext>
            </a:extLst>
          </p:cNvPr>
          <p:cNvSpPr>
            <a:spLocks noGrp="1"/>
          </p:cNvSpPr>
          <p:nvPr>
            <p:ph type="dt" sz="half" idx="10"/>
          </p:nvPr>
        </p:nvSpPr>
        <p:spPr/>
        <p:txBody>
          <a:bodyPr/>
          <a:lstStyle/>
          <a:p>
            <a:fld id="{E310B9F8-1E07-424F-89DB-2FB60D724642}" type="datetime1">
              <a:rPr lang="en-US" smtClean="0"/>
              <a:t>3/30/23</a:t>
            </a:fld>
            <a:endParaRPr lang="en-US"/>
          </a:p>
        </p:txBody>
      </p:sp>
      <p:sp>
        <p:nvSpPr>
          <p:cNvPr id="5" name="Footer Placeholder 4">
            <a:extLst>
              <a:ext uri="{FF2B5EF4-FFF2-40B4-BE49-F238E27FC236}">
                <a16:creationId xmlns:a16="http://schemas.microsoft.com/office/drawing/2014/main" id="{1EECF9D8-1117-A232-CB9A-6BE912300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A213C-A29F-5ED2-9D40-7D4793485BFC}"/>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32725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146F-1DCB-9AA1-8DC9-810EA44CA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5ADA18-C79C-D3A2-A3F6-CC26DB5F21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1F215-28C4-8A19-04A6-C796602D11C7}"/>
              </a:ext>
            </a:extLst>
          </p:cNvPr>
          <p:cNvSpPr>
            <a:spLocks noGrp="1"/>
          </p:cNvSpPr>
          <p:nvPr>
            <p:ph type="dt" sz="half" idx="10"/>
          </p:nvPr>
        </p:nvSpPr>
        <p:spPr/>
        <p:txBody>
          <a:bodyPr/>
          <a:lstStyle/>
          <a:p>
            <a:fld id="{C3FBA912-3707-4A46-9239-79CB3B26882D}" type="datetime1">
              <a:rPr lang="en-US" smtClean="0"/>
              <a:t>3/30/23</a:t>
            </a:fld>
            <a:endParaRPr lang="en-US"/>
          </a:p>
        </p:txBody>
      </p:sp>
      <p:sp>
        <p:nvSpPr>
          <p:cNvPr id="5" name="Footer Placeholder 4">
            <a:extLst>
              <a:ext uri="{FF2B5EF4-FFF2-40B4-BE49-F238E27FC236}">
                <a16:creationId xmlns:a16="http://schemas.microsoft.com/office/drawing/2014/main" id="{61B8454F-FD0A-0A2B-628A-1ACFC94E9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1672F-8EC3-75C8-1D02-D31117DB7738}"/>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281898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06E2ED-04F6-9A7F-0B91-D172B38C25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305DE-27EF-B6C5-DFAB-7778216B59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60CA0-40D2-A075-D47A-6FC62EBB5F01}"/>
              </a:ext>
            </a:extLst>
          </p:cNvPr>
          <p:cNvSpPr>
            <a:spLocks noGrp="1"/>
          </p:cNvSpPr>
          <p:nvPr>
            <p:ph type="dt" sz="half" idx="10"/>
          </p:nvPr>
        </p:nvSpPr>
        <p:spPr/>
        <p:txBody>
          <a:bodyPr/>
          <a:lstStyle/>
          <a:p>
            <a:fld id="{754C9A31-420A-DD44-9D41-1BB3A541CB2D}" type="datetime1">
              <a:rPr lang="en-US" smtClean="0"/>
              <a:t>3/30/23</a:t>
            </a:fld>
            <a:endParaRPr lang="en-US"/>
          </a:p>
        </p:txBody>
      </p:sp>
      <p:sp>
        <p:nvSpPr>
          <p:cNvPr id="5" name="Footer Placeholder 4">
            <a:extLst>
              <a:ext uri="{FF2B5EF4-FFF2-40B4-BE49-F238E27FC236}">
                <a16:creationId xmlns:a16="http://schemas.microsoft.com/office/drawing/2014/main" id="{2A9F0212-C1C8-B01A-93B8-0123A6976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CF3F7-0DF1-1446-8FC2-F4E70AD9AF5A}"/>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215890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87FA-9218-8DB4-4EC9-57B00C824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384D07-5F96-8E16-E28C-4359DD027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CF686-E2EC-AA17-7E30-7FFD3BA895B8}"/>
              </a:ext>
            </a:extLst>
          </p:cNvPr>
          <p:cNvSpPr>
            <a:spLocks noGrp="1"/>
          </p:cNvSpPr>
          <p:nvPr>
            <p:ph type="dt" sz="half" idx="10"/>
          </p:nvPr>
        </p:nvSpPr>
        <p:spPr/>
        <p:txBody>
          <a:bodyPr/>
          <a:lstStyle/>
          <a:p>
            <a:fld id="{248F7900-D487-CB46-9343-2D4EF397754D}" type="datetime1">
              <a:rPr lang="en-US" smtClean="0"/>
              <a:t>3/30/23</a:t>
            </a:fld>
            <a:endParaRPr lang="en-US"/>
          </a:p>
        </p:txBody>
      </p:sp>
      <p:sp>
        <p:nvSpPr>
          <p:cNvPr id="5" name="Footer Placeholder 4">
            <a:extLst>
              <a:ext uri="{FF2B5EF4-FFF2-40B4-BE49-F238E27FC236}">
                <a16:creationId xmlns:a16="http://schemas.microsoft.com/office/drawing/2014/main" id="{5AB003B3-1B1B-E736-D640-54F766F5B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E6BD4-E46B-D324-E91E-B75C217C4403}"/>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214335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E9D1-0FE8-297D-C0D0-D23CCB8CB4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EF786-B087-E597-6EAF-6A0D3D896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F66E3B-A4E0-8670-8D3B-8D4061887B41}"/>
              </a:ext>
            </a:extLst>
          </p:cNvPr>
          <p:cNvSpPr>
            <a:spLocks noGrp="1"/>
          </p:cNvSpPr>
          <p:nvPr>
            <p:ph type="dt" sz="half" idx="10"/>
          </p:nvPr>
        </p:nvSpPr>
        <p:spPr/>
        <p:txBody>
          <a:bodyPr/>
          <a:lstStyle/>
          <a:p>
            <a:fld id="{89B72C69-4F05-884E-9C02-EDD211CC865E}" type="datetime1">
              <a:rPr lang="en-US" smtClean="0"/>
              <a:t>3/30/23</a:t>
            </a:fld>
            <a:endParaRPr lang="en-US"/>
          </a:p>
        </p:txBody>
      </p:sp>
      <p:sp>
        <p:nvSpPr>
          <p:cNvPr id="5" name="Footer Placeholder 4">
            <a:extLst>
              <a:ext uri="{FF2B5EF4-FFF2-40B4-BE49-F238E27FC236}">
                <a16:creationId xmlns:a16="http://schemas.microsoft.com/office/drawing/2014/main" id="{60E728EB-4792-F1C8-67F6-75821F4A1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DED6-B1BE-5335-A928-C864E10880A4}"/>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10404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54B6-E3E5-964D-32B5-0CAFDD89C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244FE-3A74-4333-D5A2-89F608432E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8A8DA-0B6F-6938-E72B-0CD89F40D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8CC849-57E5-945B-600F-78BA7109FA82}"/>
              </a:ext>
            </a:extLst>
          </p:cNvPr>
          <p:cNvSpPr>
            <a:spLocks noGrp="1"/>
          </p:cNvSpPr>
          <p:nvPr>
            <p:ph type="dt" sz="half" idx="10"/>
          </p:nvPr>
        </p:nvSpPr>
        <p:spPr/>
        <p:txBody>
          <a:bodyPr/>
          <a:lstStyle/>
          <a:p>
            <a:fld id="{71C52952-6F20-554B-A98D-25F5F5E5226A}" type="datetime1">
              <a:rPr lang="en-US" smtClean="0"/>
              <a:t>3/30/23</a:t>
            </a:fld>
            <a:endParaRPr lang="en-US"/>
          </a:p>
        </p:txBody>
      </p:sp>
      <p:sp>
        <p:nvSpPr>
          <p:cNvPr id="6" name="Footer Placeholder 5">
            <a:extLst>
              <a:ext uri="{FF2B5EF4-FFF2-40B4-BE49-F238E27FC236}">
                <a16:creationId xmlns:a16="http://schemas.microsoft.com/office/drawing/2014/main" id="{2BDF269C-DD15-1F27-59E8-C2D531AC6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67480-22DC-6DFB-B5FB-D9EE33951C90}"/>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380245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90D0-D0D8-3F22-0ED9-1862E81CC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12153A-C879-9386-FD70-42B5992DE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A2C34-F506-2ADC-EACF-E92704A4C2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E57072-2E12-78C0-D8FE-406FFE409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E6AB5E-B048-DE2D-7FD2-46CB6072B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5EFE9-335E-F0FB-D9F0-0A4CBA62C645}"/>
              </a:ext>
            </a:extLst>
          </p:cNvPr>
          <p:cNvSpPr>
            <a:spLocks noGrp="1"/>
          </p:cNvSpPr>
          <p:nvPr>
            <p:ph type="dt" sz="half" idx="10"/>
          </p:nvPr>
        </p:nvSpPr>
        <p:spPr/>
        <p:txBody>
          <a:bodyPr/>
          <a:lstStyle/>
          <a:p>
            <a:fld id="{B1712CA4-8287-0445-8978-82314038581D}" type="datetime1">
              <a:rPr lang="en-US" smtClean="0"/>
              <a:t>3/30/23</a:t>
            </a:fld>
            <a:endParaRPr lang="en-US"/>
          </a:p>
        </p:txBody>
      </p:sp>
      <p:sp>
        <p:nvSpPr>
          <p:cNvPr id="8" name="Footer Placeholder 7">
            <a:extLst>
              <a:ext uri="{FF2B5EF4-FFF2-40B4-BE49-F238E27FC236}">
                <a16:creationId xmlns:a16="http://schemas.microsoft.com/office/drawing/2014/main" id="{BF0D29D8-223E-B022-0E73-A72A0CBE6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315D8-2917-624B-E5CA-73DB9EC6C7F2}"/>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150151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2326-38D3-19B0-C968-58A6FEF4BC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0B8BD-A7E2-24E2-75C5-017139D7F963}"/>
              </a:ext>
            </a:extLst>
          </p:cNvPr>
          <p:cNvSpPr>
            <a:spLocks noGrp="1"/>
          </p:cNvSpPr>
          <p:nvPr>
            <p:ph type="dt" sz="half" idx="10"/>
          </p:nvPr>
        </p:nvSpPr>
        <p:spPr/>
        <p:txBody>
          <a:bodyPr/>
          <a:lstStyle/>
          <a:p>
            <a:fld id="{4BA84FAE-4297-1743-8510-5F0065B4D3BA}" type="datetime1">
              <a:rPr lang="en-US" smtClean="0"/>
              <a:t>3/30/23</a:t>
            </a:fld>
            <a:endParaRPr lang="en-US"/>
          </a:p>
        </p:txBody>
      </p:sp>
      <p:sp>
        <p:nvSpPr>
          <p:cNvPr id="4" name="Footer Placeholder 3">
            <a:extLst>
              <a:ext uri="{FF2B5EF4-FFF2-40B4-BE49-F238E27FC236}">
                <a16:creationId xmlns:a16="http://schemas.microsoft.com/office/drawing/2014/main" id="{1B25C8BA-BC4C-9DDB-290F-27D89B1F9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0593BD-0E54-F37E-5ED5-FADC1FCED3F2}"/>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3296042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B3346-ECAA-042C-FF11-72AAB17DBD36}"/>
              </a:ext>
            </a:extLst>
          </p:cNvPr>
          <p:cNvSpPr>
            <a:spLocks noGrp="1"/>
          </p:cNvSpPr>
          <p:nvPr>
            <p:ph type="dt" sz="half" idx="10"/>
          </p:nvPr>
        </p:nvSpPr>
        <p:spPr/>
        <p:txBody>
          <a:bodyPr/>
          <a:lstStyle/>
          <a:p>
            <a:fld id="{FCDEDAE3-F321-6E45-A199-EE6EFEE2CE7D}" type="datetime1">
              <a:rPr lang="en-US" smtClean="0"/>
              <a:t>3/30/23</a:t>
            </a:fld>
            <a:endParaRPr lang="en-US"/>
          </a:p>
        </p:txBody>
      </p:sp>
      <p:sp>
        <p:nvSpPr>
          <p:cNvPr id="3" name="Footer Placeholder 2">
            <a:extLst>
              <a:ext uri="{FF2B5EF4-FFF2-40B4-BE49-F238E27FC236}">
                <a16:creationId xmlns:a16="http://schemas.microsoft.com/office/drawing/2014/main" id="{2ADFD0AC-E9AC-8A02-44BB-7E01EEEAA0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525180-97B8-39C5-FA12-B6F00BF7CF67}"/>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204378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D6C8-94E5-B892-7B2E-2A6572FDC0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C55791-3449-4C69-AC49-F2BCFA4AF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517FD-C794-EFE8-DA66-A039403C4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EF306-BB76-E979-CE68-19ACD7EEE7C6}"/>
              </a:ext>
            </a:extLst>
          </p:cNvPr>
          <p:cNvSpPr>
            <a:spLocks noGrp="1"/>
          </p:cNvSpPr>
          <p:nvPr>
            <p:ph type="dt" sz="half" idx="10"/>
          </p:nvPr>
        </p:nvSpPr>
        <p:spPr/>
        <p:txBody>
          <a:bodyPr/>
          <a:lstStyle/>
          <a:p>
            <a:fld id="{80F39AA6-7DAC-B844-8842-8EFFB9DBEE73}" type="datetime1">
              <a:rPr lang="en-US" smtClean="0"/>
              <a:t>3/30/23</a:t>
            </a:fld>
            <a:endParaRPr lang="en-US"/>
          </a:p>
        </p:txBody>
      </p:sp>
      <p:sp>
        <p:nvSpPr>
          <p:cNvPr id="6" name="Footer Placeholder 5">
            <a:extLst>
              <a:ext uri="{FF2B5EF4-FFF2-40B4-BE49-F238E27FC236}">
                <a16:creationId xmlns:a16="http://schemas.microsoft.com/office/drawing/2014/main" id="{A4E9E3BF-A280-CB47-E800-D5E8995C0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EC9AF-8DE1-3F91-83E3-C3D5D04D422F}"/>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408911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A4AC-DF04-BE36-B6D4-402BE2A85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A69B25-86D8-4213-F1DB-4A152F9F1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0FD2BB-C99F-7CAA-0706-201DEC050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BC47AF-8B07-8C66-7B38-395B6AFC887D}"/>
              </a:ext>
            </a:extLst>
          </p:cNvPr>
          <p:cNvSpPr>
            <a:spLocks noGrp="1"/>
          </p:cNvSpPr>
          <p:nvPr>
            <p:ph type="dt" sz="half" idx="10"/>
          </p:nvPr>
        </p:nvSpPr>
        <p:spPr/>
        <p:txBody>
          <a:bodyPr/>
          <a:lstStyle/>
          <a:p>
            <a:fld id="{AE9F3023-5023-9142-A633-9B99D5D99CB1}" type="datetime1">
              <a:rPr lang="en-US" smtClean="0"/>
              <a:t>3/30/23</a:t>
            </a:fld>
            <a:endParaRPr lang="en-US"/>
          </a:p>
        </p:txBody>
      </p:sp>
      <p:sp>
        <p:nvSpPr>
          <p:cNvPr id="6" name="Footer Placeholder 5">
            <a:extLst>
              <a:ext uri="{FF2B5EF4-FFF2-40B4-BE49-F238E27FC236}">
                <a16:creationId xmlns:a16="http://schemas.microsoft.com/office/drawing/2014/main" id="{3E2B2B42-17A2-2EDC-DDD5-0B4ACD2E9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F65F7-9D18-CCAA-32F9-B3D03FB3A278}"/>
              </a:ext>
            </a:extLst>
          </p:cNvPr>
          <p:cNvSpPr>
            <a:spLocks noGrp="1"/>
          </p:cNvSpPr>
          <p:nvPr>
            <p:ph type="sldNum" sz="quarter" idx="12"/>
          </p:nvPr>
        </p:nvSpPr>
        <p:spPr/>
        <p:txBody>
          <a:bodyPr/>
          <a:lstStyle/>
          <a:p>
            <a:fld id="{8114C9C3-A0EC-7346-A0BA-8471F2015DEE}" type="slidenum">
              <a:rPr lang="en-US" smtClean="0"/>
              <a:t>‹#›</a:t>
            </a:fld>
            <a:endParaRPr lang="en-US"/>
          </a:p>
        </p:txBody>
      </p:sp>
    </p:spTree>
    <p:extLst>
      <p:ext uri="{BB962C8B-B14F-4D97-AF65-F5344CB8AC3E}">
        <p14:creationId xmlns:p14="http://schemas.microsoft.com/office/powerpoint/2010/main" val="34156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DA621-1B42-B09A-52BA-854E0986D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908FE6-65D2-D6E9-2D13-7466E58E0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D3A58-270F-1060-6F47-3DC40192C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A41FE-241A-6A46-B8C3-EEE43F6BC50B}" type="datetime1">
              <a:rPr lang="en-US" smtClean="0"/>
              <a:t>3/30/23</a:t>
            </a:fld>
            <a:endParaRPr lang="en-US"/>
          </a:p>
        </p:txBody>
      </p:sp>
      <p:sp>
        <p:nvSpPr>
          <p:cNvPr id="5" name="Footer Placeholder 4">
            <a:extLst>
              <a:ext uri="{FF2B5EF4-FFF2-40B4-BE49-F238E27FC236}">
                <a16:creationId xmlns:a16="http://schemas.microsoft.com/office/drawing/2014/main" id="{C517D761-8A8A-6068-3DED-D47844388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9996A8-7918-B150-2077-693C4FC71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4C9C3-A0EC-7346-A0BA-8471F2015DEE}" type="slidenum">
              <a:rPr lang="en-US" smtClean="0"/>
              <a:t>‹#›</a:t>
            </a:fld>
            <a:endParaRPr lang="en-US"/>
          </a:p>
        </p:txBody>
      </p:sp>
    </p:spTree>
    <p:extLst>
      <p:ext uri="{BB962C8B-B14F-4D97-AF65-F5344CB8AC3E}">
        <p14:creationId xmlns:p14="http://schemas.microsoft.com/office/powerpoint/2010/main" val="2138590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D9A5-190C-8D2B-B1DB-9F244F4B5012}"/>
              </a:ext>
            </a:extLst>
          </p:cNvPr>
          <p:cNvSpPr>
            <a:spLocks noGrp="1"/>
          </p:cNvSpPr>
          <p:nvPr>
            <p:ph type="ctrTitle"/>
          </p:nvPr>
        </p:nvSpPr>
        <p:spPr/>
        <p:txBody>
          <a:bodyPr/>
          <a:lstStyle/>
          <a:p>
            <a:r>
              <a:rPr lang="en-US" dirty="0" err="1"/>
              <a:t>ECal</a:t>
            </a:r>
            <a:r>
              <a:rPr lang="en-US" dirty="0"/>
              <a:t> Installation</a:t>
            </a:r>
          </a:p>
        </p:txBody>
      </p:sp>
      <p:sp>
        <p:nvSpPr>
          <p:cNvPr id="3" name="Subtitle 2">
            <a:extLst>
              <a:ext uri="{FF2B5EF4-FFF2-40B4-BE49-F238E27FC236}">
                <a16:creationId xmlns:a16="http://schemas.microsoft.com/office/drawing/2014/main" id="{83ABEE1A-EF87-955C-91D0-032A7904B8EB}"/>
              </a:ext>
            </a:extLst>
          </p:cNvPr>
          <p:cNvSpPr>
            <a:spLocks noGrp="1"/>
          </p:cNvSpPr>
          <p:nvPr>
            <p:ph type="subTitle" idx="1"/>
          </p:nvPr>
        </p:nvSpPr>
        <p:spPr/>
        <p:txBody>
          <a:bodyPr/>
          <a:lstStyle/>
          <a:p>
            <a:r>
              <a:rPr lang="en-US" dirty="0"/>
              <a:t>Don Jones</a:t>
            </a:r>
          </a:p>
          <a:p>
            <a:r>
              <a:rPr lang="en-US" dirty="0"/>
              <a:t>SBS Weekly meeting</a:t>
            </a:r>
          </a:p>
          <a:p>
            <a:r>
              <a:rPr lang="en-US" dirty="0"/>
              <a:t>Mar 29, 2023</a:t>
            </a:r>
          </a:p>
        </p:txBody>
      </p:sp>
    </p:spTree>
    <p:extLst>
      <p:ext uri="{BB962C8B-B14F-4D97-AF65-F5344CB8AC3E}">
        <p14:creationId xmlns:p14="http://schemas.microsoft.com/office/powerpoint/2010/main" val="169146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Ongoing efforts: heating tests</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 y="973014"/>
            <a:ext cx="8932984" cy="1934309"/>
          </a:xfrm>
        </p:spPr>
        <p:txBody>
          <a:bodyPr>
            <a:normAutofit fontScale="70000" lnSpcReduction="20000"/>
          </a:bodyPr>
          <a:lstStyle/>
          <a:p>
            <a:r>
              <a:rPr lang="en-US" dirty="0"/>
              <a:t>Jack Segal strongly recommends using 48 VDC heaters to stay below safety </a:t>
            </a:r>
            <a:r>
              <a:rPr lang="en-US" dirty="0" err="1"/>
              <a:t>thresholds</a:t>
            </a:r>
            <a:r>
              <a:rPr lang="en-US" dirty="0" err="1">
                <a:sym typeface="Wingdings" pitchFamily="2" charset="2"/>
              </a:rPr>
              <a:t></a:t>
            </a:r>
            <a:r>
              <a:rPr lang="en-US" dirty="0" err="1"/>
              <a:t>requires</a:t>
            </a:r>
            <a:r>
              <a:rPr lang="en-US" dirty="0"/>
              <a:t> increase in current by factor of 6</a:t>
            </a:r>
          </a:p>
          <a:p>
            <a:r>
              <a:rPr lang="en-US" dirty="0"/>
              <a:t>DSG has completed two iterations of the heating test with a single supermodule</a:t>
            </a:r>
          </a:p>
          <a:p>
            <a:pPr marL="914400" lvl="1" indent="-457200">
              <a:buFont typeface="+mj-lt"/>
              <a:buAutoNum type="arabicPeriod"/>
            </a:pPr>
            <a:r>
              <a:rPr lang="en-US" dirty="0"/>
              <a:t>Silicone heaters stuck to front surface (max rated temp 250 </a:t>
            </a:r>
            <a:r>
              <a:rPr lang="en-US" dirty="0" err="1"/>
              <a:t>degC</a:t>
            </a:r>
            <a:r>
              <a:rPr lang="en-US" dirty="0"/>
              <a:t>). Monitored heater temp only and reached &gt;220 </a:t>
            </a:r>
            <a:r>
              <a:rPr lang="en-US" dirty="0" err="1"/>
              <a:t>degC</a:t>
            </a:r>
            <a:r>
              <a:rPr lang="en-US" dirty="0"/>
              <a:t> with 92 Watts</a:t>
            </a:r>
          </a:p>
          <a:p>
            <a:pPr marL="914400" lvl="1" indent="-457200">
              <a:buFont typeface="+mj-lt"/>
              <a:buAutoNum type="arabicPeriod"/>
            </a:pPr>
            <a:r>
              <a:rPr lang="en-US" dirty="0"/>
              <a:t>Cartridge heaters (24 VDC) in aluminum plate. Required 315 </a:t>
            </a:r>
            <a:r>
              <a:rPr lang="en-US" dirty="0" err="1"/>
              <a:t>degC</a:t>
            </a:r>
            <a:r>
              <a:rPr lang="en-US" dirty="0"/>
              <a:t> on heater to reach 220 </a:t>
            </a:r>
            <a:r>
              <a:rPr lang="en-US" dirty="0" err="1"/>
              <a:t>degC</a:t>
            </a:r>
            <a:r>
              <a:rPr lang="en-US" dirty="0"/>
              <a:t> on crystal face.</a:t>
            </a:r>
          </a:p>
          <a:p>
            <a:pPr marL="457200" lvl="1" indent="0">
              <a:buNone/>
            </a:pPr>
            <a:endParaRPr lang="en-US" dirty="0"/>
          </a:p>
        </p:txBody>
      </p:sp>
      <p:pic>
        <p:nvPicPr>
          <p:cNvPr id="4" name="Picture 3">
            <a:extLst>
              <a:ext uri="{FF2B5EF4-FFF2-40B4-BE49-F238E27FC236}">
                <a16:creationId xmlns:a16="http://schemas.microsoft.com/office/drawing/2014/main" id="{29DCFC36-A44D-E7F6-6B03-2619A285FDE9}"/>
              </a:ext>
            </a:extLst>
          </p:cNvPr>
          <p:cNvPicPr>
            <a:picLocks noChangeAspect="1"/>
          </p:cNvPicPr>
          <p:nvPr/>
        </p:nvPicPr>
        <p:blipFill>
          <a:blip r:embed="rId2"/>
          <a:stretch>
            <a:fillRect/>
          </a:stretch>
        </p:blipFill>
        <p:spPr>
          <a:xfrm>
            <a:off x="9343292" y="2602523"/>
            <a:ext cx="2848708" cy="2439781"/>
          </a:xfrm>
          <a:prstGeom prst="rect">
            <a:avLst/>
          </a:prstGeom>
        </p:spPr>
      </p:pic>
      <p:pic>
        <p:nvPicPr>
          <p:cNvPr id="5" name="Picture 4">
            <a:extLst>
              <a:ext uri="{FF2B5EF4-FFF2-40B4-BE49-F238E27FC236}">
                <a16:creationId xmlns:a16="http://schemas.microsoft.com/office/drawing/2014/main" id="{BB4A6149-518A-EBAA-78E2-3239371FA35C}"/>
              </a:ext>
            </a:extLst>
          </p:cNvPr>
          <p:cNvPicPr>
            <a:picLocks noChangeAspect="1"/>
          </p:cNvPicPr>
          <p:nvPr/>
        </p:nvPicPr>
        <p:blipFill>
          <a:blip r:embed="rId3"/>
          <a:stretch>
            <a:fillRect/>
          </a:stretch>
        </p:blipFill>
        <p:spPr>
          <a:xfrm>
            <a:off x="1113692" y="2720108"/>
            <a:ext cx="7326923" cy="4137892"/>
          </a:xfrm>
          <a:prstGeom prst="rect">
            <a:avLst/>
          </a:prstGeom>
        </p:spPr>
      </p:pic>
      <p:pic>
        <p:nvPicPr>
          <p:cNvPr id="6" name="Picture 5">
            <a:extLst>
              <a:ext uri="{FF2B5EF4-FFF2-40B4-BE49-F238E27FC236}">
                <a16:creationId xmlns:a16="http://schemas.microsoft.com/office/drawing/2014/main" id="{B5D7F16C-4AED-CDA0-6846-AEDDFE923B61}"/>
              </a:ext>
            </a:extLst>
          </p:cNvPr>
          <p:cNvPicPr>
            <a:picLocks noChangeAspect="1"/>
          </p:cNvPicPr>
          <p:nvPr/>
        </p:nvPicPr>
        <p:blipFill>
          <a:blip r:embed="rId4"/>
          <a:stretch>
            <a:fillRect/>
          </a:stretch>
        </p:blipFill>
        <p:spPr>
          <a:xfrm>
            <a:off x="9329860" y="0"/>
            <a:ext cx="2862139" cy="2403231"/>
          </a:xfrm>
          <a:prstGeom prst="rect">
            <a:avLst/>
          </a:prstGeom>
        </p:spPr>
      </p:pic>
      <p:cxnSp>
        <p:nvCxnSpPr>
          <p:cNvPr id="18" name="Straight Arrow Connector 17">
            <a:extLst>
              <a:ext uri="{FF2B5EF4-FFF2-40B4-BE49-F238E27FC236}">
                <a16:creationId xmlns:a16="http://schemas.microsoft.com/office/drawing/2014/main" id="{997B9948-5FC6-9896-CC0E-B7DFD4A1CDF7}"/>
              </a:ext>
            </a:extLst>
          </p:cNvPr>
          <p:cNvCxnSpPr>
            <a:cxnSpLocks/>
          </p:cNvCxnSpPr>
          <p:nvPr/>
        </p:nvCxnSpPr>
        <p:spPr>
          <a:xfrm flipV="1">
            <a:off x="8534400" y="1805354"/>
            <a:ext cx="797169" cy="1172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6D7048-D2CD-99B5-1606-45DD179C51CA}"/>
              </a:ext>
            </a:extLst>
          </p:cNvPr>
          <p:cNvCxnSpPr>
            <a:cxnSpLocks/>
          </p:cNvCxnSpPr>
          <p:nvPr/>
        </p:nvCxnSpPr>
        <p:spPr>
          <a:xfrm>
            <a:off x="8804031" y="2532185"/>
            <a:ext cx="562708" cy="199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90F1D6EA-906A-4100-7784-FD9005044C88}"/>
              </a:ext>
            </a:extLst>
          </p:cNvPr>
          <p:cNvSpPr>
            <a:spLocks noGrp="1"/>
          </p:cNvSpPr>
          <p:nvPr>
            <p:ph type="sldNum" sz="quarter" idx="12"/>
          </p:nvPr>
        </p:nvSpPr>
        <p:spPr/>
        <p:txBody>
          <a:bodyPr/>
          <a:lstStyle/>
          <a:p>
            <a:fld id="{8114C9C3-A0EC-7346-A0BA-8471F2015DEE}" type="slidenum">
              <a:rPr lang="en-US" smtClean="0"/>
              <a:t>10</a:t>
            </a:fld>
            <a:endParaRPr lang="en-US"/>
          </a:p>
        </p:txBody>
      </p:sp>
    </p:spTree>
    <p:extLst>
      <p:ext uri="{BB962C8B-B14F-4D97-AF65-F5344CB8AC3E}">
        <p14:creationId xmlns:p14="http://schemas.microsoft.com/office/powerpoint/2010/main" val="306281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Ongoing efforts: heating tests</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 y="1184030"/>
            <a:ext cx="5931876" cy="4560277"/>
          </a:xfrm>
        </p:spPr>
        <p:txBody>
          <a:bodyPr>
            <a:normAutofit/>
          </a:bodyPr>
          <a:lstStyle/>
          <a:p>
            <a:pPr marL="0" indent="0">
              <a:buNone/>
            </a:pPr>
            <a:r>
              <a:rPr lang="en-US" dirty="0"/>
              <a:t>I completed a test using the same silicone heaters on a 6 </a:t>
            </a:r>
            <a:r>
              <a:rPr lang="en-US" dirty="0" err="1"/>
              <a:t>supermodules</a:t>
            </a:r>
            <a:r>
              <a:rPr lang="en-US" dirty="0"/>
              <a:t> prototype but only monitoring crystal temperatures</a:t>
            </a:r>
          </a:p>
          <a:p>
            <a:pPr lvl="1"/>
            <a:r>
              <a:rPr lang="en-US" dirty="0"/>
              <a:t>Reached ~220 </a:t>
            </a:r>
            <a:r>
              <a:rPr lang="en-US" dirty="0" err="1"/>
              <a:t>degC</a:t>
            </a:r>
            <a:r>
              <a:rPr lang="en-US" dirty="0"/>
              <a:t> on front face with 125W</a:t>
            </a:r>
          </a:p>
          <a:p>
            <a:pPr lvl="1"/>
            <a:r>
              <a:rPr lang="en-US" dirty="0"/>
              <a:t>Don’t know how hot heaters got, but deterioration evident post-test so likely exceeded rated temperature</a:t>
            </a:r>
          </a:p>
          <a:p>
            <a:pPr lvl="1"/>
            <a:r>
              <a:rPr lang="en-US" dirty="0"/>
              <a:t>Determined these heaters will not be sufficient</a:t>
            </a:r>
          </a:p>
          <a:p>
            <a:pPr lvl="1"/>
            <a:endParaRPr lang="en-US" dirty="0"/>
          </a:p>
        </p:txBody>
      </p:sp>
      <p:cxnSp>
        <p:nvCxnSpPr>
          <p:cNvPr id="18" name="Straight Arrow Connector 17">
            <a:extLst>
              <a:ext uri="{FF2B5EF4-FFF2-40B4-BE49-F238E27FC236}">
                <a16:creationId xmlns:a16="http://schemas.microsoft.com/office/drawing/2014/main" id="{997B9948-5FC6-9896-CC0E-B7DFD4A1CDF7}"/>
              </a:ext>
            </a:extLst>
          </p:cNvPr>
          <p:cNvCxnSpPr>
            <a:cxnSpLocks/>
          </p:cNvCxnSpPr>
          <p:nvPr/>
        </p:nvCxnSpPr>
        <p:spPr>
          <a:xfrm flipV="1">
            <a:off x="8733692" y="1805354"/>
            <a:ext cx="597877" cy="2461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6D7048-D2CD-99B5-1606-45DD179C51CA}"/>
              </a:ext>
            </a:extLst>
          </p:cNvPr>
          <p:cNvCxnSpPr>
            <a:cxnSpLocks/>
          </p:cNvCxnSpPr>
          <p:nvPr/>
        </p:nvCxnSpPr>
        <p:spPr>
          <a:xfrm>
            <a:off x="8804031" y="2532185"/>
            <a:ext cx="562708" cy="199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F9364A-2010-B9B3-4900-F367894C2C0E}"/>
              </a:ext>
            </a:extLst>
          </p:cNvPr>
          <p:cNvPicPr>
            <a:picLocks noChangeAspect="1"/>
          </p:cNvPicPr>
          <p:nvPr/>
        </p:nvPicPr>
        <p:blipFill>
          <a:blip r:embed="rId2"/>
          <a:stretch>
            <a:fillRect/>
          </a:stretch>
        </p:blipFill>
        <p:spPr>
          <a:xfrm>
            <a:off x="5814646" y="3218716"/>
            <a:ext cx="2743200" cy="3639284"/>
          </a:xfrm>
          <a:prstGeom prst="rect">
            <a:avLst/>
          </a:prstGeom>
        </p:spPr>
      </p:pic>
      <p:pic>
        <p:nvPicPr>
          <p:cNvPr id="1026" name="Picture 2">
            <a:extLst>
              <a:ext uri="{FF2B5EF4-FFF2-40B4-BE49-F238E27FC236}">
                <a16:creationId xmlns:a16="http://schemas.microsoft.com/office/drawing/2014/main" id="{4FC01048-2486-06F0-585D-8BFAF49F7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82" t="7599" r="11143"/>
          <a:stretch/>
        </p:blipFill>
        <p:spPr bwMode="auto">
          <a:xfrm>
            <a:off x="7151077" y="0"/>
            <a:ext cx="5040923" cy="444185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D421E58-DDFC-056B-8EEB-47B6309361DE}"/>
              </a:ext>
            </a:extLst>
          </p:cNvPr>
          <p:cNvSpPr>
            <a:spLocks noGrp="1"/>
          </p:cNvSpPr>
          <p:nvPr>
            <p:ph type="sldNum" sz="quarter" idx="12"/>
          </p:nvPr>
        </p:nvSpPr>
        <p:spPr/>
        <p:txBody>
          <a:bodyPr/>
          <a:lstStyle/>
          <a:p>
            <a:fld id="{8114C9C3-A0EC-7346-A0BA-8471F2015DEE}" type="slidenum">
              <a:rPr lang="en-US" smtClean="0"/>
              <a:t>11</a:t>
            </a:fld>
            <a:endParaRPr lang="en-US"/>
          </a:p>
        </p:txBody>
      </p:sp>
    </p:spTree>
    <p:extLst>
      <p:ext uri="{BB962C8B-B14F-4D97-AF65-F5344CB8AC3E}">
        <p14:creationId xmlns:p14="http://schemas.microsoft.com/office/powerpoint/2010/main" val="100283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Ongoing efforts: heating tests</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 y="1184030"/>
            <a:ext cx="5931876" cy="4947139"/>
          </a:xfrm>
        </p:spPr>
        <p:txBody>
          <a:bodyPr>
            <a:normAutofit fontScale="92500" lnSpcReduction="20000"/>
          </a:bodyPr>
          <a:lstStyle/>
          <a:p>
            <a:pPr marL="0" indent="0">
              <a:buNone/>
            </a:pPr>
            <a:r>
              <a:rPr lang="en-US" dirty="0"/>
              <a:t>Final 6 supermodule prototype test using 120 VAC plate heaters currently being built</a:t>
            </a:r>
          </a:p>
          <a:p>
            <a:pPr lvl="1"/>
            <a:r>
              <a:rPr lang="en-US" dirty="0"/>
              <a:t>Will monitor crystal and heater temperatures</a:t>
            </a:r>
          </a:p>
          <a:p>
            <a:pPr lvl="1"/>
            <a:r>
              <a:rPr lang="en-US" dirty="0"/>
              <a:t>Include light guide cooling</a:t>
            </a:r>
          </a:p>
          <a:p>
            <a:pPr lvl="1"/>
            <a:r>
              <a:rPr lang="en-US" dirty="0"/>
              <a:t>Side heaters will also be employed</a:t>
            </a:r>
          </a:p>
          <a:p>
            <a:pPr marL="457200" lvl="1" indent="0">
              <a:buNone/>
            </a:pPr>
            <a:endParaRPr lang="en-US" dirty="0"/>
          </a:p>
          <a:p>
            <a:pPr marL="0" indent="0">
              <a:buNone/>
            </a:pPr>
            <a:r>
              <a:rPr lang="en-US" dirty="0"/>
              <a:t>Once we have demonstrated (in early to mid April) we can reach the desired temperatures, heaters (either plate as shown here or cartridge as used by DSG) will be custom ordered at 48 VDC and the power we need.</a:t>
            </a:r>
          </a:p>
          <a:p>
            <a:pPr marL="0" indent="0">
              <a:buNone/>
            </a:pPr>
            <a:r>
              <a:rPr lang="en-US" dirty="0"/>
              <a:t>Want all components designed and ordered by June if possible</a:t>
            </a:r>
          </a:p>
        </p:txBody>
      </p:sp>
      <p:cxnSp>
        <p:nvCxnSpPr>
          <p:cNvPr id="18" name="Straight Arrow Connector 17">
            <a:extLst>
              <a:ext uri="{FF2B5EF4-FFF2-40B4-BE49-F238E27FC236}">
                <a16:creationId xmlns:a16="http://schemas.microsoft.com/office/drawing/2014/main" id="{997B9948-5FC6-9896-CC0E-B7DFD4A1CDF7}"/>
              </a:ext>
            </a:extLst>
          </p:cNvPr>
          <p:cNvCxnSpPr>
            <a:cxnSpLocks/>
          </p:cNvCxnSpPr>
          <p:nvPr/>
        </p:nvCxnSpPr>
        <p:spPr>
          <a:xfrm flipV="1">
            <a:off x="8733692" y="1805354"/>
            <a:ext cx="597877" cy="2461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6D7048-D2CD-99B5-1606-45DD179C51CA}"/>
              </a:ext>
            </a:extLst>
          </p:cNvPr>
          <p:cNvCxnSpPr>
            <a:cxnSpLocks/>
          </p:cNvCxnSpPr>
          <p:nvPr/>
        </p:nvCxnSpPr>
        <p:spPr>
          <a:xfrm>
            <a:off x="8804031" y="2532185"/>
            <a:ext cx="562708" cy="199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956B4219-C9FD-422B-C38B-3480FEC17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9293" y="0"/>
            <a:ext cx="4372708" cy="58320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E0AFA91-85F1-4DA2-77F3-76E1AE321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333" y="3962400"/>
            <a:ext cx="217103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69558F-621D-FB94-36D3-EB82909C536E}"/>
              </a:ext>
            </a:extLst>
          </p:cNvPr>
          <p:cNvSpPr>
            <a:spLocks noGrp="1"/>
          </p:cNvSpPr>
          <p:nvPr>
            <p:ph type="sldNum" sz="quarter" idx="12"/>
          </p:nvPr>
        </p:nvSpPr>
        <p:spPr/>
        <p:txBody>
          <a:bodyPr/>
          <a:lstStyle/>
          <a:p>
            <a:fld id="{8114C9C3-A0EC-7346-A0BA-8471F2015DEE}" type="slidenum">
              <a:rPr lang="en-US" smtClean="0"/>
              <a:t>12</a:t>
            </a:fld>
            <a:endParaRPr lang="en-US"/>
          </a:p>
        </p:txBody>
      </p:sp>
    </p:spTree>
    <p:extLst>
      <p:ext uri="{BB962C8B-B14F-4D97-AF65-F5344CB8AC3E}">
        <p14:creationId xmlns:p14="http://schemas.microsoft.com/office/powerpoint/2010/main" val="277974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838200" y="4669978"/>
            <a:ext cx="4391024" cy="1173700"/>
          </a:xfrm>
        </p:spPr>
        <p:txBody>
          <a:bodyPr anchor="t">
            <a:normAutofit/>
          </a:bodyPr>
          <a:lstStyle/>
          <a:p>
            <a:r>
              <a:rPr lang="en-US" sz="3700">
                <a:solidFill>
                  <a:schemeClr val="bg1"/>
                </a:solidFill>
              </a:rPr>
              <a:t>Ongoing efforts: ECal platform</a:t>
            </a:r>
          </a:p>
        </p:txBody>
      </p:sp>
      <p:pic>
        <p:nvPicPr>
          <p:cNvPr id="5122" name="Picture 2">
            <a:extLst>
              <a:ext uri="{FF2B5EF4-FFF2-40B4-BE49-F238E27FC236}">
                <a16:creationId xmlns:a16="http://schemas.microsoft.com/office/drawing/2014/main" id="{F5F626A8-FCFA-89EF-88BA-582156323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52" r="1" b="8930"/>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0DF99E4-444B-6277-4C49-C76F83946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 r="1" b="10955"/>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5131" name="Group 513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5132" name="Freeform: Shape 513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3" name="Freeform: Shape 513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5664200" y="4766267"/>
            <a:ext cx="6000261" cy="1529025"/>
          </a:xfrm>
        </p:spPr>
        <p:txBody>
          <a:bodyPr>
            <a:normAutofit fontScale="85000" lnSpcReduction="10000"/>
          </a:bodyPr>
          <a:lstStyle/>
          <a:p>
            <a:pPr marL="0" indent="0">
              <a:buNone/>
            </a:pPr>
            <a:r>
              <a:rPr lang="en-US" sz="2400" dirty="0">
                <a:solidFill>
                  <a:schemeClr val="bg1">
                    <a:alpha val="80000"/>
                  </a:schemeClr>
                </a:solidFill>
              </a:rPr>
              <a:t>Platform, frame and components moved to hall </a:t>
            </a:r>
          </a:p>
          <a:p>
            <a:pPr marL="0" indent="0">
              <a:buNone/>
            </a:pPr>
            <a:r>
              <a:rPr lang="en-US" sz="2400" dirty="0">
                <a:solidFill>
                  <a:schemeClr val="bg1">
                    <a:alpha val="80000"/>
                  </a:schemeClr>
                </a:solidFill>
              </a:rPr>
              <a:t>Will be assembled soon on beam left</a:t>
            </a:r>
          </a:p>
          <a:p>
            <a:pPr marL="0" indent="0">
              <a:buNone/>
            </a:pPr>
            <a:r>
              <a:rPr lang="en-US" sz="2400" dirty="0">
                <a:solidFill>
                  <a:schemeClr val="bg1">
                    <a:alpha val="80000"/>
                  </a:schemeClr>
                </a:solidFill>
              </a:rPr>
              <a:t>Installation of </a:t>
            </a:r>
            <a:r>
              <a:rPr lang="en-US" sz="2400" dirty="0" err="1">
                <a:solidFill>
                  <a:schemeClr val="bg1">
                    <a:alpha val="80000"/>
                  </a:schemeClr>
                </a:solidFill>
              </a:rPr>
              <a:t>supermodules</a:t>
            </a:r>
            <a:r>
              <a:rPr lang="en-US" sz="2400" dirty="0">
                <a:solidFill>
                  <a:schemeClr val="bg1">
                    <a:alpha val="80000"/>
                  </a:schemeClr>
                </a:solidFill>
              </a:rPr>
              <a:t> will start once assembly</a:t>
            </a:r>
          </a:p>
          <a:p>
            <a:pPr marL="0" indent="0">
              <a:buNone/>
            </a:pPr>
            <a:r>
              <a:rPr lang="en-US" sz="2400" dirty="0">
                <a:solidFill>
                  <a:schemeClr val="bg1">
                    <a:alpha val="80000"/>
                  </a:schemeClr>
                </a:solidFill>
              </a:rPr>
              <a:t>is complete</a:t>
            </a:r>
          </a:p>
        </p:txBody>
      </p:sp>
      <p:sp>
        <p:nvSpPr>
          <p:cNvPr id="4" name="Slide Number Placeholder 3">
            <a:extLst>
              <a:ext uri="{FF2B5EF4-FFF2-40B4-BE49-F238E27FC236}">
                <a16:creationId xmlns:a16="http://schemas.microsoft.com/office/drawing/2014/main" id="{E0CA77E8-6DF7-A9B5-2E5E-F87209AB5B6C}"/>
              </a:ext>
            </a:extLst>
          </p:cNvPr>
          <p:cNvSpPr>
            <a:spLocks noGrp="1"/>
          </p:cNvSpPr>
          <p:nvPr>
            <p:ph type="sldNum" sz="quarter" idx="12"/>
          </p:nvPr>
        </p:nvSpPr>
        <p:spPr/>
        <p:txBody>
          <a:bodyPr/>
          <a:lstStyle/>
          <a:p>
            <a:fld id="{8114C9C3-A0EC-7346-A0BA-8471F2015DEE}" type="slidenum">
              <a:rPr lang="en-US" smtClean="0"/>
              <a:t>13</a:t>
            </a:fld>
            <a:endParaRPr lang="en-US"/>
          </a:p>
        </p:txBody>
      </p:sp>
    </p:spTree>
    <p:extLst>
      <p:ext uri="{BB962C8B-B14F-4D97-AF65-F5344CB8AC3E}">
        <p14:creationId xmlns:p14="http://schemas.microsoft.com/office/powerpoint/2010/main" val="367103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Ongoing efforts: cables, HV boxes, etc.</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 y="1184030"/>
            <a:ext cx="11875476" cy="4947139"/>
          </a:xfrm>
        </p:spPr>
        <p:txBody>
          <a:bodyPr>
            <a:normAutofit/>
          </a:bodyPr>
          <a:lstStyle/>
          <a:p>
            <a:r>
              <a:rPr lang="en-US" dirty="0"/>
              <a:t>Need 22 more 48 channel HV boxes. Mindy is engaged in building these.</a:t>
            </a:r>
          </a:p>
          <a:p>
            <a:r>
              <a:rPr lang="en-US" dirty="0"/>
              <a:t>Several more 24 pin cables being built. Waiting for part to arrive (late April).</a:t>
            </a:r>
          </a:p>
          <a:p>
            <a:r>
              <a:rPr lang="en-US" dirty="0"/>
              <a:t>~1000 75m cables being cut and will have to be BNC terminated</a:t>
            </a:r>
          </a:p>
          <a:p>
            <a:r>
              <a:rPr lang="en-US" dirty="0"/>
              <a:t>Light guide cooling system design being completed and will be ordered soon</a:t>
            </a:r>
          </a:p>
          <a:p>
            <a:r>
              <a:rPr lang="en-US" dirty="0"/>
              <a:t>PMTs gain individually measured and base construction nearing completion at JMU</a:t>
            </a:r>
          </a:p>
          <a:p>
            <a:r>
              <a:rPr lang="en-US" dirty="0"/>
              <a:t>All major components ordered. Efforts to locate and ensure anything neglected is located or ordered soon and on time.</a:t>
            </a:r>
          </a:p>
          <a:p>
            <a:r>
              <a:rPr lang="en-US" dirty="0"/>
              <a:t>Laying out all electronics components and their locations and mapping all signal and HV paths </a:t>
            </a:r>
          </a:p>
          <a:p>
            <a:endParaRPr lang="en-US" dirty="0"/>
          </a:p>
        </p:txBody>
      </p:sp>
      <p:sp>
        <p:nvSpPr>
          <p:cNvPr id="4" name="Slide Number Placeholder 3">
            <a:extLst>
              <a:ext uri="{FF2B5EF4-FFF2-40B4-BE49-F238E27FC236}">
                <a16:creationId xmlns:a16="http://schemas.microsoft.com/office/drawing/2014/main" id="{97582FF4-6D7E-8F99-B6F5-7E3F44B80D7A}"/>
              </a:ext>
            </a:extLst>
          </p:cNvPr>
          <p:cNvSpPr>
            <a:spLocks noGrp="1"/>
          </p:cNvSpPr>
          <p:nvPr>
            <p:ph type="sldNum" sz="quarter" idx="12"/>
          </p:nvPr>
        </p:nvSpPr>
        <p:spPr/>
        <p:txBody>
          <a:bodyPr/>
          <a:lstStyle/>
          <a:p>
            <a:fld id="{8114C9C3-A0EC-7346-A0BA-8471F2015DEE}" type="slidenum">
              <a:rPr lang="en-US" smtClean="0"/>
              <a:t>14</a:t>
            </a:fld>
            <a:endParaRPr lang="en-US"/>
          </a:p>
        </p:txBody>
      </p:sp>
    </p:spTree>
    <p:extLst>
      <p:ext uri="{BB962C8B-B14F-4D97-AF65-F5344CB8AC3E}">
        <p14:creationId xmlns:p14="http://schemas.microsoft.com/office/powerpoint/2010/main" val="332036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Big picture installation timeline</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46539" y="1184031"/>
            <a:ext cx="11693768" cy="5345722"/>
          </a:xfrm>
        </p:spPr>
        <p:txBody>
          <a:bodyPr>
            <a:normAutofit lnSpcReduction="10000"/>
          </a:bodyPr>
          <a:lstStyle/>
          <a:p>
            <a:pPr marL="0" indent="0">
              <a:buNone/>
            </a:pPr>
            <a:r>
              <a:rPr lang="en-US" dirty="0">
                <a:highlight>
                  <a:srgbClr val="FFFF00"/>
                </a:highlight>
              </a:rPr>
              <a:t>Now April-July 2023</a:t>
            </a:r>
          </a:p>
          <a:p>
            <a:r>
              <a:rPr lang="en-US" dirty="0"/>
              <a:t>Conclude heating tests and order all heaters and connectors required.</a:t>
            </a:r>
          </a:p>
          <a:p>
            <a:r>
              <a:rPr lang="en-US" dirty="0"/>
              <a:t>Ensure all remaining elements of </a:t>
            </a:r>
            <a:r>
              <a:rPr lang="en-US" dirty="0" err="1"/>
              <a:t>ECal</a:t>
            </a:r>
            <a:r>
              <a:rPr lang="en-US" dirty="0"/>
              <a:t> + enclosure are designed and ordered</a:t>
            </a:r>
          </a:p>
          <a:p>
            <a:r>
              <a:rPr lang="en-US" dirty="0"/>
              <a:t>Move 5 HV racks and install in DAQ bunker, power up and install all crates, modules and patch panels. Install cables from module to patch panels.</a:t>
            </a:r>
          </a:p>
          <a:p>
            <a:r>
              <a:rPr lang="en-US" dirty="0"/>
              <a:t>Get training for scissor lift and elevated working with harness</a:t>
            </a:r>
          </a:p>
          <a:p>
            <a:r>
              <a:rPr lang="en-US" dirty="0"/>
              <a:t>Install </a:t>
            </a:r>
            <a:r>
              <a:rPr lang="en-US" dirty="0" err="1"/>
              <a:t>supermodules</a:t>
            </a:r>
            <a:r>
              <a:rPr lang="en-US" dirty="0"/>
              <a:t>, thermocouples and heaters</a:t>
            </a:r>
          </a:p>
          <a:p>
            <a:r>
              <a:rPr lang="en-US" dirty="0"/>
              <a:t>Locate place and install heater power supplies and wire them up</a:t>
            </a:r>
          </a:p>
          <a:p>
            <a:r>
              <a:rPr lang="en-US" dirty="0"/>
              <a:t>Develop controls for heater</a:t>
            </a:r>
          </a:p>
          <a:p>
            <a:r>
              <a:rPr lang="en-US" dirty="0"/>
              <a:t>Install </a:t>
            </a:r>
            <a:r>
              <a:rPr lang="en-US" dirty="0" err="1"/>
              <a:t>PMTs+bases</a:t>
            </a:r>
            <a:r>
              <a:rPr lang="en-US" dirty="0"/>
              <a:t> and rear patch panel assembly</a:t>
            </a:r>
          </a:p>
          <a:p>
            <a:r>
              <a:rPr lang="en-US" dirty="0"/>
              <a:t>Complete insulation + enclosure installation</a:t>
            </a:r>
          </a:p>
        </p:txBody>
      </p:sp>
      <p:sp>
        <p:nvSpPr>
          <p:cNvPr id="4" name="Slide Number Placeholder 3">
            <a:extLst>
              <a:ext uri="{FF2B5EF4-FFF2-40B4-BE49-F238E27FC236}">
                <a16:creationId xmlns:a16="http://schemas.microsoft.com/office/drawing/2014/main" id="{3ACAED41-E8B3-3BB8-8089-AF9566BE06C2}"/>
              </a:ext>
            </a:extLst>
          </p:cNvPr>
          <p:cNvSpPr>
            <a:spLocks noGrp="1"/>
          </p:cNvSpPr>
          <p:nvPr>
            <p:ph type="sldNum" sz="quarter" idx="12"/>
          </p:nvPr>
        </p:nvSpPr>
        <p:spPr/>
        <p:txBody>
          <a:bodyPr/>
          <a:lstStyle/>
          <a:p>
            <a:fld id="{8114C9C3-A0EC-7346-A0BA-8471F2015DEE}" type="slidenum">
              <a:rPr lang="en-US" smtClean="0"/>
              <a:t>15</a:t>
            </a:fld>
            <a:endParaRPr lang="en-US"/>
          </a:p>
        </p:txBody>
      </p:sp>
    </p:spTree>
    <p:extLst>
      <p:ext uri="{BB962C8B-B14F-4D97-AF65-F5344CB8AC3E}">
        <p14:creationId xmlns:p14="http://schemas.microsoft.com/office/powerpoint/2010/main" val="2267006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Big picture installation timeline</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46538" y="1184031"/>
            <a:ext cx="11822723" cy="5427784"/>
          </a:xfrm>
        </p:spPr>
        <p:txBody>
          <a:bodyPr>
            <a:normAutofit lnSpcReduction="10000"/>
          </a:bodyPr>
          <a:lstStyle/>
          <a:p>
            <a:pPr marL="0" indent="0">
              <a:buNone/>
            </a:pPr>
            <a:r>
              <a:rPr lang="en-US" dirty="0">
                <a:highlight>
                  <a:srgbClr val="FFFF00"/>
                </a:highlight>
              </a:rPr>
              <a:t>Oct 2023 – Jan 2024</a:t>
            </a:r>
            <a:endParaRPr lang="en-US" dirty="0"/>
          </a:p>
          <a:p>
            <a:r>
              <a:rPr lang="en-US" dirty="0"/>
              <a:t>Install HV cables from patch panel on rear of </a:t>
            </a:r>
            <a:r>
              <a:rPr lang="en-US" dirty="0" err="1"/>
              <a:t>ECal</a:t>
            </a:r>
            <a:r>
              <a:rPr lang="en-US" dirty="0"/>
              <a:t> HV boxes just outside enclosure </a:t>
            </a:r>
          </a:p>
          <a:p>
            <a:r>
              <a:rPr lang="en-US" dirty="0"/>
              <a:t>Install signal cables from patch panel on rear of </a:t>
            </a:r>
            <a:r>
              <a:rPr lang="en-US" dirty="0" err="1"/>
              <a:t>ECal</a:t>
            </a:r>
            <a:r>
              <a:rPr lang="en-US" dirty="0"/>
              <a:t>  to Front End summing/amplifying modules</a:t>
            </a:r>
          </a:p>
          <a:p>
            <a:r>
              <a:rPr lang="en-US" dirty="0"/>
              <a:t>Install Front End electronics</a:t>
            </a:r>
          </a:p>
          <a:p>
            <a:r>
              <a:rPr lang="en-US" dirty="0"/>
              <a:t>Complete enclosure installation including rear panels and test for light tightness</a:t>
            </a:r>
          </a:p>
          <a:p>
            <a:r>
              <a:rPr lang="en-US" dirty="0"/>
              <a:t>Do high-temperature tests of oven. May have to work weekend/evening during initial heat up since there are usually strong odors during the first few hours that could annoy others working in the area. </a:t>
            </a:r>
          </a:p>
          <a:p>
            <a:r>
              <a:rPr lang="en-US" dirty="0"/>
              <a:t>Completely connect HV chain from supplies to PMTs</a:t>
            </a:r>
          </a:p>
          <a:p>
            <a:r>
              <a:rPr lang="en-US" dirty="0"/>
              <a:t>Test each channel using </a:t>
            </a:r>
            <a:r>
              <a:rPr lang="en-US" dirty="0" err="1"/>
              <a:t>cosmics</a:t>
            </a:r>
            <a:r>
              <a:rPr lang="en-US" dirty="0"/>
              <a:t> and oscilloscope at Front End patch panels</a:t>
            </a:r>
          </a:p>
        </p:txBody>
      </p:sp>
      <p:sp>
        <p:nvSpPr>
          <p:cNvPr id="4" name="Slide Number Placeholder 3">
            <a:extLst>
              <a:ext uri="{FF2B5EF4-FFF2-40B4-BE49-F238E27FC236}">
                <a16:creationId xmlns:a16="http://schemas.microsoft.com/office/drawing/2014/main" id="{1DE265F9-B8A3-BDF0-E39F-2A43516214BA}"/>
              </a:ext>
            </a:extLst>
          </p:cNvPr>
          <p:cNvSpPr>
            <a:spLocks noGrp="1"/>
          </p:cNvSpPr>
          <p:nvPr>
            <p:ph type="sldNum" sz="quarter" idx="12"/>
          </p:nvPr>
        </p:nvSpPr>
        <p:spPr/>
        <p:txBody>
          <a:bodyPr/>
          <a:lstStyle/>
          <a:p>
            <a:fld id="{8114C9C3-A0EC-7346-A0BA-8471F2015DEE}" type="slidenum">
              <a:rPr lang="en-US" smtClean="0"/>
              <a:t>16</a:t>
            </a:fld>
            <a:endParaRPr lang="en-US"/>
          </a:p>
        </p:txBody>
      </p:sp>
    </p:spTree>
    <p:extLst>
      <p:ext uri="{BB962C8B-B14F-4D97-AF65-F5344CB8AC3E}">
        <p14:creationId xmlns:p14="http://schemas.microsoft.com/office/powerpoint/2010/main" val="888232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Big picture installation timeline</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46538" y="1184031"/>
            <a:ext cx="11822723" cy="5427784"/>
          </a:xfrm>
        </p:spPr>
        <p:txBody>
          <a:bodyPr>
            <a:normAutofit/>
          </a:bodyPr>
          <a:lstStyle/>
          <a:p>
            <a:pPr marL="0" indent="0">
              <a:buNone/>
            </a:pPr>
            <a:r>
              <a:rPr lang="en-US" dirty="0">
                <a:highlight>
                  <a:srgbClr val="FFFF00"/>
                </a:highlight>
              </a:rPr>
              <a:t>Mar  – July 2024</a:t>
            </a:r>
          </a:p>
          <a:p>
            <a:r>
              <a:rPr lang="en-US" dirty="0"/>
              <a:t>Un-install and </a:t>
            </a:r>
            <a:r>
              <a:rPr lang="en-US" dirty="0" err="1"/>
              <a:t>decable</a:t>
            </a:r>
            <a:r>
              <a:rPr lang="en-US" dirty="0"/>
              <a:t> </a:t>
            </a:r>
            <a:r>
              <a:rPr lang="en-US" dirty="0" err="1"/>
              <a:t>BigBite+GRINCH+Hodo</a:t>
            </a:r>
            <a:endParaRPr lang="en-US" dirty="0"/>
          </a:p>
          <a:p>
            <a:r>
              <a:rPr lang="en-US" dirty="0"/>
              <a:t>Get all FADCs (new ones + NPS + </a:t>
            </a:r>
            <a:r>
              <a:rPr lang="en-US" dirty="0" err="1"/>
              <a:t>BigBite</a:t>
            </a:r>
            <a:r>
              <a:rPr lang="en-US" dirty="0"/>
              <a:t>)</a:t>
            </a:r>
          </a:p>
          <a:p>
            <a:r>
              <a:rPr lang="en-US" dirty="0"/>
              <a:t>Install DAQ: 7 VME </a:t>
            </a:r>
            <a:r>
              <a:rPr lang="en-US" dirty="0" err="1"/>
              <a:t>crates+FADCs</a:t>
            </a:r>
            <a:r>
              <a:rPr lang="en-US" dirty="0"/>
              <a:t>, 1 trigger supervisor crate, scaler crate</a:t>
            </a:r>
          </a:p>
          <a:p>
            <a:r>
              <a:rPr lang="en-US" dirty="0"/>
              <a:t>Run 1656 long cables from Front End to DAQ bunker</a:t>
            </a:r>
          </a:p>
          <a:p>
            <a:r>
              <a:rPr lang="en-US" dirty="0"/>
              <a:t>Install patch panels for signal cables</a:t>
            </a:r>
          </a:p>
          <a:p>
            <a:r>
              <a:rPr lang="en-US" dirty="0"/>
              <a:t>Install short BNC to LEMO or LEMO to LEMO cables from patch panels to FADCs</a:t>
            </a:r>
          </a:p>
          <a:p>
            <a:r>
              <a:rPr lang="en-US" dirty="0"/>
              <a:t>Test, test, test</a:t>
            </a:r>
          </a:p>
        </p:txBody>
      </p:sp>
      <p:sp>
        <p:nvSpPr>
          <p:cNvPr id="4" name="Slide Number Placeholder 3">
            <a:extLst>
              <a:ext uri="{FF2B5EF4-FFF2-40B4-BE49-F238E27FC236}">
                <a16:creationId xmlns:a16="http://schemas.microsoft.com/office/drawing/2014/main" id="{1DE265F9-B8A3-BDF0-E39F-2A43516214BA}"/>
              </a:ext>
            </a:extLst>
          </p:cNvPr>
          <p:cNvSpPr>
            <a:spLocks noGrp="1"/>
          </p:cNvSpPr>
          <p:nvPr>
            <p:ph type="sldNum" sz="quarter" idx="12"/>
          </p:nvPr>
        </p:nvSpPr>
        <p:spPr/>
        <p:txBody>
          <a:bodyPr/>
          <a:lstStyle/>
          <a:p>
            <a:fld id="{8114C9C3-A0EC-7346-A0BA-8471F2015DEE}" type="slidenum">
              <a:rPr lang="en-US" smtClean="0"/>
              <a:t>17</a:t>
            </a:fld>
            <a:endParaRPr lang="en-US"/>
          </a:p>
        </p:txBody>
      </p:sp>
    </p:spTree>
    <p:extLst>
      <p:ext uri="{BB962C8B-B14F-4D97-AF65-F5344CB8AC3E}">
        <p14:creationId xmlns:p14="http://schemas.microsoft.com/office/powerpoint/2010/main" val="246595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51B4C42-614C-2BFA-47FD-E3376083C09A}"/>
              </a:ext>
            </a:extLst>
          </p:cNvPr>
          <p:cNvPicPr>
            <a:picLocks noGrp="1" noChangeAspect="1"/>
          </p:cNvPicPr>
          <p:nvPr>
            <p:ph idx="1"/>
          </p:nvPr>
        </p:nvPicPr>
        <p:blipFill>
          <a:blip r:embed="rId2"/>
          <a:srcRect/>
          <a:stretch/>
        </p:blipFill>
        <p:spPr>
          <a:xfrm rot="16200000">
            <a:off x="5657944" y="1017890"/>
            <a:ext cx="6842929" cy="4805582"/>
          </a:xfrm>
        </p:spPr>
      </p:pic>
      <p:pic>
        <p:nvPicPr>
          <p:cNvPr id="5" name="Picture 4">
            <a:extLst>
              <a:ext uri="{FF2B5EF4-FFF2-40B4-BE49-F238E27FC236}">
                <a16:creationId xmlns:a16="http://schemas.microsoft.com/office/drawing/2014/main" id="{ED73318E-77E4-E0F0-F482-816C0A5B944B}"/>
              </a:ext>
            </a:extLst>
          </p:cNvPr>
          <p:cNvPicPr>
            <a:picLocks noChangeAspect="1"/>
          </p:cNvPicPr>
          <p:nvPr/>
        </p:nvPicPr>
        <p:blipFill>
          <a:blip r:embed="rId3"/>
          <a:srcRect/>
          <a:stretch/>
        </p:blipFill>
        <p:spPr>
          <a:xfrm rot="16200000">
            <a:off x="-215670" y="1027433"/>
            <a:ext cx="6840422" cy="4785556"/>
          </a:xfrm>
          <a:prstGeom prst="rect">
            <a:avLst/>
          </a:prstGeom>
        </p:spPr>
      </p:pic>
      <p:sp>
        <p:nvSpPr>
          <p:cNvPr id="2" name="TextBox 1">
            <a:extLst>
              <a:ext uri="{FF2B5EF4-FFF2-40B4-BE49-F238E27FC236}">
                <a16:creationId xmlns:a16="http://schemas.microsoft.com/office/drawing/2014/main" id="{B7D90087-A0D2-3A15-F1B0-1861269EAE79}"/>
              </a:ext>
            </a:extLst>
          </p:cNvPr>
          <p:cNvSpPr txBox="1"/>
          <p:nvPr/>
        </p:nvSpPr>
        <p:spPr>
          <a:xfrm rot="20421076">
            <a:off x="3974122" y="984738"/>
            <a:ext cx="3411416" cy="1015663"/>
          </a:xfrm>
          <a:prstGeom prst="rect">
            <a:avLst/>
          </a:prstGeom>
          <a:noFill/>
        </p:spPr>
        <p:txBody>
          <a:bodyPr wrap="square" rtlCol="0">
            <a:spAutoFit/>
          </a:bodyPr>
          <a:lstStyle/>
          <a:p>
            <a:r>
              <a:rPr lang="en-US" sz="3000" dirty="0">
                <a:highlight>
                  <a:srgbClr val="FFFF00"/>
                </a:highlight>
              </a:rPr>
              <a:t>What the Front End used to look like</a:t>
            </a:r>
          </a:p>
        </p:txBody>
      </p:sp>
      <p:sp>
        <p:nvSpPr>
          <p:cNvPr id="3" name="Slide Number Placeholder 2">
            <a:extLst>
              <a:ext uri="{FF2B5EF4-FFF2-40B4-BE49-F238E27FC236}">
                <a16:creationId xmlns:a16="http://schemas.microsoft.com/office/drawing/2014/main" id="{E540E16C-1622-C2F7-F30D-D890FE636A10}"/>
              </a:ext>
            </a:extLst>
          </p:cNvPr>
          <p:cNvSpPr>
            <a:spLocks noGrp="1"/>
          </p:cNvSpPr>
          <p:nvPr>
            <p:ph type="sldNum" sz="quarter" idx="12"/>
          </p:nvPr>
        </p:nvSpPr>
        <p:spPr/>
        <p:txBody>
          <a:bodyPr/>
          <a:lstStyle/>
          <a:p>
            <a:fld id="{8114C9C3-A0EC-7346-A0BA-8471F2015DEE}" type="slidenum">
              <a:rPr lang="en-US" smtClean="0"/>
              <a:t>18</a:t>
            </a:fld>
            <a:endParaRPr lang="en-US"/>
          </a:p>
        </p:txBody>
      </p:sp>
    </p:spTree>
    <p:extLst>
      <p:ext uri="{BB962C8B-B14F-4D97-AF65-F5344CB8AC3E}">
        <p14:creationId xmlns:p14="http://schemas.microsoft.com/office/powerpoint/2010/main" val="259969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icture 357">
            <a:extLst>
              <a:ext uri="{FF2B5EF4-FFF2-40B4-BE49-F238E27FC236}">
                <a16:creationId xmlns:a16="http://schemas.microsoft.com/office/drawing/2014/main" id="{07943D41-C1A4-7A13-C52A-51B0DAFBF29E}"/>
              </a:ext>
            </a:extLst>
          </p:cNvPr>
          <p:cNvPicPr>
            <a:picLocks noChangeAspect="1"/>
          </p:cNvPicPr>
          <p:nvPr/>
        </p:nvPicPr>
        <p:blipFill>
          <a:blip r:embed="rId2"/>
          <a:stretch>
            <a:fillRect/>
          </a:stretch>
        </p:blipFill>
        <p:spPr>
          <a:xfrm rot="16200000">
            <a:off x="113437" y="1190744"/>
            <a:ext cx="6110864" cy="5223642"/>
          </a:xfrm>
          <a:prstGeom prst="rect">
            <a:avLst/>
          </a:prstGeom>
        </p:spPr>
      </p:pic>
      <p:pic>
        <p:nvPicPr>
          <p:cNvPr id="474" name="Picture 473">
            <a:extLst>
              <a:ext uri="{FF2B5EF4-FFF2-40B4-BE49-F238E27FC236}">
                <a16:creationId xmlns:a16="http://schemas.microsoft.com/office/drawing/2014/main" id="{81F5BF33-C169-3480-8756-E4D5989DFD1F}"/>
              </a:ext>
            </a:extLst>
          </p:cNvPr>
          <p:cNvPicPr>
            <a:picLocks noChangeAspect="1"/>
          </p:cNvPicPr>
          <p:nvPr/>
        </p:nvPicPr>
        <p:blipFill>
          <a:blip r:embed="rId3"/>
          <a:stretch>
            <a:fillRect/>
          </a:stretch>
        </p:blipFill>
        <p:spPr>
          <a:xfrm rot="16200000">
            <a:off x="5951155" y="1185369"/>
            <a:ext cx="6100458" cy="5243204"/>
          </a:xfrm>
          <a:prstGeom prst="rect">
            <a:avLst/>
          </a:prstGeom>
        </p:spPr>
      </p:pic>
      <p:sp>
        <p:nvSpPr>
          <p:cNvPr id="475" name="TextBox 474">
            <a:extLst>
              <a:ext uri="{FF2B5EF4-FFF2-40B4-BE49-F238E27FC236}">
                <a16:creationId xmlns:a16="http://schemas.microsoft.com/office/drawing/2014/main" id="{E9E1C058-54EC-7EE1-A057-5C60985686E6}"/>
              </a:ext>
            </a:extLst>
          </p:cNvPr>
          <p:cNvSpPr txBox="1"/>
          <p:nvPr/>
        </p:nvSpPr>
        <p:spPr>
          <a:xfrm>
            <a:off x="1879836" y="905102"/>
            <a:ext cx="3320029" cy="276999"/>
          </a:xfrm>
          <a:prstGeom prst="rect">
            <a:avLst/>
          </a:prstGeom>
          <a:noFill/>
        </p:spPr>
        <p:txBody>
          <a:bodyPr wrap="square" rtlCol="0">
            <a:spAutoFit/>
          </a:bodyPr>
          <a:lstStyle/>
          <a:p>
            <a:r>
              <a:rPr lang="en-US" sz="1200" dirty="0">
                <a:highlight>
                  <a:srgbClr val="FFFF00"/>
                </a:highlight>
              </a:rPr>
              <a:t>Front end electronics rack closest to beam</a:t>
            </a:r>
          </a:p>
        </p:txBody>
      </p:sp>
      <p:sp>
        <p:nvSpPr>
          <p:cNvPr id="482" name="TextBox 481">
            <a:extLst>
              <a:ext uri="{FF2B5EF4-FFF2-40B4-BE49-F238E27FC236}">
                <a16:creationId xmlns:a16="http://schemas.microsoft.com/office/drawing/2014/main" id="{9482A08A-F460-EF0F-13DA-C4D9272A2F32}"/>
              </a:ext>
            </a:extLst>
          </p:cNvPr>
          <p:cNvSpPr txBox="1"/>
          <p:nvPr/>
        </p:nvSpPr>
        <p:spPr>
          <a:xfrm>
            <a:off x="7753773" y="900747"/>
            <a:ext cx="3320029" cy="276999"/>
          </a:xfrm>
          <a:prstGeom prst="rect">
            <a:avLst/>
          </a:prstGeom>
          <a:noFill/>
        </p:spPr>
        <p:txBody>
          <a:bodyPr wrap="square" rtlCol="0">
            <a:spAutoFit/>
          </a:bodyPr>
          <a:lstStyle/>
          <a:p>
            <a:r>
              <a:rPr lang="en-US" sz="1200" dirty="0">
                <a:highlight>
                  <a:srgbClr val="FFFF00"/>
                </a:highlight>
              </a:rPr>
              <a:t>Front end electronics rack furthest from beam</a:t>
            </a:r>
          </a:p>
        </p:txBody>
      </p:sp>
      <p:grpSp>
        <p:nvGrpSpPr>
          <p:cNvPr id="483" name="Group 482">
            <a:extLst>
              <a:ext uri="{FF2B5EF4-FFF2-40B4-BE49-F238E27FC236}">
                <a16:creationId xmlns:a16="http://schemas.microsoft.com/office/drawing/2014/main" id="{96CDFA53-9691-1B95-459E-F75D047B66DB}"/>
              </a:ext>
            </a:extLst>
          </p:cNvPr>
          <p:cNvGrpSpPr/>
          <p:nvPr/>
        </p:nvGrpSpPr>
        <p:grpSpPr>
          <a:xfrm rot="16200000">
            <a:off x="984071" y="-984069"/>
            <a:ext cx="809897" cy="2778036"/>
            <a:chOff x="10075817" y="233915"/>
            <a:chExt cx="895080" cy="3031799"/>
          </a:xfrm>
        </p:grpSpPr>
        <p:sp>
          <p:nvSpPr>
            <p:cNvPr id="484" name="Rectangle 483">
              <a:extLst>
                <a:ext uri="{FF2B5EF4-FFF2-40B4-BE49-F238E27FC236}">
                  <a16:creationId xmlns:a16="http://schemas.microsoft.com/office/drawing/2014/main" id="{761A335B-143D-B68B-A67D-7541F9AE0125}"/>
                </a:ext>
              </a:extLst>
            </p:cNvPr>
            <p:cNvSpPr/>
            <p:nvPr/>
          </p:nvSpPr>
          <p:spPr>
            <a:xfrm rot="5400000">
              <a:off x="10344818" y="1724202"/>
              <a:ext cx="818707" cy="124032"/>
            </a:xfrm>
            <a:prstGeom prst="rect">
              <a:avLst/>
            </a:prstGeom>
            <a:solidFill>
              <a:schemeClr val="bg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pic>
          <p:nvPicPr>
            <p:cNvPr id="485" name="Picture 484">
              <a:extLst>
                <a:ext uri="{FF2B5EF4-FFF2-40B4-BE49-F238E27FC236}">
                  <a16:creationId xmlns:a16="http://schemas.microsoft.com/office/drawing/2014/main" id="{A5ADDC8C-15D5-ABCE-9316-057335618982}"/>
                </a:ext>
              </a:extLst>
            </p:cNvPr>
            <p:cNvPicPr>
              <a:picLocks noChangeAspect="1"/>
            </p:cNvPicPr>
            <p:nvPr/>
          </p:nvPicPr>
          <p:blipFill>
            <a:blip r:embed="rId4"/>
            <a:stretch>
              <a:fillRect/>
            </a:stretch>
          </p:blipFill>
          <p:spPr>
            <a:xfrm rot="5400000">
              <a:off x="9522723" y="2072956"/>
              <a:ext cx="1734820" cy="321169"/>
            </a:xfrm>
            <a:prstGeom prst="rect">
              <a:avLst/>
            </a:prstGeom>
          </p:spPr>
        </p:pic>
        <p:sp>
          <p:nvSpPr>
            <p:cNvPr id="486" name="TextBox 485">
              <a:extLst>
                <a:ext uri="{FF2B5EF4-FFF2-40B4-BE49-F238E27FC236}">
                  <a16:creationId xmlns:a16="http://schemas.microsoft.com/office/drawing/2014/main" id="{6A83AF96-3F49-58C7-C522-CC5BFD6B2512}"/>
                </a:ext>
              </a:extLst>
            </p:cNvPr>
            <p:cNvSpPr txBox="1"/>
            <p:nvPr/>
          </p:nvSpPr>
          <p:spPr>
            <a:xfrm rot="5400000">
              <a:off x="10204662" y="655794"/>
              <a:ext cx="1081862" cy="238104"/>
            </a:xfrm>
            <a:prstGeom prst="rect">
              <a:avLst/>
            </a:prstGeom>
            <a:noFill/>
          </p:spPr>
          <p:txBody>
            <a:bodyPr wrap="square" rtlCol="0">
              <a:spAutoFit/>
            </a:bodyPr>
            <a:lstStyle/>
            <a:p>
              <a:pPr algn="r"/>
              <a:r>
                <a:rPr lang="en-US" sz="800" dirty="0"/>
                <a:t>Summing module</a:t>
              </a:r>
            </a:p>
          </p:txBody>
        </p:sp>
        <p:sp>
          <p:nvSpPr>
            <p:cNvPr id="487" name="Rectangle 486">
              <a:extLst>
                <a:ext uri="{FF2B5EF4-FFF2-40B4-BE49-F238E27FC236}">
                  <a16:creationId xmlns:a16="http://schemas.microsoft.com/office/drawing/2014/main" id="{81B5D530-3BD9-D589-7208-A0E5AF471C87}"/>
                </a:ext>
              </a:extLst>
            </p:cNvPr>
            <p:cNvSpPr/>
            <p:nvPr/>
          </p:nvSpPr>
          <p:spPr>
            <a:xfrm>
              <a:off x="10075817" y="233915"/>
              <a:ext cx="895080" cy="3031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extBox 487">
              <a:extLst>
                <a:ext uri="{FF2B5EF4-FFF2-40B4-BE49-F238E27FC236}">
                  <a16:creationId xmlns:a16="http://schemas.microsoft.com/office/drawing/2014/main" id="{63F2E7F0-F30D-C7BA-7768-DB1F1EA486DA}"/>
                </a:ext>
              </a:extLst>
            </p:cNvPr>
            <p:cNvSpPr txBox="1"/>
            <p:nvPr/>
          </p:nvSpPr>
          <p:spPr>
            <a:xfrm rot="5400000">
              <a:off x="9916839" y="806741"/>
              <a:ext cx="950349" cy="338553"/>
            </a:xfrm>
            <a:prstGeom prst="rect">
              <a:avLst/>
            </a:prstGeom>
            <a:noFill/>
          </p:spPr>
          <p:txBody>
            <a:bodyPr wrap="square" rtlCol="0">
              <a:spAutoFit/>
            </a:bodyPr>
            <a:lstStyle/>
            <a:p>
              <a:r>
                <a:rPr lang="en-US" sz="800" dirty="0"/>
                <a:t>64 Ch ribbon cable to BNC</a:t>
              </a:r>
            </a:p>
          </p:txBody>
        </p:sp>
      </p:grpSp>
      <p:sp>
        <p:nvSpPr>
          <p:cNvPr id="2" name="TextBox 1">
            <a:extLst>
              <a:ext uri="{FF2B5EF4-FFF2-40B4-BE49-F238E27FC236}">
                <a16:creationId xmlns:a16="http://schemas.microsoft.com/office/drawing/2014/main" id="{EE25D86C-4E58-138A-E903-0CFA79810A65}"/>
              </a:ext>
            </a:extLst>
          </p:cNvPr>
          <p:cNvSpPr txBox="1"/>
          <p:nvPr/>
        </p:nvSpPr>
        <p:spPr>
          <a:xfrm>
            <a:off x="2836983" y="164123"/>
            <a:ext cx="9355017" cy="477054"/>
          </a:xfrm>
          <a:prstGeom prst="rect">
            <a:avLst/>
          </a:prstGeom>
          <a:noFill/>
        </p:spPr>
        <p:txBody>
          <a:bodyPr wrap="square" rtlCol="0">
            <a:spAutoFit/>
          </a:bodyPr>
          <a:lstStyle/>
          <a:p>
            <a:r>
              <a:rPr lang="en-US" sz="2500" dirty="0">
                <a:highlight>
                  <a:srgbClr val="FFFF00"/>
                </a:highlight>
              </a:rPr>
              <a:t>Front End simplified due to FADC readout </a:t>
            </a:r>
            <a:r>
              <a:rPr lang="en-US" sz="2500" dirty="0">
                <a:highlight>
                  <a:srgbClr val="FFFF00"/>
                </a:highlight>
                <a:sym typeface="Wingdings" pitchFamily="2" charset="2"/>
              </a:rPr>
              <a:t> trigger now in FPGA</a:t>
            </a:r>
            <a:endParaRPr lang="en-US" sz="2500" dirty="0">
              <a:highlight>
                <a:srgbClr val="FFFF00"/>
              </a:highlight>
            </a:endParaRPr>
          </a:p>
        </p:txBody>
      </p:sp>
      <p:sp>
        <p:nvSpPr>
          <p:cNvPr id="3" name="TextBox 2">
            <a:extLst>
              <a:ext uri="{FF2B5EF4-FFF2-40B4-BE49-F238E27FC236}">
                <a16:creationId xmlns:a16="http://schemas.microsoft.com/office/drawing/2014/main" id="{CF8D7C64-8669-B514-EAAB-F55847374A1E}"/>
              </a:ext>
            </a:extLst>
          </p:cNvPr>
          <p:cNvSpPr txBox="1"/>
          <p:nvPr/>
        </p:nvSpPr>
        <p:spPr>
          <a:xfrm>
            <a:off x="726831" y="1922585"/>
            <a:ext cx="1312985" cy="954107"/>
          </a:xfrm>
          <a:prstGeom prst="rect">
            <a:avLst/>
          </a:prstGeom>
          <a:noFill/>
        </p:spPr>
        <p:txBody>
          <a:bodyPr wrap="square" rtlCol="0">
            <a:spAutoFit/>
          </a:bodyPr>
          <a:lstStyle/>
          <a:p>
            <a:r>
              <a:rPr lang="en-US" sz="1400" dirty="0"/>
              <a:t>16 channel summing-amplifying NIM modules</a:t>
            </a:r>
          </a:p>
        </p:txBody>
      </p:sp>
      <p:cxnSp>
        <p:nvCxnSpPr>
          <p:cNvPr id="5" name="Straight Arrow Connector 4">
            <a:extLst>
              <a:ext uri="{FF2B5EF4-FFF2-40B4-BE49-F238E27FC236}">
                <a16:creationId xmlns:a16="http://schemas.microsoft.com/office/drawing/2014/main" id="{43B1A9AB-2036-24E6-977D-6711BF36ACE1}"/>
              </a:ext>
            </a:extLst>
          </p:cNvPr>
          <p:cNvCxnSpPr/>
          <p:nvPr/>
        </p:nvCxnSpPr>
        <p:spPr>
          <a:xfrm>
            <a:off x="1828800" y="2368062"/>
            <a:ext cx="5978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15ED35-8759-DC43-B1C9-3A445209246C}"/>
              </a:ext>
            </a:extLst>
          </p:cNvPr>
          <p:cNvSpPr txBox="1"/>
          <p:nvPr/>
        </p:nvSpPr>
        <p:spPr>
          <a:xfrm>
            <a:off x="715108" y="2930769"/>
            <a:ext cx="1312985" cy="738664"/>
          </a:xfrm>
          <a:prstGeom prst="rect">
            <a:avLst/>
          </a:prstGeom>
          <a:noFill/>
        </p:spPr>
        <p:txBody>
          <a:bodyPr wrap="square" rtlCol="0">
            <a:spAutoFit/>
          </a:bodyPr>
          <a:lstStyle/>
          <a:p>
            <a:r>
              <a:rPr lang="en-US" sz="1400" dirty="0"/>
              <a:t>64 channel flat cable-to-BNC patch panels</a:t>
            </a:r>
          </a:p>
        </p:txBody>
      </p:sp>
      <p:cxnSp>
        <p:nvCxnSpPr>
          <p:cNvPr id="7" name="Straight Arrow Connector 6">
            <a:extLst>
              <a:ext uri="{FF2B5EF4-FFF2-40B4-BE49-F238E27FC236}">
                <a16:creationId xmlns:a16="http://schemas.microsoft.com/office/drawing/2014/main" id="{ACF19BA7-2263-8F1E-30F9-7B603EC1FF19}"/>
              </a:ext>
            </a:extLst>
          </p:cNvPr>
          <p:cNvCxnSpPr/>
          <p:nvPr/>
        </p:nvCxnSpPr>
        <p:spPr>
          <a:xfrm>
            <a:off x="1817077" y="3376246"/>
            <a:ext cx="5978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D1BF05D-F8E0-A9D6-5D40-4635AB888526}"/>
              </a:ext>
            </a:extLst>
          </p:cNvPr>
          <p:cNvSpPr>
            <a:spLocks noGrp="1"/>
          </p:cNvSpPr>
          <p:nvPr>
            <p:ph type="sldNum" sz="quarter" idx="12"/>
          </p:nvPr>
        </p:nvSpPr>
        <p:spPr/>
        <p:txBody>
          <a:bodyPr/>
          <a:lstStyle/>
          <a:p>
            <a:fld id="{8114C9C3-A0EC-7346-A0BA-8471F2015DEE}" type="slidenum">
              <a:rPr lang="en-US" smtClean="0"/>
              <a:t>19</a:t>
            </a:fld>
            <a:endParaRPr lang="en-US"/>
          </a:p>
        </p:txBody>
      </p:sp>
    </p:spTree>
    <p:extLst>
      <p:ext uri="{BB962C8B-B14F-4D97-AF65-F5344CB8AC3E}">
        <p14:creationId xmlns:p14="http://schemas.microsoft.com/office/powerpoint/2010/main" val="57150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6D32-69AD-8AE9-B977-2072CED84492}"/>
              </a:ext>
            </a:extLst>
          </p:cNvPr>
          <p:cNvSpPr>
            <a:spLocks noGrp="1"/>
          </p:cNvSpPr>
          <p:nvPr>
            <p:ph type="title"/>
          </p:nvPr>
        </p:nvSpPr>
        <p:spPr/>
        <p:txBody>
          <a:bodyPr/>
          <a:lstStyle/>
          <a:p>
            <a:r>
              <a:rPr lang="en-US" dirty="0"/>
              <a:t>Rough schedule</a:t>
            </a:r>
          </a:p>
        </p:txBody>
      </p:sp>
      <p:sp>
        <p:nvSpPr>
          <p:cNvPr id="3" name="Content Placeholder 2">
            <a:extLst>
              <a:ext uri="{FF2B5EF4-FFF2-40B4-BE49-F238E27FC236}">
                <a16:creationId xmlns:a16="http://schemas.microsoft.com/office/drawing/2014/main" id="{96257FA7-5577-BA3C-D59D-9CCE0F42E357}"/>
              </a:ext>
            </a:extLst>
          </p:cNvPr>
          <p:cNvSpPr>
            <a:spLocks noGrp="1"/>
          </p:cNvSpPr>
          <p:nvPr>
            <p:ph idx="1"/>
          </p:nvPr>
        </p:nvSpPr>
        <p:spPr>
          <a:xfrm>
            <a:off x="463062" y="1462209"/>
            <a:ext cx="10322169" cy="3590437"/>
          </a:xfrm>
        </p:spPr>
        <p:txBody>
          <a:bodyPr/>
          <a:lstStyle/>
          <a:p>
            <a:pPr fontAlgn="base"/>
            <a:r>
              <a:rPr lang="en-US" sz="1800" b="0" i="0" dirty="0">
                <a:solidFill>
                  <a:srgbClr val="000000"/>
                </a:solidFill>
                <a:effectLst/>
                <a:latin typeface="Calibri" panose="020F0502020204030204" pitchFamily="34" charset="0"/>
              </a:rPr>
              <a:t>April-May Hall open for </a:t>
            </a:r>
            <a:r>
              <a:rPr lang="en-US" sz="1800" b="0" i="0" dirty="0" err="1">
                <a:solidFill>
                  <a:srgbClr val="000000"/>
                </a:solidFill>
                <a:effectLst/>
                <a:latin typeface="Calibri" panose="020F0502020204030204" pitchFamily="34" charset="0"/>
              </a:rPr>
              <a:t>GEp</a:t>
            </a:r>
            <a:r>
              <a:rPr lang="en-US" sz="1800" b="0" i="0" dirty="0">
                <a:solidFill>
                  <a:srgbClr val="000000"/>
                </a:solidFill>
                <a:effectLst/>
                <a:latin typeface="Calibri" panose="020F0502020204030204" pitchFamily="34" charset="0"/>
              </a:rPr>
              <a:t> and other work</a:t>
            </a:r>
          </a:p>
          <a:p>
            <a:pPr algn="l" fontAlgn="base"/>
            <a:r>
              <a:rPr lang="en-US" sz="1800" b="0" i="0" dirty="0">
                <a:solidFill>
                  <a:srgbClr val="000000"/>
                </a:solidFill>
                <a:effectLst/>
                <a:latin typeface="Calibri" panose="020F0502020204030204" pitchFamily="34" charset="0"/>
              </a:rPr>
              <a:t>May 29-July 21 Crane repair. Other work can also be done in the hall just needs to be coordinated</a:t>
            </a:r>
          </a:p>
          <a:p>
            <a:pPr algn="l" fontAlgn="base"/>
            <a:r>
              <a:rPr lang="en-US" sz="1800" b="0" i="0" dirty="0">
                <a:solidFill>
                  <a:srgbClr val="000000"/>
                </a:solidFill>
                <a:effectLst/>
                <a:latin typeface="Calibri" panose="020F0502020204030204" pitchFamily="34" charset="0"/>
              </a:rPr>
              <a:t>July 21 - Aug 10</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Get the hall ready for beam. We will try and start beam as soon as reasonable.</a:t>
            </a:r>
          </a:p>
          <a:p>
            <a:pPr algn="l" fontAlgn="base"/>
            <a:r>
              <a:rPr lang="en-US" sz="1800" b="0" i="0" dirty="0">
                <a:solidFill>
                  <a:srgbClr val="000000"/>
                </a:solidFill>
                <a:effectLst/>
                <a:latin typeface="Calibri" panose="020F0502020204030204" pitchFamily="34" charset="0"/>
              </a:rPr>
              <a:t>                                    Gives some buffer to finish the crane work.</a:t>
            </a:r>
          </a:p>
          <a:p>
            <a:pPr algn="l" fontAlgn="base"/>
            <a:r>
              <a:rPr lang="en-US" sz="1800" b="0" i="0" dirty="0">
                <a:solidFill>
                  <a:srgbClr val="000000"/>
                </a:solidFill>
                <a:effectLst/>
                <a:latin typeface="Calibri" panose="020F0502020204030204" pitchFamily="34" charset="0"/>
              </a:rPr>
              <a:t>Aug10</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 Oct 2</a:t>
            </a:r>
            <a:r>
              <a:rPr lang="en-US" sz="1800" b="0" i="0" baseline="30000" dirty="0">
                <a:solidFill>
                  <a:srgbClr val="000000"/>
                </a:solidFill>
                <a:effectLst/>
                <a:latin typeface="Calibri" panose="020F0502020204030204" pitchFamily="34" charset="0"/>
              </a:rPr>
              <a:t>nd</a:t>
            </a:r>
            <a:r>
              <a:rPr lang="en-US" sz="1800" b="0" i="0" dirty="0">
                <a:solidFill>
                  <a:srgbClr val="000000"/>
                </a:solidFill>
                <a:effectLst/>
                <a:latin typeface="Calibri" panose="020F0502020204030204" pitchFamily="34" charset="0"/>
              </a:rPr>
              <a:t>  Run GEn and A_LL experiment</a:t>
            </a:r>
          </a:p>
          <a:p>
            <a:pPr algn="l" fontAlgn="base"/>
            <a:r>
              <a:rPr lang="en-US" sz="1800" b="0" i="0" dirty="0">
                <a:solidFill>
                  <a:srgbClr val="000000"/>
                </a:solidFill>
                <a:effectLst/>
                <a:latin typeface="Calibri" panose="020F0502020204030204" pitchFamily="34" charset="0"/>
              </a:rPr>
              <a:t>Oct 2</a:t>
            </a:r>
            <a:r>
              <a:rPr lang="en-US" sz="1800" b="0" i="0" baseline="30000" dirty="0">
                <a:solidFill>
                  <a:srgbClr val="000000"/>
                </a:solidFill>
                <a:effectLst/>
                <a:latin typeface="Calibri" panose="020F0502020204030204" pitchFamily="34" charset="0"/>
              </a:rPr>
              <a:t>nd</a:t>
            </a:r>
            <a:r>
              <a:rPr lang="en-US" sz="1800" b="0" i="0" dirty="0">
                <a:solidFill>
                  <a:srgbClr val="000000"/>
                </a:solidFill>
                <a:effectLst/>
                <a:latin typeface="Calibri" panose="020F0502020204030204" pitchFamily="34" charset="0"/>
              </a:rPr>
              <a:t> - Jan 30</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deinstall polarized target and install </a:t>
            </a:r>
            <a:r>
              <a:rPr lang="en-US" sz="1800" b="0" i="0" dirty="0" err="1">
                <a:solidFill>
                  <a:srgbClr val="000000"/>
                </a:solidFill>
                <a:effectLst/>
                <a:latin typeface="Calibri" panose="020F0502020204030204" pitchFamily="34" charset="0"/>
              </a:rPr>
              <a:t>cryotarget</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etc</a:t>
            </a:r>
            <a:r>
              <a:rPr lang="en-US" sz="1800" b="0" i="0" dirty="0">
                <a:solidFill>
                  <a:srgbClr val="000000"/>
                </a:solidFill>
                <a:effectLst/>
                <a:latin typeface="Calibri" panose="020F0502020204030204" pitchFamily="34" charset="0"/>
              </a:rPr>
              <a:t> for GEn-Rp</a:t>
            </a:r>
          </a:p>
          <a:p>
            <a:pPr algn="l" fontAlgn="base"/>
            <a:r>
              <a:rPr lang="en-US" sz="1800" dirty="0">
                <a:solidFill>
                  <a:srgbClr val="000000"/>
                </a:solidFill>
                <a:latin typeface="Calibri" panose="020F0502020204030204" pitchFamily="34" charset="0"/>
              </a:rPr>
              <a:t>J</a:t>
            </a:r>
            <a:r>
              <a:rPr lang="en-US" sz="1800" b="0" i="0" dirty="0">
                <a:solidFill>
                  <a:srgbClr val="000000"/>
                </a:solidFill>
                <a:effectLst/>
                <a:latin typeface="Calibri" panose="020F0502020204030204" pitchFamily="34" charset="0"/>
              </a:rPr>
              <a:t>an 30</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 Feb 26</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Run GEN-RP and K_LL</a:t>
            </a:r>
          </a:p>
          <a:p>
            <a:pPr algn="l" fontAlgn="base"/>
            <a:r>
              <a:rPr lang="en-US" sz="1800" b="0" i="0" dirty="0">
                <a:solidFill>
                  <a:srgbClr val="000000"/>
                </a:solidFill>
                <a:effectLst/>
                <a:latin typeface="Calibri" panose="020F0502020204030204" pitchFamily="34" charset="0"/>
              </a:rPr>
              <a:t>Feb 27</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 Aug 23th Install GEP</a:t>
            </a:r>
          </a:p>
          <a:p>
            <a:pPr algn="l" fontAlgn="base"/>
            <a:r>
              <a:rPr lang="en-US" sz="1800" b="0" i="0" dirty="0">
                <a:solidFill>
                  <a:srgbClr val="000000"/>
                </a:solidFill>
                <a:effectLst/>
                <a:latin typeface="Calibri" panose="020F0502020204030204" pitchFamily="34" charset="0"/>
              </a:rPr>
              <a:t>Aug-Dec run </a:t>
            </a:r>
            <a:r>
              <a:rPr lang="en-US" sz="1800" b="0" i="0" dirty="0" err="1">
                <a:solidFill>
                  <a:srgbClr val="000000"/>
                </a:solidFill>
                <a:effectLst/>
                <a:latin typeface="Calibri" panose="020F0502020204030204" pitchFamily="34" charset="0"/>
              </a:rPr>
              <a:t>GEp</a:t>
            </a:r>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A0552E0-D9D8-DA25-B0D5-64E0E7A8DF79}"/>
              </a:ext>
            </a:extLst>
          </p:cNvPr>
          <p:cNvSpPr>
            <a:spLocks noGrp="1"/>
          </p:cNvSpPr>
          <p:nvPr>
            <p:ph type="sldNum" sz="quarter" idx="12"/>
          </p:nvPr>
        </p:nvSpPr>
        <p:spPr/>
        <p:txBody>
          <a:bodyPr/>
          <a:lstStyle/>
          <a:p>
            <a:fld id="{8114C9C3-A0EC-7346-A0BA-8471F2015DEE}" type="slidenum">
              <a:rPr lang="en-US" smtClean="0"/>
              <a:t>2</a:t>
            </a:fld>
            <a:endParaRPr lang="en-US"/>
          </a:p>
        </p:txBody>
      </p:sp>
    </p:spTree>
    <p:extLst>
      <p:ext uri="{BB962C8B-B14F-4D97-AF65-F5344CB8AC3E}">
        <p14:creationId xmlns:p14="http://schemas.microsoft.com/office/powerpoint/2010/main" val="60586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FFE559-F692-542B-43F1-AC54A17D017C}"/>
              </a:ext>
            </a:extLst>
          </p:cNvPr>
          <p:cNvSpPr/>
          <p:nvPr/>
        </p:nvSpPr>
        <p:spPr>
          <a:xfrm rot="16200000">
            <a:off x="2853343" y="2579005"/>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AA8A60-B6E3-D274-8848-24263A3FA846}"/>
              </a:ext>
            </a:extLst>
          </p:cNvPr>
          <p:cNvSpPr/>
          <p:nvPr/>
        </p:nvSpPr>
        <p:spPr>
          <a:xfrm>
            <a:off x="5331920" y="492538"/>
            <a:ext cx="1592905" cy="6154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18" name="Rectangle 117">
            <a:extLst>
              <a:ext uri="{FF2B5EF4-FFF2-40B4-BE49-F238E27FC236}">
                <a16:creationId xmlns:a16="http://schemas.microsoft.com/office/drawing/2014/main" id="{612AC0EF-A1C9-4098-4B6B-9B6E39E4D579}"/>
              </a:ext>
            </a:extLst>
          </p:cNvPr>
          <p:cNvSpPr/>
          <p:nvPr/>
        </p:nvSpPr>
        <p:spPr>
          <a:xfrm rot="16200000">
            <a:off x="835845" y="2579005"/>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4E36EF4-2EC4-D4FC-7809-006CDCBB4F91}"/>
              </a:ext>
            </a:extLst>
          </p:cNvPr>
          <p:cNvSpPr/>
          <p:nvPr/>
        </p:nvSpPr>
        <p:spPr>
          <a:xfrm>
            <a:off x="3317843" y="495202"/>
            <a:ext cx="1588528" cy="6154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27" name="Rectangle 226">
            <a:extLst>
              <a:ext uri="{FF2B5EF4-FFF2-40B4-BE49-F238E27FC236}">
                <a16:creationId xmlns:a16="http://schemas.microsoft.com/office/drawing/2014/main" id="{87A5DDCD-04C5-18A1-C9FF-3843D9D7D254}"/>
              </a:ext>
            </a:extLst>
          </p:cNvPr>
          <p:cNvSpPr/>
          <p:nvPr/>
        </p:nvSpPr>
        <p:spPr>
          <a:xfrm rot="16200000">
            <a:off x="4870212" y="2579005"/>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BA1C39E-65DD-97AD-D54F-8AB2450FF928}"/>
              </a:ext>
            </a:extLst>
          </p:cNvPr>
          <p:cNvSpPr/>
          <p:nvPr/>
        </p:nvSpPr>
        <p:spPr>
          <a:xfrm>
            <a:off x="7352210" y="497824"/>
            <a:ext cx="1588528" cy="6154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9" name="Rectangle 8">
            <a:extLst>
              <a:ext uri="{FF2B5EF4-FFF2-40B4-BE49-F238E27FC236}">
                <a16:creationId xmlns:a16="http://schemas.microsoft.com/office/drawing/2014/main" id="{FBE448D6-6ADD-BF69-065B-3D84908E9F7B}"/>
              </a:ext>
            </a:extLst>
          </p:cNvPr>
          <p:cNvSpPr/>
          <p:nvPr/>
        </p:nvSpPr>
        <p:spPr>
          <a:xfrm rot="16200000">
            <a:off x="6886246"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9828F7-DAFA-97B6-D1D1-24F4212FDA02}"/>
              </a:ext>
            </a:extLst>
          </p:cNvPr>
          <p:cNvSpPr/>
          <p:nvPr/>
        </p:nvSpPr>
        <p:spPr>
          <a:xfrm>
            <a:off x="9368251" y="494220"/>
            <a:ext cx="1588528" cy="6154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grpSp>
        <p:nvGrpSpPr>
          <p:cNvPr id="5517" name="Group 5516">
            <a:extLst>
              <a:ext uri="{FF2B5EF4-FFF2-40B4-BE49-F238E27FC236}">
                <a16:creationId xmlns:a16="http://schemas.microsoft.com/office/drawing/2014/main" id="{6E790979-55B4-EC7F-E1CE-2DAF4F567C64}"/>
              </a:ext>
            </a:extLst>
          </p:cNvPr>
          <p:cNvGrpSpPr/>
          <p:nvPr/>
        </p:nvGrpSpPr>
        <p:grpSpPr>
          <a:xfrm>
            <a:off x="9373166" y="497223"/>
            <a:ext cx="1585624" cy="1183106"/>
            <a:chOff x="8575482" y="503709"/>
            <a:chExt cx="1585624" cy="1183106"/>
          </a:xfrm>
        </p:grpSpPr>
        <p:pic>
          <p:nvPicPr>
            <p:cNvPr id="1016" name="Picture 1015">
              <a:extLst>
                <a:ext uri="{FF2B5EF4-FFF2-40B4-BE49-F238E27FC236}">
                  <a16:creationId xmlns:a16="http://schemas.microsoft.com/office/drawing/2014/main" id="{2EF3250C-6FDC-9510-A4C4-A20C57ED6DC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1017" name="Picture 1015">
              <a:extLst>
                <a:ext uri="{FF2B5EF4-FFF2-40B4-BE49-F238E27FC236}">
                  <a16:creationId xmlns:a16="http://schemas.microsoft.com/office/drawing/2014/main" id="{E404BFBB-9D4D-452B-CB4E-787A6D59C29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1018" name="Picture 1015">
              <a:extLst>
                <a:ext uri="{FF2B5EF4-FFF2-40B4-BE49-F238E27FC236}">
                  <a16:creationId xmlns:a16="http://schemas.microsoft.com/office/drawing/2014/main" id="{0CEBD277-FDBD-7BC2-77E7-E67EB66E2F9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1019" name="Picture 1015">
              <a:extLst>
                <a:ext uri="{FF2B5EF4-FFF2-40B4-BE49-F238E27FC236}">
                  <a16:creationId xmlns:a16="http://schemas.microsoft.com/office/drawing/2014/main" id="{512C7E68-37E8-F153-D245-C99E5D9608B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4011" name="Group 4010">
            <a:extLst>
              <a:ext uri="{FF2B5EF4-FFF2-40B4-BE49-F238E27FC236}">
                <a16:creationId xmlns:a16="http://schemas.microsoft.com/office/drawing/2014/main" id="{82CAF2E3-6E48-305F-1F5B-E137C21C6D96}"/>
              </a:ext>
            </a:extLst>
          </p:cNvPr>
          <p:cNvGrpSpPr/>
          <p:nvPr/>
        </p:nvGrpSpPr>
        <p:grpSpPr>
          <a:xfrm>
            <a:off x="3333867" y="2045253"/>
            <a:ext cx="1562621" cy="1184320"/>
            <a:chOff x="2523213" y="511535"/>
            <a:chExt cx="1562621" cy="1597226"/>
          </a:xfrm>
        </p:grpSpPr>
        <p:grpSp>
          <p:nvGrpSpPr>
            <p:cNvPr id="4012" name="Group 4011">
              <a:extLst>
                <a:ext uri="{FF2B5EF4-FFF2-40B4-BE49-F238E27FC236}">
                  <a16:creationId xmlns:a16="http://schemas.microsoft.com/office/drawing/2014/main" id="{DFDC03C8-E50B-FE9E-3EBA-E2E344EE20F9}"/>
                </a:ext>
              </a:extLst>
            </p:cNvPr>
            <p:cNvGrpSpPr/>
            <p:nvPr/>
          </p:nvGrpSpPr>
          <p:grpSpPr>
            <a:xfrm>
              <a:off x="2523213" y="511535"/>
              <a:ext cx="1562621" cy="1597226"/>
              <a:chOff x="2523213" y="511535"/>
              <a:chExt cx="1562621" cy="1597226"/>
            </a:xfrm>
          </p:grpSpPr>
          <p:sp>
            <p:nvSpPr>
              <p:cNvPr id="4221" name="Rectangle 4220">
                <a:extLst>
                  <a:ext uri="{FF2B5EF4-FFF2-40B4-BE49-F238E27FC236}">
                    <a16:creationId xmlns:a16="http://schemas.microsoft.com/office/drawing/2014/main" id="{B0C24762-5BD6-2DB9-D586-5A350C3A26E3}"/>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2" name="Rectangle 4221">
                <a:extLst>
                  <a:ext uri="{FF2B5EF4-FFF2-40B4-BE49-F238E27FC236}">
                    <a16:creationId xmlns:a16="http://schemas.microsoft.com/office/drawing/2014/main" id="{379D915F-F6A5-1B3E-2368-CBCF53B51D18}"/>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4223" name="Rectangle 4222">
                <a:extLst>
                  <a:ext uri="{FF2B5EF4-FFF2-40B4-BE49-F238E27FC236}">
                    <a16:creationId xmlns:a16="http://schemas.microsoft.com/office/drawing/2014/main" id="{2C0793AD-EEFA-E6E9-1CE4-9AE2E1415838}"/>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4" name="Rectangle 4223">
                <a:extLst>
                  <a:ext uri="{FF2B5EF4-FFF2-40B4-BE49-F238E27FC236}">
                    <a16:creationId xmlns:a16="http://schemas.microsoft.com/office/drawing/2014/main" id="{E4C712DA-FCBC-17AD-ABAB-82E3AB1C83A8}"/>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25" name="Rectangle 4224">
                <a:extLst>
                  <a:ext uri="{FF2B5EF4-FFF2-40B4-BE49-F238E27FC236}">
                    <a16:creationId xmlns:a16="http://schemas.microsoft.com/office/drawing/2014/main" id="{258B8B2B-EA8D-E7C3-C9C5-A527845AC33B}"/>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3" name="Group 4012">
              <a:extLst>
                <a:ext uri="{FF2B5EF4-FFF2-40B4-BE49-F238E27FC236}">
                  <a16:creationId xmlns:a16="http://schemas.microsoft.com/office/drawing/2014/main" id="{669F9A24-FD48-1A06-592B-A44B90A854C1}"/>
                </a:ext>
              </a:extLst>
            </p:cNvPr>
            <p:cNvGrpSpPr/>
            <p:nvPr/>
          </p:nvGrpSpPr>
          <p:grpSpPr>
            <a:xfrm>
              <a:off x="3975161" y="651476"/>
              <a:ext cx="86861" cy="1133880"/>
              <a:chOff x="3975161" y="651476"/>
              <a:chExt cx="86861" cy="1133880"/>
            </a:xfrm>
          </p:grpSpPr>
          <p:sp>
            <p:nvSpPr>
              <p:cNvPr id="4209" name="Rectangle 4208">
                <a:extLst>
                  <a:ext uri="{FF2B5EF4-FFF2-40B4-BE49-F238E27FC236}">
                    <a16:creationId xmlns:a16="http://schemas.microsoft.com/office/drawing/2014/main" id="{AB333045-0132-0DEA-AE74-B60322564EED}"/>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10" name="Oval 4209">
                <a:extLst>
                  <a:ext uri="{FF2B5EF4-FFF2-40B4-BE49-F238E27FC236}">
                    <a16:creationId xmlns:a16="http://schemas.microsoft.com/office/drawing/2014/main" id="{30F21401-5C1D-EDA8-42C5-17C331BF4F7F}"/>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1" name="Oval 4210">
                <a:extLst>
                  <a:ext uri="{FF2B5EF4-FFF2-40B4-BE49-F238E27FC236}">
                    <a16:creationId xmlns:a16="http://schemas.microsoft.com/office/drawing/2014/main" id="{ECB64F47-5629-33A2-2A5E-CAB5FFF9F112}"/>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2" name="Oval 4211">
                <a:extLst>
                  <a:ext uri="{FF2B5EF4-FFF2-40B4-BE49-F238E27FC236}">
                    <a16:creationId xmlns:a16="http://schemas.microsoft.com/office/drawing/2014/main" id="{7874B511-5F48-3332-78CA-378DF01E8651}"/>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3" name="Oval 4212">
                <a:extLst>
                  <a:ext uri="{FF2B5EF4-FFF2-40B4-BE49-F238E27FC236}">
                    <a16:creationId xmlns:a16="http://schemas.microsoft.com/office/drawing/2014/main" id="{7940307C-BC0E-0802-CB4C-81271D7569B1}"/>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4" name="Oval 4213">
                <a:extLst>
                  <a:ext uri="{FF2B5EF4-FFF2-40B4-BE49-F238E27FC236}">
                    <a16:creationId xmlns:a16="http://schemas.microsoft.com/office/drawing/2014/main" id="{D0DD27AF-92FF-C7F3-F4B5-0C9232A221BF}"/>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5" name="Oval 4214">
                <a:extLst>
                  <a:ext uri="{FF2B5EF4-FFF2-40B4-BE49-F238E27FC236}">
                    <a16:creationId xmlns:a16="http://schemas.microsoft.com/office/drawing/2014/main" id="{7F946561-E528-CFCC-104A-1F5765984E2C}"/>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6" name="Oval 4215">
                <a:extLst>
                  <a:ext uri="{FF2B5EF4-FFF2-40B4-BE49-F238E27FC236}">
                    <a16:creationId xmlns:a16="http://schemas.microsoft.com/office/drawing/2014/main" id="{FF39376A-8C9E-0ABB-BC7C-32AEFC117E49}"/>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7" name="Oval 4216">
                <a:extLst>
                  <a:ext uri="{FF2B5EF4-FFF2-40B4-BE49-F238E27FC236}">
                    <a16:creationId xmlns:a16="http://schemas.microsoft.com/office/drawing/2014/main" id="{D43212C4-8CA3-AC06-5A93-4CCF03915CF0}"/>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8" name="Oval 4217">
                <a:extLst>
                  <a:ext uri="{FF2B5EF4-FFF2-40B4-BE49-F238E27FC236}">
                    <a16:creationId xmlns:a16="http://schemas.microsoft.com/office/drawing/2014/main" id="{4ADFD138-530D-2EA0-3CB5-E9CD2C71CE9E}"/>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9" name="Oval 4218">
                <a:extLst>
                  <a:ext uri="{FF2B5EF4-FFF2-40B4-BE49-F238E27FC236}">
                    <a16:creationId xmlns:a16="http://schemas.microsoft.com/office/drawing/2014/main" id="{983F5BCA-F1A6-540D-22F2-98C50E175B12}"/>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0" name="Oval 4219">
                <a:extLst>
                  <a:ext uri="{FF2B5EF4-FFF2-40B4-BE49-F238E27FC236}">
                    <a16:creationId xmlns:a16="http://schemas.microsoft.com/office/drawing/2014/main" id="{D920801F-E573-D9FB-2F9F-C4B3685D11D1}"/>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4" name="Group 4013">
              <a:extLst>
                <a:ext uri="{FF2B5EF4-FFF2-40B4-BE49-F238E27FC236}">
                  <a16:creationId xmlns:a16="http://schemas.microsoft.com/office/drawing/2014/main" id="{7A2E4AEC-DB73-64D1-7179-1E2A5A1A1D1D}"/>
                </a:ext>
              </a:extLst>
            </p:cNvPr>
            <p:cNvGrpSpPr/>
            <p:nvPr/>
          </p:nvGrpSpPr>
          <p:grpSpPr>
            <a:xfrm>
              <a:off x="3881500" y="651476"/>
              <a:ext cx="86861" cy="1133880"/>
              <a:chOff x="3881500" y="651476"/>
              <a:chExt cx="86861" cy="1133880"/>
            </a:xfrm>
          </p:grpSpPr>
          <p:sp>
            <p:nvSpPr>
              <p:cNvPr id="4197" name="Rectangle 4196">
                <a:extLst>
                  <a:ext uri="{FF2B5EF4-FFF2-40B4-BE49-F238E27FC236}">
                    <a16:creationId xmlns:a16="http://schemas.microsoft.com/office/drawing/2014/main" id="{70B45D1E-865C-2EF9-13BB-6AC1E56E3D63}"/>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98" name="Oval 4197">
                <a:extLst>
                  <a:ext uri="{FF2B5EF4-FFF2-40B4-BE49-F238E27FC236}">
                    <a16:creationId xmlns:a16="http://schemas.microsoft.com/office/drawing/2014/main" id="{1E0ED610-5E5C-E3D0-6146-670F4B3A04C9}"/>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 name="Oval 4198">
                <a:extLst>
                  <a:ext uri="{FF2B5EF4-FFF2-40B4-BE49-F238E27FC236}">
                    <a16:creationId xmlns:a16="http://schemas.microsoft.com/office/drawing/2014/main" id="{DF5F1BD1-EC44-6861-9565-520E90EA37F4}"/>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 name="Oval 4199">
                <a:extLst>
                  <a:ext uri="{FF2B5EF4-FFF2-40B4-BE49-F238E27FC236}">
                    <a16:creationId xmlns:a16="http://schemas.microsoft.com/office/drawing/2014/main" id="{4C8DDC7B-28DF-A60E-96B6-C7677075C099}"/>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1" name="Oval 4200">
                <a:extLst>
                  <a:ext uri="{FF2B5EF4-FFF2-40B4-BE49-F238E27FC236}">
                    <a16:creationId xmlns:a16="http://schemas.microsoft.com/office/drawing/2014/main" id="{84AB9E52-6BE9-A668-E734-27DF5719214D}"/>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2" name="Oval 4201">
                <a:extLst>
                  <a:ext uri="{FF2B5EF4-FFF2-40B4-BE49-F238E27FC236}">
                    <a16:creationId xmlns:a16="http://schemas.microsoft.com/office/drawing/2014/main" id="{9C847178-9AE5-20E1-C4AF-548106EAA504}"/>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3" name="Oval 4202">
                <a:extLst>
                  <a:ext uri="{FF2B5EF4-FFF2-40B4-BE49-F238E27FC236}">
                    <a16:creationId xmlns:a16="http://schemas.microsoft.com/office/drawing/2014/main" id="{67AA5942-AE63-F5F1-4127-632382A9E8D8}"/>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4" name="Oval 4203">
                <a:extLst>
                  <a:ext uri="{FF2B5EF4-FFF2-40B4-BE49-F238E27FC236}">
                    <a16:creationId xmlns:a16="http://schemas.microsoft.com/office/drawing/2014/main" id="{82C53088-041D-BCF1-4298-E6BC8292BAB2}"/>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5" name="Oval 4204">
                <a:extLst>
                  <a:ext uri="{FF2B5EF4-FFF2-40B4-BE49-F238E27FC236}">
                    <a16:creationId xmlns:a16="http://schemas.microsoft.com/office/drawing/2014/main" id="{E0CBABA0-F3CA-A90B-F291-D958E7B3C9AC}"/>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6" name="Oval 4205">
                <a:extLst>
                  <a:ext uri="{FF2B5EF4-FFF2-40B4-BE49-F238E27FC236}">
                    <a16:creationId xmlns:a16="http://schemas.microsoft.com/office/drawing/2014/main" id="{720536A6-A74E-1CD5-0BFB-09A158A7FE7D}"/>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7" name="Oval 4206">
                <a:extLst>
                  <a:ext uri="{FF2B5EF4-FFF2-40B4-BE49-F238E27FC236}">
                    <a16:creationId xmlns:a16="http://schemas.microsoft.com/office/drawing/2014/main" id="{55121467-43E8-246B-9E6F-97A2BABE2BC4}"/>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8" name="Oval 4207">
                <a:extLst>
                  <a:ext uri="{FF2B5EF4-FFF2-40B4-BE49-F238E27FC236}">
                    <a16:creationId xmlns:a16="http://schemas.microsoft.com/office/drawing/2014/main" id="{AB8ACDB1-A738-1EB0-C480-CCB3C516E916}"/>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5" name="Group 4014">
              <a:extLst>
                <a:ext uri="{FF2B5EF4-FFF2-40B4-BE49-F238E27FC236}">
                  <a16:creationId xmlns:a16="http://schemas.microsoft.com/office/drawing/2014/main" id="{C5A80EEE-2D00-E457-8DA7-95683628150C}"/>
                </a:ext>
              </a:extLst>
            </p:cNvPr>
            <p:cNvGrpSpPr/>
            <p:nvPr/>
          </p:nvGrpSpPr>
          <p:grpSpPr>
            <a:xfrm>
              <a:off x="3786054" y="651476"/>
              <a:ext cx="86861" cy="1133880"/>
              <a:chOff x="3786054" y="651476"/>
              <a:chExt cx="86861" cy="1133880"/>
            </a:xfrm>
          </p:grpSpPr>
          <p:sp>
            <p:nvSpPr>
              <p:cNvPr id="4185" name="Rectangle 4184">
                <a:extLst>
                  <a:ext uri="{FF2B5EF4-FFF2-40B4-BE49-F238E27FC236}">
                    <a16:creationId xmlns:a16="http://schemas.microsoft.com/office/drawing/2014/main" id="{C91B4A4D-1F6E-6556-A719-1B1697DE946F}"/>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86" name="Oval 4185">
                <a:extLst>
                  <a:ext uri="{FF2B5EF4-FFF2-40B4-BE49-F238E27FC236}">
                    <a16:creationId xmlns:a16="http://schemas.microsoft.com/office/drawing/2014/main" id="{3577ABD5-BB9B-75E6-4D11-CC679C835320}"/>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7" name="Oval 4186">
                <a:extLst>
                  <a:ext uri="{FF2B5EF4-FFF2-40B4-BE49-F238E27FC236}">
                    <a16:creationId xmlns:a16="http://schemas.microsoft.com/office/drawing/2014/main" id="{2A463005-ADEF-40C3-F870-24742BC73666}"/>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8" name="Oval 4187">
                <a:extLst>
                  <a:ext uri="{FF2B5EF4-FFF2-40B4-BE49-F238E27FC236}">
                    <a16:creationId xmlns:a16="http://schemas.microsoft.com/office/drawing/2014/main" id="{496AAB5C-861E-75B1-FA62-82131BF3B258}"/>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9" name="Oval 4188">
                <a:extLst>
                  <a:ext uri="{FF2B5EF4-FFF2-40B4-BE49-F238E27FC236}">
                    <a16:creationId xmlns:a16="http://schemas.microsoft.com/office/drawing/2014/main" id="{6063ED6F-D417-7C1E-7A55-593E43C6723F}"/>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0" name="Oval 4189">
                <a:extLst>
                  <a:ext uri="{FF2B5EF4-FFF2-40B4-BE49-F238E27FC236}">
                    <a16:creationId xmlns:a16="http://schemas.microsoft.com/office/drawing/2014/main" id="{170ECAC3-FA87-0F7F-2FAF-0B3F5864F4A3}"/>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1" name="Oval 4190">
                <a:extLst>
                  <a:ext uri="{FF2B5EF4-FFF2-40B4-BE49-F238E27FC236}">
                    <a16:creationId xmlns:a16="http://schemas.microsoft.com/office/drawing/2014/main" id="{8F4A3EDE-73A4-E78E-259C-7A40DDA3FF6F}"/>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2" name="Oval 4191">
                <a:extLst>
                  <a:ext uri="{FF2B5EF4-FFF2-40B4-BE49-F238E27FC236}">
                    <a16:creationId xmlns:a16="http://schemas.microsoft.com/office/drawing/2014/main" id="{6954B7B9-F54A-51F4-225B-F663FF1131B9}"/>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3" name="Oval 4192">
                <a:extLst>
                  <a:ext uri="{FF2B5EF4-FFF2-40B4-BE49-F238E27FC236}">
                    <a16:creationId xmlns:a16="http://schemas.microsoft.com/office/drawing/2014/main" id="{6A5DFF27-7D6C-CBBC-7F89-978D9AD48856}"/>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4" name="Oval 4193">
                <a:extLst>
                  <a:ext uri="{FF2B5EF4-FFF2-40B4-BE49-F238E27FC236}">
                    <a16:creationId xmlns:a16="http://schemas.microsoft.com/office/drawing/2014/main" id="{C59179D5-9D89-538C-9B7F-3BE8BE636AE3}"/>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5" name="Oval 4194">
                <a:extLst>
                  <a:ext uri="{FF2B5EF4-FFF2-40B4-BE49-F238E27FC236}">
                    <a16:creationId xmlns:a16="http://schemas.microsoft.com/office/drawing/2014/main" id="{1E3A998D-0BDD-E437-C837-5E82A5A82B9A}"/>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6" name="Oval 4195">
                <a:extLst>
                  <a:ext uri="{FF2B5EF4-FFF2-40B4-BE49-F238E27FC236}">
                    <a16:creationId xmlns:a16="http://schemas.microsoft.com/office/drawing/2014/main" id="{CDF08ACA-8745-EA3D-3EED-EDA96860B478}"/>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6" name="Group 4015">
              <a:extLst>
                <a:ext uri="{FF2B5EF4-FFF2-40B4-BE49-F238E27FC236}">
                  <a16:creationId xmlns:a16="http://schemas.microsoft.com/office/drawing/2014/main" id="{1ADD1625-F0E8-D731-0A9F-6F24DC1D9F82}"/>
                </a:ext>
              </a:extLst>
            </p:cNvPr>
            <p:cNvGrpSpPr/>
            <p:nvPr/>
          </p:nvGrpSpPr>
          <p:grpSpPr>
            <a:xfrm>
              <a:off x="3690608" y="651476"/>
              <a:ext cx="86861" cy="1133880"/>
              <a:chOff x="3690608" y="651476"/>
              <a:chExt cx="86861" cy="1133880"/>
            </a:xfrm>
          </p:grpSpPr>
          <p:sp>
            <p:nvSpPr>
              <p:cNvPr id="4173" name="Rectangle 4172">
                <a:extLst>
                  <a:ext uri="{FF2B5EF4-FFF2-40B4-BE49-F238E27FC236}">
                    <a16:creationId xmlns:a16="http://schemas.microsoft.com/office/drawing/2014/main" id="{C214887A-B3B7-BFBD-085A-628786018E9E}"/>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74" name="Oval 4173">
                <a:extLst>
                  <a:ext uri="{FF2B5EF4-FFF2-40B4-BE49-F238E27FC236}">
                    <a16:creationId xmlns:a16="http://schemas.microsoft.com/office/drawing/2014/main" id="{C4654710-16EC-1E76-60EE-2E10D6701CE3}"/>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5" name="Oval 4174">
                <a:extLst>
                  <a:ext uri="{FF2B5EF4-FFF2-40B4-BE49-F238E27FC236}">
                    <a16:creationId xmlns:a16="http://schemas.microsoft.com/office/drawing/2014/main" id="{06A70E72-B8A9-858F-DA0C-06C084EE7F86}"/>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6" name="Oval 4175">
                <a:extLst>
                  <a:ext uri="{FF2B5EF4-FFF2-40B4-BE49-F238E27FC236}">
                    <a16:creationId xmlns:a16="http://schemas.microsoft.com/office/drawing/2014/main" id="{52F1F20B-4A64-4532-C54D-CB7BAD8BE1A7}"/>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7" name="Oval 4176">
                <a:extLst>
                  <a:ext uri="{FF2B5EF4-FFF2-40B4-BE49-F238E27FC236}">
                    <a16:creationId xmlns:a16="http://schemas.microsoft.com/office/drawing/2014/main" id="{F9A7FBE3-E958-72BF-1B82-A73B04D12D8F}"/>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8" name="Oval 4177">
                <a:extLst>
                  <a:ext uri="{FF2B5EF4-FFF2-40B4-BE49-F238E27FC236}">
                    <a16:creationId xmlns:a16="http://schemas.microsoft.com/office/drawing/2014/main" id="{69FE51CE-E3DF-87FF-768B-279011E5EABF}"/>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9" name="Oval 4178">
                <a:extLst>
                  <a:ext uri="{FF2B5EF4-FFF2-40B4-BE49-F238E27FC236}">
                    <a16:creationId xmlns:a16="http://schemas.microsoft.com/office/drawing/2014/main" id="{40392797-E3AB-1FF0-4B15-3FA58E5D3820}"/>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0" name="Oval 4179">
                <a:extLst>
                  <a:ext uri="{FF2B5EF4-FFF2-40B4-BE49-F238E27FC236}">
                    <a16:creationId xmlns:a16="http://schemas.microsoft.com/office/drawing/2014/main" id="{9ED8452B-902A-0B1C-867F-7AEA0B52717C}"/>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1" name="Oval 4180">
                <a:extLst>
                  <a:ext uri="{FF2B5EF4-FFF2-40B4-BE49-F238E27FC236}">
                    <a16:creationId xmlns:a16="http://schemas.microsoft.com/office/drawing/2014/main" id="{857DC3D1-6B34-D09C-C640-E6391AF2CE2E}"/>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2" name="Oval 4181">
                <a:extLst>
                  <a:ext uri="{FF2B5EF4-FFF2-40B4-BE49-F238E27FC236}">
                    <a16:creationId xmlns:a16="http://schemas.microsoft.com/office/drawing/2014/main" id="{FDE209E0-3979-AD4F-3B0D-C9C43D8C7653}"/>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3" name="Oval 4182">
                <a:extLst>
                  <a:ext uri="{FF2B5EF4-FFF2-40B4-BE49-F238E27FC236}">
                    <a16:creationId xmlns:a16="http://schemas.microsoft.com/office/drawing/2014/main" id="{38928CEF-2E30-56CA-F1D7-D98959AA9550}"/>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4" name="Oval 4183">
                <a:extLst>
                  <a:ext uri="{FF2B5EF4-FFF2-40B4-BE49-F238E27FC236}">
                    <a16:creationId xmlns:a16="http://schemas.microsoft.com/office/drawing/2014/main" id="{BA813907-44DE-6A6A-6DCD-E0D04999C0A4}"/>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7" name="Group 4016">
              <a:extLst>
                <a:ext uri="{FF2B5EF4-FFF2-40B4-BE49-F238E27FC236}">
                  <a16:creationId xmlns:a16="http://schemas.microsoft.com/office/drawing/2014/main" id="{34902B2D-3447-E599-2CF7-F73B35EE58EB}"/>
                </a:ext>
              </a:extLst>
            </p:cNvPr>
            <p:cNvGrpSpPr/>
            <p:nvPr/>
          </p:nvGrpSpPr>
          <p:grpSpPr>
            <a:xfrm>
              <a:off x="3595162" y="651476"/>
              <a:ext cx="86861" cy="1133880"/>
              <a:chOff x="3595162" y="651476"/>
              <a:chExt cx="86861" cy="1133880"/>
            </a:xfrm>
          </p:grpSpPr>
          <p:sp>
            <p:nvSpPr>
              <p:cNvPr id="4161" name="Rectangle 4160">
                <a:extLst>
                  <a:ext uri="{FF2B5EF4-FFF2-40B4-BE49-F238E27FC236}">
                    <a16:creationId xmlns:a16="http://schemas.microsoft.com/office/drawing/2014/main" id="{0AD88516-2BAA-A495-B4A3-DB1E2161AF36}"/>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62" name="Oval 4161">
                <a:extLst>
                  <a:ext uri="{FF2B5EF4-FFF2-40B4-BE49-F238E27FC236}">
                    <a16:creationId xmlns:a16="http://schemas.microsoft.com/office/drawing/2014/main" id="{996C40E4-06E8-8452-17E4-410FD0689926}"/>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3" name="Oval 4162">
                <a:extLst>
                  <a:ext uri="{FF2B5EF4-FFF2-40B4-BE49-F238E27FC236}">
                    <a16:creationId xmlns:a16="http://schemas.microsoft.com/office/drawing/2014/main" id="{9B970227-694D-2119-8C46-FE03946B7FCA}"/>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4" name="Oval 4163">
                <a:extLst>
                  <a:ext uri="{FF2B5EF4-FFF2-40B4-BE49-F238E27FC236}">
                    <a16:creationId xmlns:a16="http://schemas.microsoft.com/office/drawing/2014/main" id="{0316E987-0F7A-954F-8A99-F9F17BA62AA7}"/>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5" name="Oval 4164">
                <a:extLst>
                  <a:ext uri="{FF2B5EF4-FFF2-40B4-BE49-F238E27FC236}">
                    <a16:creationId xmlns:a16="http://schemas.microsoft.com/office/drawing/2014/main" id="{66BE4AE4-8C00-B0B8-F9C3-A6D6231AB00F}"/>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6" name="Oval 4165">
                <a:extLst>
                  <a:ext uri="{FF2B5EF4-FFF2-40B4-BE49-F238E27FC236}">
                    <a16:creationId xmlns:a16="http://schemas.microsoft.com/office/drawing/2014/main" id="{A1A3F286-1FD3-0FBC-73D3-A62CA744C367}"/>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7" name="Oval 4166">
                <a:extLst>
                  <a:ext uri="{FF2B5EF4-FFF2-40B4-BE49-F238E27FC236}">
                    <a16:creationId xmlns:a16="http://schemas.microsoft.com/office/drawing/2014/main" id="{F109268D-0AF2-475D-BA53-8CBB27CC4A9C}"/>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8" name="Oval 4167">
                <a:extLst>
                  <a:ext uri="{FF2B5EF4-FFF2-40B4-BE49-F238E27FC236}">
                    <a16:creationId xmlns:a16="http://schemas.microsoft.com/office/drawing/2014/main" id="{54A29EA5-14F6-ED9A-B852-E72934E82F01}"/>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9" name="Oval 4168">
                <a:extLst>
                  <a:ext uri="{FF2B5EF4-FFF2-40B4-BE49-F238E27FC236}">
                    <a16:creationId xmlns:a16="http://schemas.microsoft.com/office/drawing/2014/main" id="{1CDFDB40-CDC3-5193-FB34-3E68E6B5EC22}"/>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0" name="Oval 4169">
                <a:extLst>
                  <a:ext uri="{FF2B5EF4-FFF2-40B4-BE49-F238E27FC236}">
                    <a16:creationId xmlns:a16="http://schemas.microsoft.com/office/drawing/2014/main" id="{78CDE067-263A-5537-B12F-533F2766DF64}"/>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1" name="Oval 4170">
                <a:extLst>
                  <a:ext uri="{FF2B5EF4-FFF2-40B4-BE49-F238E27FC236}">
                    <a16:creationId xmlns:a16="http://schemas.microsoft.com/office/drawing/2014/main" id="{C33AFAF6-3A55-9FA0-E7FD-0E0CD504C995}"/>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2" name="Oval 4171">
                <a:extLst>
                  <a:ext uri="{FF2B5EF4-FFF2-40B4-BE49-F238E27FC236}">
                    <a16:creationId xmlns:a16="http://schemas.microsoft.com/office/drawing/2014/main" id="{FEA068B7-449D-7263-CC93-C194AAE0C007}"/>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8" name="Group 4017">
              <a:extLst>
                <a:ext uri="{FF2B5EF4-FFF2-40B4-BE49-F238E27FC236}">
                  <a16:creationId xmlns:a16="http://schemas.microsoft.com/office/drawing/2014/main" id="{BA1D5C16-8000-AF67-0180-FA5C264B8EAA}"/>
                </a:ext>
              </a:extLst>
            </p:cNvPr>
            <p:cNvGrpSpPr/>
            <p:nvPr/>
          </p:nvGrpSpPr>
          <p:grpSpPr>
            <a:xfrm>
              <a:off x="3499715" y="651476"/>
              <a:ext cx="86861" cy="1133880"/>
              <a:chOff x="3499715" y="651476"/>
              <a:chExt cx="86861" cy="1133880"/>
            </a:xfrm>
          </p:grpSpPr>
          <p:sp>
            <p:nvSpPr>
              <p:cNvPr id="4149" name="Rectangle 4148">
                <a:extLst>
                  <a:ext uri="{FF2B5EF4-FFF2-40B4-BE49-F238E27FC236}">
                    <a16:creationId xmlns:a16="http://schemas.microsoft.com/office/drawing/2014/main" id="{95C870F9-DA3A-2B01-437E-737BCA4A434F}"/>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50" name="Oval 4149">
                <a:extLst>
                  <a:ext uri="{FF2B5EF4-FFF2-40B4-BE49-F238E27FC236}">
                    <a16:creationId xmlns:a16="http://schemas.microsoft.com/office/drawing/2014/main" id="{D51FA5D8-7CBF-0A3D-D977-0F769D0C21A7}"/>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1" name="Oval 4150">
                <a:extLst>
                  <a:ext uri="{FF2B5EF4-FFF2-40B4-BE49-F238E27FC236}">
                    <a16:creationId xmlns:a16="http://schemas.microsoft.com/office/drawing/2014/main" id="{D23F7E67-619F-6125-7227-F5926630213D}"/>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2" name="Oval 4151">
                <a:extLst>
                  <a:ext uri="{FF2B5EF4-FFF2-40B4-BE49-F238E27FC236}">
                    <a16:creationId xmlns:a16="http://schemas.microsoft.com/office/drawing/2014/main" id="{3ECCEBBB-B7D6-4990-FA16-FC6DC999BE40}"/>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3" name="Oval 4152">
                <a:extLst>
                  <a:ext uri="{FF2B5EF4-FFF2-40B4-BE49-F238E27FC236}">
                    <a16:creationId xmlns:a16="http://schemas.microsoft.com/office/drawing/2014/main" id="{580033F9-8619-53F4-8698-DA6F2A53777C}"/>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4" name="Oval 4153">
                <a:extLst>
                  <a:ext uri="{FF2B5EF4-FFF2-40B4-BE49-F238E27FC236}">
                    <a16:creationId xmlns:a16="http://schemas.microsoft.com/office/drawing/2014/main" id="{61C8F269-E9C7-2F4D-B9A5-35B6BF2AFDC9}"/>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5" name="Oval 4154">
                <a:extLst>
                  <a:ext uri="{FF2B5EF4-FFF2-40B4-BE49-F238E27FC236}">
                    <a16:creationId xmlns:a16="http://schemas.microsoft.com/office/drawing/2014/main" id="{39A775FD-EB11-0E01-8E7D-E240BB47E189}"/>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6" name="Oval 4155">
                <a:extLst>
                  <a:ext uri="{FF2B5EF4-FFF2-40B4-BE49-F238E27FC236}">
                    <a16:creationId xmlns:a16="http://schemas.microsoft.com/office/drawing/2014/main" id="{9A2C7A25-0699-F64C-BFEB-2EA69BB1B0F5}"/>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7" name="Oval 4156">
                <a:extLst>
                  <a:ext uri="{FF2B5EF4-FFF2-40B4-BE49-F238E27FC236}">
                    <a16:creationId xmlns:a16="http://schemas.microsoft.com/office/drawing/2014/main" id="{9E52E726-15C3-031A-7C63-71422B52BA3F}"/>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8" name="Oval 4157">
                <a:extLst>
                  <a:ext uri="{FF2B5EF4-FFF2-40B4-BE49-F238E27FC236}">
                    <a16:creationId xmlns:a16="http://schemas.microsoft.com/office/drawing/2014/main" id="{FE44CA80-D870-444C-7D87-C8F5EC239AE1}"/>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9" name="Oval 4158">
                <a:extLst>
                  <a:ext uri="{FF2B5EF4-FFF2-40B4-BE49-F238E27FC236}">
                    <a16:creationId xmlns:a16="http://schemas.microsoft.com/office/drawing/2014/main" id="{EE3D63A6-06BF-40E5-8DCB-8BA3EF08E51F}"/>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0" name="Oval 4159">
                <a:extLst>
                  <a:ext uri="{FF2B5EF4-FFF2-40B4-BE49-F238E27FC236}">
                    <a16:creationId xmlns:a16="http://schemas.microsoft.com/office/drawing/2014/main" id="{0BD5FF63-8A21-B018-A117-6ED42F3A49CB}"/>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9" name="Group 4018">
              <a:extLst>
                <a:ext uri="{FF2B5EF4-FFF2-40B4-BE49-F238E27FC236}">
                  <a16:creationId xmlns:a16="http://schemas.microsoft.com/office/drawing/2014/main" id="{D603B56D-B1C3-3A35-0CEC-BFDCA4B17924}"/>
                </a:ext>
              </a:extLst>
            </p:cNvPr>
            <p:cNvGrpSpPr/>
            <p:nvPr/>
          </p:nvGrpSpPr>
          <p:grpSpPr>
            <a:xfrm>
              <a:off x="3404269" y="651476"/>
              <a:ext cx="86861" cy="1133880"/>
              <a:chOff x="3404269" y="651476"/>
              <a:chExt cx="86861" cy="1133880"/>
            </a:xfrm>
          </p:grpSpPr>
          <p:sp>
            <p:nvSpPr>
              <p:cNvPr id="4137" name="Rectangle 4136">
                <a:extLst>
                  <a:ext uri="{FF2B5EF4-FFF2-40B4-BE49-F238E27FC236}">
                    <a16:creationId xmlns:a16="http://schemas.microsoft.com/office/drawing/2014/main" id="{E8830B3C-D6B6-7CAF-90D4-E0F8BB717E73}"/>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38" name="Oval 4137">
                <a:extLst>
                  <a:ext uri="{FF2B5EF4-FFF2-40B4-BE49-F238E27FC236}">
                    <a16:creationId xmlns:a16="http://schemas.microsoft.com/office/drawing/2014/main" id="{A81EB87E-6BF9-5B63-751C-B0EEDB00FF4A}"/>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9" name="Oval 4138">
                <a:extLst>
                  <a:ext uri="{FF2B5EF4-FFF2-40B4-BE49-F238E27FC236}">
                    <a16:creationId xmlns:a16="http://schemas.microsoft.com/office/drawing/2014/main" id="{0BF8ED2B-8AE2-12C8-D63D-266E77898ECD}"/>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0" name="Oval 4139">
                <a:extLst>
                  <a:ext uri="{FF2B5EF4-FFF2-40B4-BE49-F238E27FC236}">
                    <a16:creationId xmlns:a16="http://schemas.microsoft.com/office/drawing/2014/main" id="{7E6C9B8E-6808-A8F0-B505-DB8FDB6D0F01}"/>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1" name="Oval 4140">
                <a:extLst>
                  <a:ext uri="{FF2B5EF4-FFF2-40B4-BE49-F238E27FC236}">
                    <a16:creationId xmlns:a16="http://schemas.microsoft.com/office/drawing/2014/main" id="{1A0E9C70-67EA-93B0-4391-3F5AA9F5F865}"/>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2" name="Oval 4141">
                <a:extLst>
                  <a:ext uri="{FF2B5EF4-FFF2-40B4-BE49-F238E27FC236}">
                    <a16:creationId xmlns:a16="http://schemas.microsoft.com/office/drawing/2014/main" id="{0BC9CF5A-495D-BB30-AB26-4CCCCCE2202F}"/>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3" name="Oval 4142">
                <a:extLst>
                  <a:ext uri="{FF2B5EF4-FFF2-40B4-BE49-F238E27FC236}">
                    <a16:creationId xmlns:a16="http://schemas.microsoft.com/office/drawing/2014/main" id="{3779F299-6B23-C659-2C07-9D93E566B76D}"/>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4" name="Oval 4143">
                <a:extLst>
                  <a:ext uri="{FF2B5EF4-FFF2-40B4-BE49-F238E27FC236}">
                    <a16:creationId xmlns:a16="http://schemas.microsoft.com/office/drawing/2014/main" id="{87D1C0E9-A8FC-8A2F-669B-7BCF1FAA551B}"/>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5" name="Oval 4144">
                <a:extLst>
                  <a:ext uri="{FF2B5EF4-FFF2-40B4-BE49-F238E27FC236}">
                    <a16:creationId xmlns:a16="http://schemas.microsoft.com/office/drawing/2014/main" id="{C18CA013-D1E2-FF24-FAC4-376B0A5EA183}"/>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6" name="Oval 4145">
                <a:extLst>
                  <a:ext uri="{FF2B5EF4-FFF2-40B4-BE49-F238E27FC236}">
                    <a16:creationId xmlns:a16="http://schemas.microsoft.com/office/drawing/2014/main" id="{AB97082C-AA27-D0A3-0BBF-56C659AB09F3}"/>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7" name="Oval 4146">
                <a:extLst>
                  <a:ext uri="{FF2B5EF4-FFF2-40B4-BE49-F238E27FC236}">
                    <a16:creationId xmlns:a16="http://schemas.microsoft.com/office/drawing/2014/main" id="{293A4435-8ED0-55DB-721A-564C95769766}"/>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8" name="Oval 4147">
                <a:extLst>
                  <a:ext uri="{FF2B5EF4-FFF2-40B4-BE49-F238E27FC236}">
                    <a16:creationId xmlns:a16="http://schemas.microsoft.com/office/drawing/2014/main" id="{290D443B-5992-CEAD-576F-DEF1468F53C2}"/>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0" name="Group 4019">
              <a:extLst>
                <a:ext uri="{FF2B5EF4-FFF2-40B4-BE49-F238E27FC236}">
                  <a16:creationId xmlns:a16="http://schemas.microsoft.com/office/drawing/2014/main" id="{7CEE82B7-F0BA-0837-60AB-567A85AACCE1}"/>
                </a:ext>
              </a:extLst>
            </p:cNvPr>
            <p:cNvGrpSpPr/>
            <p:nvPr/>
          </p:nvGrpSpPr>
          <p:grpSpPr>
            <a:xfrm>
              <a:off x="3308822" y="651476"/>
              <a:ext cx="86861" cy="1133880"/>
              <a:chOff x="3308822" y="651476"/>
              <a:chExt cx="86861" cy="1133880"/>
            </a:xfrm>
          </p:grpSpPr>
          <p:sp>
            <p:nvSpPr>
              <p:cNvPr id="4125" name="Rectangle 4124">
                <a:extLst>
                  <a:ext uri="{FF2B5EF4-FFF2-40B4-BE49-F238E27FC236}">
                    <a16:creationId xmlns:a16="http://schemas.microsoft.com/office/drawing/2014/main" id="{FFA81D68-525F-784F-03AB-C0F41F07DC2F}"/>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26" name="Oval 4125">
                <a:extLst>
                  <a:ext uri="{FF2B5EF4-FFF2-40B4-BE49-F238E27FC236}">
                    <a16:creationId xmlns:a16="http://schemas.microsoft.com/office/drawing/2014/main" id="{0F1F2240-FD41-80E5-B532-C19D67A7512A}"/>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Oval 4126">
                <a:extLst>
                  <a:ext uri="{FF2B5EF4-FFF2-40B4-BE49-F238E27FC236}">
                    <a16:creationId xmlns:a16="http://schemas.microsoft.com/office/drawing/2014/main" id="{26D2B8A9-5F67-70CE-86CF-AA197DF59134}"/>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8" name="Oval 4127">
                <a:extLst>
                  <a:ext uri="{FF2B5EF4-FFF2-40B4-BE49-F238E27FC236}">
                    <a16:creationId xmlns:a16="http://schemas.microsoft.com/office/drawing/2014/main" id="{9C1D740A-68EC-17A7-1C57-853E59E6C481}"/>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9" name="Oval 4128">
                <a:extLst>
                  <a:ext uri="{FF2B5EF4-FFF2-40B4-BE49-F238E27FC236}">
                    <a16:creationId xmlns:a16="http://schemas.microsoft.com/office/drawing/2014/main" id="{40A3A911-79CE-755C-8726-B8E3E4A04768}"/>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0" name="Oval 4129">
                <a:extLst>
                  <a:ext uri="{FF2B5EF4-FFF2-40B4-BE49-F238E27FC236}">
                    <a16:creationId xmlns:a16="http://schemas.microsoft.com/office/drawing/2014/main" id="{C393B08C-5412-1356-9CA7-E69717B9675D}"/>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1" name="Oval 4130">
                <a:extLst>
                  <a:ext uri="{FF2B5EF4-FFF2-40B4-BE49-F238E27FC236}">
                    <a16:creationId xmlns:a16="http://schemas.microsoft.com/office/drawing/2014/main" id="{B1562137-C187-4CA7-CDA7-98B4E595D658}"/>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2" name="Oval 4131">
                <a:extLst>
                  <a:ext uri="{FF2B5EF4-FFF2-40B4-BE49-F238E27FC236}">
                    <a16:creationId xmlns:a16="http://schemas.microsoft.com/office/drawing/2014/main" id="{714925E6-0129-DB4D-0AF5-2AD0C27EB06D}"/>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3" name="Oval 4132">
                <a:extLst>
                  <a:ext uri="{FF2B5EF4-FFF2-40B4-BE49-F238E27FC236}">
                    <a16:creationId xmlns:a16="http://schemas.microsoft.com/office/drawing/2014/main" id="{344CAD08-DA97-1414-BB7D-9F955B2D8AC2}"/>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4" name="Oval 4133">
                <a:extLst>
                  <a:ext uri="{FF2B5EF4-FFF2-40B4-BE49-F238E27FC236}">
                    <a16:creationId xmlns:a16="http://schemas.microsoft.com/office/drawing/2014/main" id="{A4448CF4-443D-249E-98EC-1C0ADF6904FD}"/>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5" name="Oval 4134">
                <a:extLst>
                  <a:ext uri="{FF2B5EF4-FFF2-40B4-BE49-F238E27FC236}">
                    <a16:creationId xmlns:a16="http://schemas.microsoft.com/office/drawing/2014/main" id="{2B814B63-CFF1-FBA8-A7F9-4BA41C5718B0}"/>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6" name="Oval 4135">
                <a:extLst>
                  <a:ext uri="{FF2B5EF4-FFF2-40B4-BE49-F238E27FC236}">
                    <a16:creationId xmlns:a16="http://schemas.microsoft.com/office/drawing/2014/main" id="{187ECC9C-537F-17B8-5DFF-E1B4BD882090}"/>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1" name="Group 4020">
              <a:extLst>
                <a:ext uri="{FF2B5EF4-FFF2-40B4-BE49-F238E27FC236}">
                  <a16:creationId xmlns:a16="http://schemas.microsoft.com/office/drawing/2014/main" id="{4F05F9FE-E1FC-ECD1-9318-A65ED481D815}"/>
                </a:ext>
              </a:extLst>
            </p:cNvPr>
            <p:cNvGrpSpPr/>
            <p:nvPr/>
          </p:nvGrpSpPr>
          <p:grpSpPr>
            <a:xfrm>
              <a:off x="3213376" y="651476"/>
              <a:ext cx="86861" cy="1133880"/>
              <a:chOff x="3213376" y="651476"/>
              <a:chExt cx="86861" cy="1133880"/>
            </a:xfrm>
          </p:grpSpPr>
          <p:sp>
            <p:nvSpPr>
              <p:cNvPr id="4113" name="Rectangle 4112">
                <a:extLst>
                  <a:ext uri="{FF2B5EF4-FFF2-40B4-BE49-F238E27FC236}">
                    <a16:creationId xmlns:a16="http://schemas.microsoft.com/office/drawing/2014/main" id="{13A68603-F21E-9F81-1F81-B2392ECE9BEC}"/>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14" name="Oval 4113">
                <a:extLst>
                  <a:ext uri="{FF2B5EF4-FFF2-40B4-BE49-F238E27FC236}">
                    <a16:creationId xmlns:a16="http://schemas.microsoft.com/office/drawing/2014/main" id="{A97153E7-A3AC-8047-F020-CDB2EFC98581}"/>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Oval 4114">
                <a:extLst>
                  <a:ext uri="{FF2B5EF4-FFF2-40B4-BE49-F238E27FC236}">
                    <a16:creationId xmlns:a16="http://schemas.microsoft.com/office/drawing/2014/main" id="{DFF35067-94F5-2604-5D76-F8FC689B838F}"/>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Oval 4115">
                <a:extLst>
                  <a:ext uri="{FF2B5EF4-FFF2-40B4-BE49-F238E27FC236}">
                    <a16:creationId xmlns:a16="http://schemas.microsoft.com/office/drawing/2014/main" id="{BB05AF1A-C308-9640-E6E0-FB9BD6949855}"/>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Oval 4116">
                <a:extLst>
                  <a:ext uri="{FF2B5EF4-FFF2-40B4-BE49-F238E27FC236}">
                    <a16:creationId xmlns:a16="http://schemas.microsoft.com/office/drawing/2014/main" id="{061B9678-CE58-95A1-C18D-4468BA1AC79B}"/>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8" name="Oval 4117">
                <a:extLst>
                  <a:ext uri="{FF2B5EF4-FFF2-40B4-BE49-F238E27FC236}">
                    <a16:creationId xmlns:a16="http://schemas.microsoft.com/office/drawing/2014/main" id="{A1AA2EC1-FD40-AB23-8AE3-9C541A210042}"/>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Oval 4118">
                <a:extLst>
                  <a:ext uri="{FF2B5EF4-FFF2-40B4-BE49-F238E27FC236}">
                    <a16:creationId xmlns:a16="http://schemas.microsoft.com/office/drawing/2014/main" id="{A895E64C-079B-4326-EF0C-D4F663749B51}"/>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Oval 4119">
                <a:extLst>
                  <a:ext uri="{FF2B5EF4-FFF2-40B4-BE49-F238E27FC236}">
                    <a16:creationId xmlns:a16="http://schemas.microsoft.com/office/drawing/2014/main" id="{0184AB6D-C11D-A579-EE25-F960512C8E64}"/>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Oval 4120">
                <a:extLst>
                  <a:ext uri="{FF2B5EF4-FFF2-40B4-BE49-F238E27FC236}">
                    <a16:creationId xmlns:a16="http://schemas.microsoft.com/office/drawing/2014/main" id="{71593517-C7FD-566F-D0DF-FF5A67A65D2E}"/>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2" name="Oval 4121">
                <a:extLst>
                  <a:ext uri="{FF2B5EF4-FFF2-40B4-BE49-F238E27FC236}">
                    <a16:creationId xmlns:a16="http://schemas.microsoft.com/office/drawing/2014/main" id="{E836AD61-BBD3-F9E7-653D-8D88FC6E7377}"/>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3" name="Oval 4122">
                <a:extLst>
                  <a:ext uri="{FF2B5EF4-FFF2-40B4-BE49-F238E27FC236}">
                    <a16:creationId xmlns:a16="http://schemas.microsoft.com/office/drawing/2014/main" id="{548EE6B3-1112-9D92-1754-E538258072F9}"/>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4" name="Oval 4123">
                <a:extLst>
                  <a:ext uri="{FF2B5EF4-FFF2-40B4-BE49-F238E27FC236}">
                    <a16:creationId xmlns:a16="http://schemas.microsoft.com/office/drawing/2014/main" id="{E5840684-AD64-285E-282B-7319D6C56061}"/>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2" name="Group 4021">
              <a:extLst>
                <a:ext uri="{FF2B5EF4-FFF2-40B4-BE49-F238E27FC236}">
                  <a16:creationId xmlns:a16="http://schemas.microsoft.com/office/drawing/2014/main" id="{03AC9A16-D8F0-6B11-D867-F29AD0E1554E}"/>
                </a:ext>
              </a:extLst>
            </p:cNvPr>
            <p:cNvGrpSpPr/>
            <p:nvPr/>
          </p:nvGrpSpPr>
          <p:grpSpPr>
            <a:xfrm>
              <a:off x="3117929" y="651476"/>
              <a:ext cx="86861" cy="1133880"/>
              <a:chOff x="3117929" y="651476"/>
              <a:chExt cx="86861" cy="1133880"/>
            </a:xfrm>
          </p:grpSpPr>
          <p:sp>
            <p:nvSpPr>
              <p:cNvPr id="4101" name="Rectangle 4100">
                <a:extLst>
                  <a:ext uri="{FF2B5EF4-FFF2-40B4-BE49-F238E27FC236}">
                    <a16:creationId xmlns:a16="http://schemas.microsoft.com/office/drawing/2014/main" id="{0D716EA1-2767-1CCD-AC2C-9A6F36D002D0}"/>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02" name="Oval 4101">
                <a:extLst>
                  <a:ext uri="{FF2B5EF4-FFF2-40B4-BE49-F238E27FC236}">
                    <a16:creationId xmlns:a16="http://schemas.microsoft.com/office/drawing/2014/main" id="{087D6644-BD61-8149-2696-5C135191F960}"/>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3" name="Oval 4102">
                <a:extLst>
                  <a:ext uri="{FF2B5EF4-FFF2-40B4-BE49-F238E27FC236}">
                    <a16:creationId xmlns:a16="http://schemas.microsoft.com/office/drawing/2014/main" id="{95E3E8FA-068D-F7BB-ED7F-B5D41DD6849E}"/>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Oval 4103">
                <a:extLst>
                  <a:ext uri="{FF2B5EF4-FFF2-40B4-BE49-F238E27FC236}">
                    <a16:creationId xmlns:a16="http://schemas.microsoft.com/office/drawing/2014/main" id="{87FB4F82-D5BD-DCCC-E2F0-B3CB39C5B6D9}"/>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Oval 4104">
                <a:extLst>
                  <a:ext uri="{FF2B5EF4-FFF2-40B4-BE49-F238E27FC236}">
                    <a16:creationId xmlns:a16="http://schemas.microsoft.com/office/drawing/2014/main" id="{17D09C44-9EBA-ACD1-E0CC-9AFA353D04A9}"/>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Oval 4105">
                <a:extLst>
                  <a:ext uri="{FF2B5EF4-FFF2-40B4-BE49-F238E27FC236}">
                    <a16:creationId xmlns:a16="http://schemas.microsoft.com/office/drawing/2014/main" id="{187A2BF6-0EDE-64DF-F6C9-20C25FDA7B35}"/>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Oval 4106">
                <a:extLst>
                  <a:ext uri="{FF2B5EF4-FFF2-40B4-BE49-F238E27FC236}">
                    <a16:creationId xmlns:a16="http://schemas.microsoft.com/office/drawing/2014/main" id="{5F8571C3-887B-7618-8379-2F175EDDD97D}"/>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Oval 4107">
                <a:extLst>
                  <a:ext uri="{FF2B5EF4-FFF2-40B4-BE49-F238E27FC236}">
                    <a16:creationId xmlns:a16="http://schemas.microsoft.com/office/drawing/2014/main" id="{E8513D6D-6F75-AA76-5106-704BFFB9F77C}"/>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Oval 4108">
                <a:extLst>
                  <a:ext uri="{FF2B5EF4-FFF2-40B4-BE49-F238E27FC236}">
                    <a16:creationId xmlns:a16="http://schemas.microsoft.com/office/drawing/2014/main" id="{A7200871-5CDC-A884-A8BF-FB41254A3C73}"/>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Oval 4109">
                <a:extLst>
                  <a:ext uri="{FF2B5EF4-FFF2-40B4-BE49-F238E27FC236}">
                    <a16:creationId xmlns:a16="http://schemas.microsoft.com/office/drawing/2014/main" id="{AF803ECF-9EB5-1635-3F02-5598EBD0C07D}"/>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Oval 4110">
                <a:extLst>
                  <a:ext uri="{FF2B5EF4-FFF2-40B4-BE49-F238E27FC236}">
                    <a16:creationId xmlns:a16="http://schemas.microsoft.com/office/drawing/2014/main" id="{D0665BB4-7799-5FBA-C0B0-3535278FF0EF}"/>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Oval 4111">
                <a:extLst>
                  <a:ext uri="{FF2B5EF4-FFF2-40B4-BE49-F238E27FC236}">
                    <a16:creationId xmlns:a16="http://schemas.microsoft.com/office/drawing/2014/main" id="{24D2943E-3221-E088-AA0D-2712211BDF41}"/>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3" name="Group 4022">
              <a:extLst>
                <a:ext uri="{FF2B5EF4-FFF2-40B4-BE49-F238E27FC236}">
                  <a16:creationId xmlns:a16="http://schemas.microsoft.com/office/drawing/2014/main" id="{BCD32613-19AE-430B-90C4-312907728D9F}"/>
                </a:ext>
              </a:extLst>
            </p:cNvPr>
            <p:cNvGrpSpPr/>
            <p:nvPr/>
          </p:nvGrpSpPr>
          <p:grpSpPr>
            <a:xfrm>
              <a:off x="3022483" y="651476"/>
              <a:ext cx="86861" cy="1133880"/>
              <a:chOff x="3022483" y="651476"/>
              <a:chExt cx="86861" cy="1133880"/>
            </a:xfrm>
          </p:grpSpPr>
          <p:sp>
            <p:nvSpPr>
              <p:cNvPr id="4089" name="Rectangle 4088">
                <a:extLst>
                  <a:ext uri="{FF2B5EF4-FFF2-40B4-BE49-F238E27FC236}">
                    <a16:creationId xmlns:a16="http://schemas.microsoft.com/office/drawing/2014/main" id="{0D245832-F1FB-D169-D10A-4BE9C4A43F65}"/>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90" name="Oval 4089">
                <a:extLst>
                  <a:ext uri="{FF2B5EF4-FFF2-40B4-BE49-F238E27FC236}">
                    <a16:creationId xmlns:a16="http://schemas.microsoft.com/office/drawing/2014/main" id="{1DAB3478-B435-D636-8556-D809F3B3F7EB}"/>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1" name="Oval 4090">
                <a:extLst>
                  <a:ext uri="{FF2B5EF4-FFF2-40B4-BE49-F238E27FC236}">
                    <a16:creationId xmlns:a16="http://schemas.microsoft.com/office/drawing/2014/main" id="{AA90BFCB-2F42-8A75-723B-5D1C477FDEE9}"/>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2" name="Oval 4091">
                <a:extLst>
                  <a:ext uri="{FF2B5EF4-FFF2-40B4-BE49-F238E27FC236}">
                    <a16:creationId xmlns:a16="http://schemas.microsoft.com/office/drawing/2014/main" id="{CD6C8A4A-A390-168B-55BA-D1A43BD1D40B}"/>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3" name="Oval 4092">
                <a:extLst>
                  <a:ext uri="{FF2B5EF4-FFF2-40B4-BE49-F238E27FC236}">
                    <a16:creationId xmlns:a16="http://schemas.microsoft.com/office/drawing/2014/main" id="{297EE09E-9F4B-A277-E084-A6F9191930DC}"/>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4" name="Oval 4093">
                <a:extLst>
                  <a:ext uri="{FF2B5EF4-FFF2-40B4-BE49-F238E27FC236}">
                    <a16:creationId xmlns:a16="http://schemas.microsoft.com/office/drawing/2014/main" id="{17B3EFBF-8712-84A3-B2DE-327243215CFF}"/>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5" name="Oval 4094">
                <a:extLst>
                  <a:ext uri="{FF2B5EF4-FFF2-40B4-BE49-F238E27FC236}">
                    <a16:creationId xmlns:a16="http://schemas.microsoft.com/office/drawing/2014/main" id="{17834267-1009-C23E-6A52-D0066DD411B5}"/>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 name="Oval 4095">
                <a:extLst>
                  <a:ext uri="{FF2B5EF4-FFF2-40B4-BE49-F238E27FC236}">
                    <a16:creationId xmlns:a16="http://schemas.microsoft.com/office/drawing/2014/main" id="{36D117E1-B160-C5DC-528A-BE78FA1E5B9A}"/>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 name="Oval 4096">
                <a:extLst>
                  <a:ext uri="{FF2B5EF4-FFF2-40B4-BE49-F238E27FC236}">
                    <a16:creationId xmlns:a16="http://schemas.microsoft.com/office/drawing/2014/main" id="{EA4AEBF4-1EAC-8B6F-B7A2-8336F2A39BA1}"/>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Oval 4097">
                <a:extLst>
                  <a:ext uri="{FF2B5EF4-FFF2-40B4-BE49-F238E27FC236}">
                    <a16:creationId xmlns:a16="http://schemas.microsoft.com/office/drawing/2014/main" id="{496BC209-BF8A-9C49-0480-CBEE58301A14}"/>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Oval 4098">
                <a:extLst>
                  <a:ext uri="{FF2B5EF4-FFF2-40B4-BE49-F238E27FC236}">
                    <a16:creationId xmlns:a16="http://schemas.microsoft.com/office/drawing/2014/main" id="{7D1E7870-9185-4E5B-A136-D9D14C6C2B98}"/>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0" name="Oval 4099">
                <a:extLst>
                  <a:ext uri="{FF2B5EF4-FFF2-40B4-BE49-F238E27FC236}">
                    <a16:creationId xmlns:a16="http://schemas.microsoft.com/office/drawing/2014/main" id="{7BF4F1F4-D1CC-1B73-2F27-5E8D28200E2B}"/>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4" name="Group 4023">
              <a:extLst>
                <a:ext uri="{FF2B5EF4-FFF2-40B4-BE49-F238E27FC236}">
                  <a16:creationId xmlns:a16="http://schemas.microsoft.com/office/drawing/2014/main" id="{7B8CB978-04CE-606B-E1C6-21B97C0DF516}"/>
                </a:ext>
              </a:extLst>
            </p:cNvPr>
            <p:cNvGrpSpPr/>
            <p:nvPr/>
          </p:nvGrpSpPr>
          <p:grpSpPr>
            <a:xfrm>
              <a:off x="2927036" y="651476"/>
              <a:ext cx="86861" cy="1133880"/>
              <a:chOff x="2927036" y="651476"/>
              <a:chExt cx="86861" cy="1133880"/>
            </a:xfrm>
          </p:grpSpPr>
          <p:sp>
            <p:nvSpPr>
              <p:cNvPr id="4077" name="Rectangle 4076">
                <a:extLst>
                  <a:ext uri="{FF2B5EF4-FFF2-40B4-BE49-F238E27FC236}">
                    <a16:creationId xmlns:a16="http://schemas.microsoft.com/office/drawing/2014/main" id="{5297802E-CA4B-C784-B57F-ED93A98550E5}"/>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78" name="Oval 4077">
                <a:extLst>
                  <a:ext uri="{FF2B5EF4-FFF2-40B4-BE49-F238E27FC236}">
                    <a16:creationId xmlns:a16="http://schemas.microsoft.com/office/drawing/2014/main" id="{58F5A5D4-14AA-3536-C16A-90510C266F50}"/>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9" name="Oval 4078">
                <a:extLst>
                  <a:ext uri="{FF2B5EF4-FFF2-40B4-BE49-F238E27FC236}">
                    <a16:creationId xmlns:a16="http://schemas.microsoft.com/office/drawing/2014/main" id="{8F10DFA9-7B92-3929-1543-0B4F6298D6FE}"/>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0" name="Oval 4079">
                <a:extLst>
                  <a:ext uri="{FF2B5EF4-FFF2-40B4-BE49-F238E27FC236}">
                    <a16:creationId xmlns:a16="http://schemas.microsoft.com/office/drawing/2014/main" id="{2F4D6133-03F2-37F9-361C-4CCE38652B5F}"/>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1" name="Oval 4080">
                <a:extLst>
                  <a:ext uri="{FF2B5EF4-FFF2-40B4-BE49-F238E27FC236}">
                    <a16:creationId xmlns:a16="http://schemas.microsoft.com/office/drawing/2014/main" id="{DC9EBD01-6FC0-A8AA-8591-230459FD86EC}"/>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2" name="Oval 4081">
                <a:extLst>
                  <a:ext uri="{FF2B5EF4-FFF2-40B4-BE49-F238E27FC236}">
                    <a16:creationId xmlns:a16="http://schemas.microsoft.com/office/drawing/2014/main" id="{6F954976-2B43-50CB-24E6-92FC3DC78E3D}"/>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3" name="Oval 4082">
                <a:extLst>
                  <a:ext uri="{FF2B5EF4-FFF2-40B4-BE49-F238E27FC236}">
                    <a16:creationId xmlns:a16="http://schemas.microsoft.com/office/drawing/2014/main" id="{5DE756B0-2307-02B7-3B5B-398C9A8D2F3F}"/>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4" name="Oval 4083">
                <a:extLst>
                  <a:ext uri="{FF2B5EF4-FFF2-40B4-BE49-F238E27FC236}">
                    <a16:creationId xmlns:a16="http://schemas.microsoft.com/office/drawing/2014/main" id="{B3DA832A-2FD6-1872-A67E-4B4EEB466728}"/>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5" name="Oval 4084">
                <a:extLst>
                  <a:ext uri="{FF2B5EF4-FFF2-40B4-BE49-F238E27FC236}">
                    <a16:creationId xmlns:a16="http://schemas.microsoft.com/office/drawing/2014/main" id="{8CDE57E6-A26D-31E2-9475-F611E51F8460}"/>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6" name="Oval 4085">
                <a:extLst>
                  <a:ext uri="{FF2B5EF4-FFF2-40B4-BE49-F238E27FC236}">
                    <a16:creationId xmlns:a16="http://schemas.microsoft.com/office/drawing/2014/main" id="{8B8D7CA8-AD0E-8642-968D-787887A71CD8}"/>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7" name="Oval 4086">
                <a:extLst>
                  <a:ext uri="{FF2B5EF4-FFF2-40B4-BE49-F238E27FC236}">
                    <a16:creationId xmlns:a16="http://schemas.microsoft.com/office/drawing/2014/main" id="{A17EB790-0F14-65D6-A876-7F0919290FC2}"/>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8" name="Oval 4087">
                <a:extLst>
                  <a:ext uri="{FF2B5EF4-FFF2-40B4-BE49-F238E27FC236}">
                    <a16:creationId xmlns:a16="http://schemas.microsoft.com/office/drawing/2014/main" id="{41F50470-C02D-9EC1-3069-4BDDEC928CF0}"/>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5" name="Group 4024">
              <a:extLst>
                <a:ext uri="{FF2B5EF4-FFF2-40B4-BE49-F238E27FC236}">
                  <a16:creationId xmlns:a16="http://schemas.microsoft.com/office/drawing/2014/main" id="{233CAA59-775B-BC00-E057-A9CC020A7691}"/>
                </a:ext>
              </a:extLst>
            </p:cNvPr>
            <p:cNvGrpSpPr/>
            <p:nvPr/>
          </p:nvGrpSpPr>
          <p:grpSpPr>
            <a:xfrm>
              <a:off x="2831590" y="651476"/>
              <a:ext cx="86861" cy="1133880"/>
              <a:chOff x="2831590" y="651476"/>
              <a:chExt cx="86861" cy="1133880"/>
            </a:xfrm>
          </p:grpSpPr>
          <p:sp>
            <p:nvSpPr>
              <p:cNvPr id="4065" name="Rectangle 4064">
                <a:extLst>
                  <a:ext uri="{FF2B5EF4-FFF2-40B4-BE49-F238E27FC236}">
                    <a16:creationId xmlns:a16="http://schemas.microsoft.com/office/drawing/2014/main" id="{1EEC46E4-BF7E-97EE-57CC-B64607059523}"/>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66" name="Oval 4065">
                <a:extLst>
                  <a:ext uri="{FF2B5EF4-FFF2-40B4-BE49-F238E27FC236}">
                    <a16:creationId xmlns:a16="http://schemas.microsoft.com/office/drawing/2014/main" id="{E629F067-4D96-EEBE-A5C0-3CA6F68626EB}"/>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7" name="Oval 4066">
                <a:extLst>
                  <a:ext uri="{FF2B5EF4-FFF2-40B4-BE49-F238E27FC236}">
                    <a16:creationId xmlns:a16="http://schemas.microsoft.com/office/drawing/2014/main" id="{826820DB-92D4-2DBB-9A3C-331AF3E7393B}"/>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8" name="Oval 4067">
                <a:extLst>
                  <a:ext uri="{FF2B5EF4-FFF2-40B4-BE49-F238E27FC236}">
                    <a16:creationId xmlns:a16="http://schemas.microsoft.com/office/drawing/2014/main" id="{61BD8C48-B188-FF7B-FB8D-F8015EB766B2}"/>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9" name="Oval 4068">
                <a:extLst>
                  <a:ext uri="{FF2B5EF4-FFF2-40B4-BE49-F238E27FC236}">
                    <a16:creationId xmlns:a16="http://schemas.microsoft.com/office/drawing/2014/main" id="{71F1A5EC-93E0-FB9B-AA07-BB4865D90747}"/>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0" name="Oval 4069">
                <a:extLst>
                  <a:ext uri="{FF2B5EF4-FFF2-40B4-BE49-F238E27FC236}">
                    <a16:creationId xmlns:a16="http://schemas.microsoft.com/office/drawing/2014/main" id="{20AEC66A-5FDD-44B3-2173-2E9B1C3D81FF}"/>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1" name="Oval 4070">
                <a:extLst>
                  <a:ext uri="{FF2B5EF4-FFF2-40B4-BE49-F238E27FC236}">
                    <a16:creationId xmlns:a16="http://schemas.microsoft.com/office/drawing/2014/main" id="{CC0D10F5-8CDA-B7A4-9BEA-D52C8598A35D}"/>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2" name="Oval 4071">
                <a:extLst>
                  <a:ext uri="{FF2B5EF4-FFF2-40B4-BE49-F238E27FC236}">
                    <a16:creationId xmlns:a16="http://schemas.microsoft.com/office/drawing/2014/main" id="{0DA3B5A7-CA47-71FD-0E3A-9A327F5073AF}"/>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3" name="Oval 4072">
                <a:extLst>
                  <a:ext uri="{FF2B5EF4-FFF2-40B4-BE49-F238E27FC236}">
                    <a16:creationId xmlns:a16="http://schemas.microsoft.com/office/drawing/2014/main" id="{C18A05FE-C34F-193B-6061-CCA79F433569}"/>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4" name="Oval 4073">
                <a:extLst>
                  <a:ext uri="{FF2B5EF4-FFF2-40B4-BE49-F238E27FC236}">
                    <a16:creationId xmlns:a16="http://schemas.microsoft.com/office/drawing/2014/main" id="{273D53BD-FFE4-1696-DD9D-73B1967EF8D7}"/>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5" name="Oval 4074">
                <a:extLst>
                  <a:ext uri="{FF2B5EF4-FFF2-40B4-BE49-F238E27FC236}">
                    <a16:creationId xmlns:a16="http://schemas.microsoft.com/office/drawing/2014/main" id="{FC02C858-2B78-A4EA-2438-0F0A68A75137}"/>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6" name="Oval 4075">
                <a:extLst>
                  <a:ext uri="{FF2B5EF4-FFF2-40B4-BE49-F238E27FC236}">
                    <a16:creationId xmlns:a16="http://schemas.microsoft.com/office/drawing/2014/main" id="{BCC4D2BB-C89F-C7FE-52BD-787F2AA50F51}"/>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6" name="Group 4025">
              <a:extLst>
                <a:ext uri="{FF2B5EF4-FFF2-40B4-BE49-F238E27FC236}">
                  <a16:creationId xmlns:a16="http://schemas.microsoft.com/office/drawing/2014/main" id="{97F54360-7748-566F-2A0F-1A8032A65202}"/>
                </a:ext>
              </a:extLst>
            </p:cNvPr>
            <p:cNvGrpSpPr/>
            <p:nvPr/>
          </p:nvGrpSpPr>
          <p:grpSpPr>
            <a:xfrm>
              <a:off x="2736144" y="651476"/>
              <a:ext cx="86861" cy="1133880"/>
              <a:chOff x="2736144" y="651476"/>
              <a:chExt cx="86861" cy="1133880"/>
            </a:xfrm>
          </p:grpSpPr>
          <p:sp>
            <p:nvSpPr>
              <p:cNvPr id="4053" name="Rectangle 4052">
                <a:extLst>
                  <a:ext uri="{FF2B5EF4-FFF2-40B4-BE49-F238E27FC236}">
                    <a16:creationId xmlns:a16="http://schemas.microsoft.com/office/drawing/2014/main" id="{15D3587C-19AE-828B-AC0D-9A2067EF41DB}"/>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54" name="Oval 4053">
                <a:extLst>
                  <a:ext uri="{FF2B5EF4-FFF2-40B4-BE49-F238E27FC236}">
                    <a16:creationId xmlns:a16="http://schemas.microsoft.com/office/drawing/2014/main" id="{99FAFE00-5395-27BB-2F08-A5EA8CBFA7AF}"/>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5" name="Oval 4054">
                <a:extLst>
                  <a:ext uri="{FF2B5EF4-FFF2-40B4-BE49-F238E27FC236}">
                    <a16:creationId xmlns:a16="http://schemas.microsoft.com/office/drawing/2014/main" id="{B97DB69E-E3F9-45DB-7024-3965CF16892B}"/>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6" name="Oval 4055">
                <a:extLst>
                  <a:ext uri="{FF2B5EF4-FFF2-40B4-BE49-F238E27FC236}">
                    <a16:creationId xmlns:a16="http://schemas.microsoft.com/office/drawing/2014/main" id="{D6A00D25-D399-775D-56A3-9082E3CF452A}"/>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7" name="Oval 4056">
                <a:extLst>
                  <a:ext uri="{FF2B5EF4-FFF2-40B4-BE49-F238E27FC236}">
                    <a16:creationId xmlns:a16="http://schemas.microsoft.com/office/drawing/2014/main" id="{442A77BA-9C4A-A262-8BA7-079B941B1A6C}"/>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8" name="Oval 4057">
                <a:extLst>
                  <a:ext uri="{FF2B5EF4-FFF2-40B4-BE49-F238E27FC236}">
                    <a16:creationId xmlns:a16="http://schemas.microsoft.com/office/drawing/2014/main" id="{9A03B1AD-BDA2-EA1F-7EC1-45590A2301E1}"/>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9" name="Oval 4058">
                <a:extLst>
                  <a:ext uri="{FF2B5EF4-FFF2-40B4-BE49-F238E27FC236}">
                    <a16:creationId xmlns:a16="http://schemas.microsoft.com/office/drawing/2014/main" id="{C9635546-902B-395C-B585-01A6A319C5D1}"/>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0" name="Oval 4059">
                <a:extLst>
                  <a:ext uri="{FF2B5EF4-FFF2-40B4-BE49-F238E27FC236}">
                    <a16:creationId xmlns:a16="http://schemas.microsoft.com/office/drawing/2014/main" id="{A462D5B8-7D1A-915B-AEA4-D6A8BE141C48}"/>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1" name="Oval 4060">
                <a:extLst>
                  <a:ext uri="{FF2B5EF4-FFF2-40B4-BE49-F238E27FC236}">
                    <a16:creationId xmlns:a16="http://schemas.microsoft.com/office/drawing/2014/main" id="{0F94E454-698C-2740-12E4-7F270DDF834B}"/>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2" name="Oval 4061">
                <a:extLst>
                  <a:ext uri="{FF2B5EF4-FFF2-40B4-BE49-F238E27FC236}">
                    <a16:creationId xmlns:a16="http://schemas.microsoft.com/office/drawing/2014/main" id="{F8C0065C-349D-E8F3-5380-B148D4E84D5E}"/>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3" name="Oval 4062">
                <a:extLst>
                  <a:ext uri="{FF2B5EF4-FFF2-40B4-BE49-F238E27FC236}">
                    <a16:creationId xmlns:a16="http://schemas.microsoft.com/office/drawing/2014/main" id="{8963FF89-7417-6D7B-059A-2D232CBD8FD2}"/>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4" name="Oval 4063">
                <a:extLst>
                  <a:ext uri="{FF2B5EF4-FFF2-40B4-BE49-F238E27FC236}">
                    <a16:creationId xmlns:a16="http://schemas.microsoft.com/office/drawing/2014/main" id="{109A3CF0-F0AC-F40F-782A-A45874E08933}"/>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7" name="Group 4026">
              <a:extLst>
                <a:ext uri="{FF2B5EF4-FFF2-40B4-BE49-F238E27FC236}">
                  <a16:creationId xmlns:a16="http://schemas.microsoft.com/office/drawing/2014/main" id="{E2D1D825-2479-2AEA-A1C5-E8464245C1AA}"/>
                </a:ext>
              </a:extLst>
            </p:cNvPr>
            <p:cNvGrpSpPr/>
            <p:nvPr/>
          </p:nvGrpSpPr>
          <p:grpSpPr>
            <a:xfrm>
              <a:off x="2640697" y="651476"/>
              <a:ext cx="86861" cy="1133880"/>
              <a:chOff x="2640697" y="651476"/>
              <a:chExt cx="86861" cy="1133880"/>
            </a:xfrm>
          </p:grpSpPr>
          <p:sp>
            <p:nvSpPr>
              <p:cNvPr id="4041" name="Rectangle 4040">
                <a:extLst>
                  <a:ext uri="{FF2B5EF4-FFF2-40B4-BE49-F238E27FC236}">
                    <a16:creationId xmlns:a16="http://schemas.microsoft.com/office/drawing/2014/main" id="{0629CCF2-531F-B449-ACC6-E8DA1D36199C}"/>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42" name="Oval 4041">
                <a:extLst>
                  <a:ext uri="{FF2B5EF4-FFF2-40B4-BE49-F238E27FC236}">
                    <a16:creationId xmlns:a16="http://schemas.microsoft.com/office/drawing/2014/main" id="{82CAC789-855A-D604-4174-C01613514E76}"/>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3" name="Oval 4042">
                <a:extLst>
                  <a:ext uri="{FF2B5EF4-FFF2-40B4-BE49-F238E27FC236}">
                    <a16:creationId xmlns:a16="http://schemas.microsoft.com/office/drawing/2014/main" id="{5D486BBE-B61B-CC75-2CA4-4346A73D134B}"/>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4" name="Oval 4043">
                <a:extLst>
                  <a:ext uri="{FF2B5EF4-FFF2-40B4-BE49-F238E27FC236}">
                    <a16:creationId xmlns:a16="http://schemas.microsoft.com/office/drawing/2014/main" id="{A2C86CD1-FC0D-F16B-8B6B-B81C62F70DA2}"/>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5" name="Oval 4044">
                <a:extLst>
                  <a:ext uri="{FF2B5EF4-FFF2-40B4-BE49-F238E27FC236}">
                    <a16:creationId xmlns:a16="http://schemas.microsoft.com/office/drawing/2014/main" id="{C705501C-0B1F-1CDA-E413-9E0F2021A2EF}"/>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6" name="Oval 4045">
                <a:extLst>
                  <a:ext uri="{FF2B5EF4-FFF2-40B4-BE49-F238E27FC236}">
                    <a16:creationId xmlns:a16="http://schemas.microsoft.com/office/drawing/2014/main" id="{4753940B-9B98-EF08-0B96-8979BC812979}"/>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7" name="Oval 4046">
                <a:extLst>
                  <a:ext uri="{FF2B5EF4-FFF2-40B4-BE49-F238E27FC236}">
                    <a16:creationId xmlns:a16="http://schemas.microsoft.com/office/drawing/2014/main" id="{421C8235-A3D2-D1CF-86AF-7D02A2B13829}"/>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8" name="Oval 4047">
                <a:extLst>
                  <a:ext uri="{FF2B5EF4-FFF2-40B4-BE49-F238E27FC236}">
                    <a16:creationId xmlns:a16="http://schemas.microsoft.com/office/drawing/2014/main" id="{09BC6CC6-6E7F-1576-A53D-C0EF41CDC7F2}"/>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9" name="Oval 4048">
                <a:extLst>
                  <a:ext uri="{FF2B5EF4-FFF2-40B4-BE49-F238E27FC236}">
                    <a16:creationId xmlns:a16="http://schemas.microsoft.com/office/drawing/2014/main" id="{CBBF3A77-6881-985C-97AE-7E400A6F5619}"/>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0" name="Oval 4049">
                <a:extLst>
                  <a:ext uri="{FF2B5EF4-FFF2-40B4-BE49-F238E27FC236}">
                    <a16:creationId xmlns:a16="http://schemas.microsoft.com/office/drawing/2014/main" id="{FE261545-9B20-954E-E003-0028E232596F}"/>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1" name="Oval 4050">
                <a:extLst>
                  <a:ext uri="{FF2B5EF4-FFF2-40B4-BE49-F238E27FC236}">
                    <a16:creationId xmlns:a16="http://schemas.microsoft.com/office/drawing/2014/main" id="{A3562D0B-A3B8-BF31-E043-C339D3FC5B32}"/>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2" name="Oval 4051">
                <a:extLst>
                  <a:ext uri="{FF2B5EF4-FFF2-40B4-BE49-F238E27FC236}">
                    <a16:creationId xmlns:a16="http://schemas.microsoft.com/office/drawing/2014/main" id="{DAEE6B94-F268-68D1-CB66-8CC60F01CDB9}"/>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8" name="Group 4027">
              <a:extLst>
                <a:ext uri="{FF2B5EF4-FFF2-40B4-BE49-F238E27FC236}">
                  <a16:creationId xmlns:a16="http://schemas.microsoft.com/office/drawing/2014/main" id="{8F0301C1-DC31-50ED-9348-E4F927A3D63E}"/>
                </a:ext>
              </a:extLst>
            </p:cNvPr>
            <p:cNvGrpSpPr/>
            <p:nvPr/>
          </p:nvGrpSpPr>
          <p:grpSpPr>
            <a:xfrm>
              <a:off x="2545251" y="651476"/>
              <a:ext cx="86861" cy="1133880"/>
              <a:chOff x="2545251" y="651476"/>
              <a:chExt cx="86861" cy="1133880"/>
            </a:xfrm>
          </p:grpSpPr>
          <p:sp>
            <p:nvSpPr>
              <p:cNvPr id="4029" name="Rectangle 4028">
                <a:extLst>
                  <a:ext uri="{FF2B5EF4-FFF2-40B4-BE49-F238E27FC236}">
                    <a16:creationId xmlns:a16="http://schemas.microsoft.com/office/drawing/2014/main" id="{53C78326-DF86-EF02-BC91-FCFD9D688893}"/>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30" name="Oval 4029">
                <a:extLst>
                  <a:ext uri="{FF2B5EF4-FFF2-40B4-BE49-F238E27FC236}">
                    <a16:creationId xmlns:a16="http://schemas.microsoft.com/office/drawing/2014/main" id="{E4B37C28-1CF3-12CE-AE39-BB7EF6EB71B6}"/>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1" name="Oval 4030">
                <a:extLst>
                  <a:ext uri="{FF2B5EF4-FFF2-40B4-BE49-F238E27FC236}">
                    <a16:creationId xmlns:a16="http://schemas.microsoft.com/office/drawing/2014/main" id="{CBA328F1-C683-EF9C-80ED-F9F05B3BFB96}"/>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2" name="Oval 4031">
                <a:extLst>
                  <a:ext uri="{FF2B5EF4-FFF2-40B4-BE49-F238E27FC236}">
                    <a16:creationId xmlns:a16="http://schemas.microsoft.com/office/drawing/2014/main" id="{93889882-B5A9-88D6-561B-844164F032C8}"/>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3" name="Oval 4032">
                <a:extLst>
                  <a:ext uri="{FF2B5EF4-FFF2-40B4-BE49-F238E27FC236}">
                    <a16:creationId xmlns:a16="http://schemas.microsoft.com/office/drawing/2014/main" id="{DB3F4059-DECC-17F6-E82E-F91716A6CB0C}"/>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4" name="Oval 4033">
                <a:extLst>
                  <a:ext uri="{FF2B5EF4-FFF2-40B4-BE49-F238E27FC236}">
                    <a16:creationId xmlns:a16="http://schemas.microsoft.com/office/drawing/2014/main" id="{FAF75D91-04D0-7914-D212-A8F276E6B477}"/>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5" name="Oval 4034">
                <a:extLst>
                  <a:ext uri="{FF2B5EF4-FFF2-40B4-BE49-F238E27FC236}">
                    <a16:creationId xmlns:a16="http://schemas.microsoft.com/office/drawing/2014/main" id="{1968E001-83C5-7DDF-CD80-DA5B79E5FE0C}"/>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6" name="Oval 4035">
                <a:extLst>
                  <a:ext uri="{FF2B5EF4-FFF2-40B4-BE49-F238E27FC236}">
                    <a16:creationId xmlns:a16="http://schemas.microsoft.com/office/drawing/2014/main" id="{A92BB032-9F86-A639-DF42-DEAB5D6DAB6A}"/>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7" name="Oval 4036">
                <a:extLst>
                  <a:ext uri="{FF2B5EF4-FFF2-40B4-BE49-F238E27FC236}">
                    <a16:creationId xmlns:a16="http://schemas.microsoft.com/office/drawing/2014/main" id="{FA2A5124-6776-2BA6-D4E1-30802DC8B7C2}"/>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8" name="Oval 4037">
                <a:extLst>
                  <a:ext uri="{FF2B5EF4-FFF2-40B4-BE49-F238E27FC236}">
                    <a16:creationId xmlns:a16="http://schemas.microsoft.com/office/drawing/2014/main" id="{FB5C45F4-66F0-EA06-5662-4B590A2F6A4B}"/>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9" name="Oval 4038">
                <a:extLst>
                  <a:ext uri="{FF2B5EF4-FFF2-40B4-BE49-F238E27FC236}">
                    <a16:creationId xmlns:a16="http://schemas.microsoft.com/office/drawing/2014/main" id="{A6246CB6-0B6C-D14F-1E62-1D5C66D4F1CB}"/>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0" name="Oval 4039">
                <a:extLst>
                  <a:ext uri="{FF2B5EF4-FFF2-40B4-BE49-F238E27FC236}">
                    <a16:creationId xmlns:a16="http://schemas.microsoft.com/office/drawing/2014/main" id="{45DCA0BF-ACB3-1F74-7307-4F6C4F829C28}"/>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26" name="Group 4225">
            <a:extLst>
              <a:ext uri="{FF2B5EF4-FFF2-40B4-BE49-F238E27FC236}">
                <a16:creationId xmlns:a16="http://schemas.microsoft.com/office/drawing/2014/main" id="{B3EBB352-34FF-67B9-C94A-B7DED951D63F}"/>
              </a:ext>
            </a:extLst>
          </p:cNvPr>
          <p:cNvGrpSpPr/>
          <p:nvPr/>
        </p:nvGrpSpPr>
        <p:grpSpPr>
          <a:xfrm>
            <a:off x="9384472" y="2045253"/>
            <a:ext cx="1562621" cy="1184320"/>
            <a:chOff x="2523213" y="511535"/>
            <a:chExt cx="1562621" cy="1597226"/>
          </a:xfrm>
        </p:grpSpPr>
        <p:grpSp>
          <p:nvGrpSpPr>
            <p:cNvPr id="4227" name="Group 4226">
              <a:extLst>
                <a:ext uri="{FF2B5EF4-FFF2-40B4-BE49-F238E27FC236}">
                  <a16:creationId xmlns:a16="http://schemas.microsoft.com/office/drawing/2014/main" id="{72971AAD-2CCE-6396-80F6-31B148AF099B}"/>
                </a:ext>
              </a:extLst>
            </p:cNvPr>
            <p:cNvGrpSpPr/>
            <p:nvPr/>
          </p:nvGrpSpPr>
          <p:grpSpPr>
            <a:xfrm>
              <a:off x="2523213" y="511535"/>
              <a:ext cx="1562621" cy="1597226"/>
              <a:chOff x="2523213" y="511535"/>
              <a:chExt cx="1562621" cy="1597226"/>
            </a:xfrm>
          </p:grpSpPr>
          <p:sp>
            <p:nvSpPr>
              <p:cNvPr id="4436" name="Rectangle 4435">
                <a:extLst>
                  <a:ext uri="{FF2B5EF4-FFF2-40B4-BE49-F238E27FC236}">
                    <a16:creationId xmlns:a16="http://schemas.microsoft.com/office/drawing/2014/main" id="{446427F0-2E5F-A9FB-3A2F-8BEAC79FEE23}"/>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7" name="Rectangle 4436">
                <a:extLst>
                  <a:ext uri="{FF2B5EF4-FFF2-40B4-BE49-F238E27FC236}">
                    <a16:creationId xmlns:a16="http://schemas.microsoft.com/office/drawing/2014/main" id="{05F4ED68-3828-F291-67F7-4348F4D124D5}"/>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4438" name="Rectangle 4437">
                <a:extLst>
                  <a:ext uri="{FF2B5EF4-FFF2-40B4-BE49-F238E27FC236}">
                    <a16:creationId xmlns:a16="http://schemas.microsoft.com/office/drawing/2014/main" id="{9DA062D2-C9E4-2477-932B-7CF278F5A771}"/>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9" name="Rectangle 4438">
                <a:extLst>
                  <a:ext uri="{FF2B5EF4-FFF2-40B4-BE49-F238E27FC236}">
                    <a16:creationId xmlns:a16="http://schemas.microsoft.com/office/drawing/2014/main" id="{89CEC7B5-3898-811A-E207-F183AB7C40AE}"/>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40" name="Rectangle 4439">
                <a:extLst>
                  <a:ext uri="{FF2B5EF4-FFF2-40B4-BE49-F238E27FC236}">
                    <a16:creationId xmlns:a16="http://schemas.microsoft.com/office/drawing/2014/main" id="{6066EF2D-0E5E-DA8D-02C6-07D6E5336FC3}"/>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28" name="Group 4227">
              <a:extLst>
                <a:ext uri="{FF2B5EF4-FFF2-40B4-BE49-F238E27FC236}">
                  <a16:creationId xmlns:a16="http://schemas.microsoft.com/office/drawing/2014/main" id="{6EE40C78-8069-28D4-0913-145B1D3D8C2B}"/>
                </a:ext>
              </a:extLst>
            </p:cNvPr>
            <p:cNvGrpSpPr/>
            <p:nvPr/>
          </p:nvGrpSpPr>
          <p:grpSpPr>
            <a:xfrm>
              <a:off x="3975161" y="651476"/>
              <a:ext cx="86861" cy="1133880"/>
              <a:chOff x="3975161" y="651476"/>
              <a:chExt cx="86861" cy="1133880"/>
            </a:xfrm>
          </p:grpSpPr>
          <p:sp>
            <p:nvSpPr>
              <p:cNvPr id="4424" name="Rectangle 4423">
                <a:extLst>
                  <a:ext uri="{FF2B5EF4-FFF2-40B4-BE49-F238E27FC236}">
                    <a16:creationId xmlns:a16="http://schemas.microsoft.com/office/drawing/2014/main" id="{BABAC3B7-B94C-D05B-665F-65869088947C}"/>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25" name="Oval 4424">
                <a:extLst>
                  <a:ext uri="{FF2B5EF4-FFF2-40B4-BE49-F238E27FC236}">
                    <a16:creationId xmlns:a16="http://schemas.microsoft.com/office/drawing/2014/main" id="{FA86BFD0-762E-E143-8B9C-0A49C910DBE8}"/>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6" name="Oval 4425">
                <a:extLst>
                  <a:ext uri="{FF2B5EF4-FFF2-40B4-BE49-F238E27FC236}">
                    <a16:creationId xmlns:a16="http://schemas.microsoft.com/office/drawing/2014/main" id="{59C7A7A9-2218-485E-853E-85C7CA5BF12D}"/>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7" name="Oval 4426">
                <a:extLst>
                  <a:ext uri="{FF2B5EF4-FFF2-40B4-BE49-F238E27FC236}">
                    <a16:creationId xmlns:a16="http://schemas.microsoft.com/office/drawing/2014/main" id="{AA950724-9FC6-F445-DE46-D98CE80EC390}"/>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8" name="Oval 4427">
                <a:extLst>
                  <a:ext uri="{FF2B5EF4-FFF2-40B4-BE49-F238E27FC236}">
                    <a16:creationId xmlns:a16="http://schemas.microsoft.com/office/drawing/2014/main" id="{384EF747-F41C-BD0E-C712-70BF215FE92D}"/>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9" name="Oval 4428">
                <a:extLst>
                  <a:ext uri="{FF2B5EF4-FFF2-40B4-BE49-F238E27FC236}">
                    <a16:creationId xmlns:a16="http://schemas.microsoft.com/office/drawing/2014/main" id="{A5565B18-5BE2-01AD-609B-04D59EE2CAC5}"/>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0" name="Oval 4429">
                <a:extLst>
                  <a:ext uri="{FF2B5EF4-FFF2-40B4-BE49-F238E27FC236}">
                    <a16:creationId xmlns:a16="http://schemas.microsoft.com/office/drawing/2014/main" id="{386A23C5-A70A-6E83-0483-A4AB04B76B1C}"/>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1" name="Oval 4430">
                <a:extLst>
                  <a:ext uri="{FF2B5EF4-FFF2-40B4-BE49-F238E27FC236}">
                    <a16:creationId xmlns:a16="http://schemas.microsoft.com/office/drawing/2014/main" id="{D3333A3F-1CF6-7EDF-A66C-00DA64B87885}"/>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2" name="Oval 4431">
                <a:extLst>
                  <a:ext uri="{FF2B5EF4-FFF2-40B4-BE49-F238E27FC236}">
                    <a16:creationId xmlns:a16="http://schemas.microsoft.com/office/drawing/2014/main" id="{AF748177-CBCE-C6AC-22E6-E25B60652AB6}"/>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3" name="Oval 4432">
                <a:extLst>
                  <a:ext uri="{FF2B5EF4-FFF2-40B4-BE49-F238E27FC236}">
                    <a16:creationId xmlns:a16="http://schemas.microsoft.com/office/drawing/2014/main" id="{3CA5BC69-5C47-9C82-133C-E1A2CCC22522}"/>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4" name="Oval 4433">
                <a:extLst>
                  <a:ext uri="{FF2B5EF4-FFF2-40B4-BE49-F238E27FC236}">
                    <a16:creationId xmlns:a16="http://schemas.microsoft.com/office/drawing/2014/main" id="{110DD4AA-F6A7-CDD1-FF96-A59F02DC3000}"/>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5" name="Oval 4434">
                <a:extLst>
                  <a:ext uri="{FF2B5EF4-FFF2-40B4-BE49-F238E27FC236}">
                    <a16:creationId xmlns:a16="http://schemas.microsoft.com/office/drawing/2014/main" id="{D4588B31-ACA6-89E2-FEBB-6CD497C741F2}"/>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29" name="Group 4228">
              <a:extLst>
                <a:ext uri="{FF2B5EF4-FFF2-40B4-BE49-F238E27FC236}">
                  <a16:creationId xmlns:a16="http://schemas.microsoft.com/office/drawing/2014/main" id="{7FDC8434-DE5E-32AF-9F63-8DBEE7AFB4F0}"/>
                </a:ext>
              </a:extLst>
            </p:cNvPr>
            <p:cNvGrpSpPr/>
            <p:nvPr/>
          </p:nvGrpSpPr>
          <p:grpSpPr>
            <a:xfrm>
              <a:off x="3881500" y="651476"/>
              <a:ext cx="86861" cy="1133880"/>
              <a:chOff x="3881500" y="651476"/>
              <a:chExt cx="86861" cy="1133880"/>
            </a:xfrm>
          </p:grpSpPr>
          <p:sp>
            <p:nvSpPr>
              <p:cNvPr id="4412" name="Rectangle 4411">
                <a:extLst>
                  <a:ext uri="{FF2B5EF4-FFF2-40B4-BE49-F238E27FC236}">
                    <a16:creationId xmlns:a16="http://schemas.microsoft.com/office/drawing/2014/main" id="{639B3821-6306-F7C6-722E-1B39582D51C5}"/>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13" name="Oval 4412">
                <a:extLst>
                  <a:ext uri="{FF2B5EF4-FFF2-40B4-BE49-F238E27FC236}">
                    <a16:creationId xmlns:a16="http://schemas.microsoft.com/office/drawing/2014/main" id="{BA039DAC-A066-B935-A4C8-200BC4F6B43F}"/>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4" name="Oval 4413">
                <a:extLst>
                  <a:ext uri="{FF2B5EF4-FFF2-40B4-BE49-F238E27FC236}">
                    <a16:creationId xmlns:a16="http://schemas.microsoft.com/office/drawing/2014/main" id="{09843D92-9386-56A6-F5BA-B17183330539}"/>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5" name="Oval 4414">
                <a:extLst>
                  <a:ext uri="{FF2B5EF4-FFF2-40B4-BE49-F238E27FC236}">
                    <a16:creationId xmlns:a16="http://schemas.microsoft.com/office/drawing/2014/main" id="{86A8BC49-1DCB-A5FB-63CC-E1C3A566D3D4}"/>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6" name="Oval 4415">
                <a:extLst>
                  <a:ext uri="{FF2B5EF4-FFF2-40B4-BE49-F238E27FC236}">
                    <a16:creationId xmlns:a16="http://schemas.microsoft.com/office/drawing/2014/main" id="{773B0637-0AF7-E632-51DC-E2FAC0DE17CA}"/>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7" name="Oval 4416">
                <a:extLst>
                  <a:ext uri="{FF2B5EF4-FFF2-40B4-BE49-F238E27FC236}">
                    <a16:creationId xmlns:a16="http://schemas.microsoft.com/office/drawing/2014/main" id="{2A41C1C7-A385-2FF6-E48E-C614BDAD8D3D}"/>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8" name="Oval 4417">
                <a:extLst>
                  <a:ext uri="{FF2B5EF4-FFF2-40B4-BE49-F238E27FC236}">
                    <a16:creationId xmlns:a16="http://schemas.microsoft.com/office/drawing/2014/main" id="{1502918F-71B7-D99D-C524-70CB894C4212}"/>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9" name="Oval 4418">
                <a:extLst>
                  <a:ext uri="{FF2B5EF4-FFF2-40B4-BE49-F238E27FC236}">
                    <a16:creationId xmlns:a16="http://schemas.microsoft.com/office/drawing/2014/main" id="{0F446AAD-BB8A-2EBF-6BC2-BD03660F1C33}"/>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0" name="Oval 4419">
                <a:extLst>
                  <a:ext uri="{FF2B5EF4-FFF2-40B4-BE49-F238E27FC236}">
                    <a16:creationId xmlns:a16="http://schemas.microsoft.com/office/drawing/2014/main" id="{7D167F50-791E-A05E-AD26-1CFA52A3ED2C}"/>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1" name="Oval 4420">
                <a:extLst>
                  <a:ext uri="{FF2B5EF4-FFF2-40B4-BE49-F238E27FC236}">
                    <a16:creationId xmlns:a16="http://schemas.microsoft.com/office/drawing/2014/main" id="{DA7E8088-BDAD-2B90-E7BF-08C3B34B841F}"/>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2" name="Oval 4421">
                <a:extLst>
                  <a:ext uri="{FF2B5EF4-FFF2-40B4-BE49-F238E27FC236}">
                    <a16:creationId xmlns:a16="http://schemas.microsoft.com/office/drawing/2014/main" id="{705EC518-296D-8048-A266-263B5FF3F164}"/>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3" name="Oval 4422">
                <a:extLst>
                  <a:ext uri="{FF2B5EF4-FFF2-40B4-BE49-F238E27FC236}">
                    <a16:creationId xmlns:a16="http://schemas.microsoft.com/office/drawing/2014/main" id="{2B32ED00-B946-7A90-A9D7-BE2C8D65C6D0}"/>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0" name="Group 4229">
              <a:extLst>
                <a:ext uri="{FF2B5EF4-FFF2-40B4-BE49-F238E27FC236}">
                  <a16:creationId xmlns:a16="http://schemas.microsoft.com/office/drawing/2014/main" id="{7D1E0D51-D753-1766-B371-D775757C668A}"/>
                </a:ext>
              </a:extLst>
            </p:cNvPr>
            <p:cNvGrpSpPr/>
            <p:nvPr/>
          </p:nvGrpSpPr>
          <p:grpSpPr>
            <a:xfrm>
              <a:off x="3786054" y="651476"/>
              <a:ext cx="86861" cy="1133880"/>
              <a:chOff x="3786054" y="651476"/>
              <a:chExt cx="86861" cy="1133880"/>
            </a:xfrm>
          </p:grpSpPr>
          <p:sp>
            <p:nvSpPr>
              <p:cNvPr id="4400" name="Rectangle 4399">
                <a:extLst>
                  <a:ext uri="{FF2B5EF4-FFF2-40B4-BE49-F238E27FC236}">
                    <a16:creationId xmlns:a16="http://schemas.microsoft.com/office/drawing/2014/main" id="{0FA5904A-8060-596A-866C-EAEDFB378900}"/>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01" name="Oval 4400">
                <a:extLst>
                  <a:ext uri="{FF2B5EF4-FFF2-40B4-BE49-F238E27FC236}">
                    <a16:creationId xmlns:a16="http://schemas.microsoft.com/office/drawing/2014/main" id="{3623B467-A181-C638-DCAB-4C37FB737ED0}"/>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2" name="Oval 4401">
                <a:extLst>
                  <a:ext uri="{FF2B5EF4-FFF2-40B4-BE49-F238E27FC236}">
                    <a16:creationId xmlns:a16="http://schemas.microsoft.com/office/drawing/2014/main" id="{5E42A51D-9498-0DDE-5409-CEF14E8A3ADC}"/>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 name="Oval 4402">
                <a:extLst>
                  <a:ext uri="{FF2B5EF4-FFF2-40B4-BE49-F238E27FC236}">
                    <a16:creationId xmlns:a16="http://schemas.microsoft.com/office/drawing/2014/main" id="{5491588B-0479-BDCB-A102-EC668019FB9F}"/>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 name="Oval 4403">
                <a:extLst>
                  <a:ext uri="{FF2B5EF4-FFF2-40B4-BE49-F238E27FC236}">
                    <a16:creationId xmlns:a16="http://schemas.microsoft.com/office/drawing/2014/main" id="{2BE961AA-9A36-C37A-806E-DE6094FE2691}"/>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5" name="Oval 4404">
                <a:extLst>
                  <a:ext uri="{FF2B5EF4-FFF2-40B4-BE49-F238E27FC236}">
                    <a16:creationId xmlns:a16="http://schemas.microsoft.com/office/drawing/2014/main" id="{C5C97F96-8961-D420-09E8-B35D3CCF2C3D}"/>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6" name="Oval 4405">
                <a:extLst>
                  <a:ext uri="{FF2B5EF4-FFF2-40B4-BE49-F238E27FC236}">
                    <a16:creationId xmlns:a16="http://schemas.microsoft.com/office/drawing/2014/main" id="{A2047402-CE4A-8297-6162-F11D138A0FAA}"/>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7" name="Oval 4406">
                <a:extLst>
                  <a:ext uri="{FF2B5EF4-FFF2-40B4-BE49-F238E27FC236}">
                    <a16:creationId xmlns:a16="http://schemas.microsoft.com/office/drawing/2014/main" id="{5525DE2F-0B18-5E49-EEB6-EBC078C497EF}"/>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8" name="Oval 4407">
                <a:extLst>
                  <a:ext uri="{FF2B5EF4-FFF2-40B4-BE49-F238E27FC236}">
                    <a16:creationId xmlns:a16="http://schemas.microsoft.com/office/drawing/2014/main" id="{E18FBCDA-9741-3C65-826A-620FAF50DFF1}"/>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9" name="Oval 4408">
                <a:extLst>
                  <a:ext uri="{FF2B5EF4-FFF2-40B4-BE49-F238E27FC236}">
                    <a16:creationId xmlns:a16="http://schemas.microsoft.com/office/drawing/2014/main" id="{10CDE7EF-97F3-C4A1-528F-C330076D8DC8}"/>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0" name="Oval 4409">
                <a:extLst>
                  <a:ext uri="{FF2B5EF4-FFF2-40B4-BE49-F238E27FC236}">
                    <a16:creationId xmlns:a16="http://schemas.microsoft.com/office/drawing/2014/main" id="{2F3B7152-37CB-FDC4-9FDF-3D10A021ACE8}"/>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1" name="Oval 4410">
                <a:extLst>
                  <a:ext uri="{FF2B5EF4-FFF2-40B4-BE49-F238E27FC236}">
                    <a16:creationId xmlns:a16="http://schemas.microsoft.com/office/drawing/2014/main" id="{F521C952-B996-0990-7C27-40EE9388EC3A}"/>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1" name="Group 4230">
              <a:extLst>
                <a:ext uri="{FF2B5EF4-FFF2-40B4-BE49-F238E27FC236}">
                  <a16:creationId xmlns:a16="http://schemas.microsoft.com/office/drawing/2014/main" id="{F8C9B0C9-663A-2E73-1C17-31317E370B24}"/>
                </a:ext>
              </a:extLst>
            </p:cNvPr>
            <p:cNvGrpSpPr/>
            <p:nvPr/>
          </p:nvGrpSpPr>
          <p:grpSpPr>
            <a:xfrm>
              <a:off x="3690608" y="651476"/>
              <a:ext cx="86861" cy="1133880"/>
              <a:chOff x="3690608" y="651476"/>
              <a:chExt cx="86861" cy="1133880"/>
            </a:xfrm>
          </p:grpSpPr>
          <p:sp>
            <p:nvSpPr>
              <p:cNvPr id="4388" name="Rectangle 4387">
                <a:extLst>
                  <a:ext uri="{FF2B5EF4-FFF2-40B4-BE49-F238E27FC236}">
                    <a16:creationId xmlns:a16="http://schemas.microsoft.com/office/drawing/2014/main" id="{8CC74AE7-F586-D86C-56AA-2392A4D84422}"/>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89" name="Oval 4388">
                <a:extLst>
                  <a:ext uri="{FF2B5EF4-FFF2-40B4-BE49-F238E27FC236}">
                    <a16:creationId xmlns:a16="http://schemas.microsoft.com/office/drawing/2014/main" id="{B7500992-D80A-3681-DD9D-B6186E2AD845}"/>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0" name="Oval 4389">
                <a:extLst>
                  <a:ext uri="{FF2B5EF4-FFF2-40B4-BE49-F238E27FC236}">
                    <a16:creationId xmlns:a16="http://schemas.microsoft.com/office/drawing/2014/main" id="{C25EE4FE-2B04-83C1-C789-D2882842B3DE}"/>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1" name="Oval 4390">
                <a:extLst>
                  <a:ext uri="{FF2B5EF4-FFF2-40B4-BE49-F238E27FC236}">
                    <a16:creationId xmlns:a16="http://schemas.microsoft.com/office/drawing/2014/main" id="{AE29D458-0E54-A7BA-A157-C2CF649AD78D}"/>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2" name="Oval 4391">
                <a:extLst>
                  <a:ext uri="{FF2B5EF4-FFF2-40B4-BE49-F238E27FC236}">
                    <a16:creationId xmlns:a16="http://schemas.microsoft.com/office/drawing/2014/main" id="{FF86E1F9-6E6D-0F73-DBAE-72D14DE77AB7}"/>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3" name="Oval 4392">
                <a:extLst>
                  <a:ext uri="{FF2B5EF4-FFF2-40B4-BE49-F238E27FC236}">
                    <a16:creationId xmlns:a16="http://schemas.microsoft.com/office/drawing/2014/main" id="{8F3AC0F2-713E-B45D-C84A-C00844EC44FD}"/>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4" name="Oval 4393">
                <a:extLst>
                  <a:ext uri="{FF2B5EF4-FFF2-40B4-BE49-F238E27FC236}">
                    <a16:creationId xmlns:a16="http://schemas.microsoft.com/office/drawing/2014/main" id="{9B1FB8E7-A5F9-C341-61C9-5DF1D5BC88B4}"/>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5" name="Oval 4394">
                <a:extLst>
                  <a:ext uri="{FF2B5EF4-FFF2-40B4-BE49-F238E27FC236}">
                    <a16:creationId xmlns:a16="http://schemas.microsoft.com/office/drawing/2014/main" id="{8C11277F-8306-8247-3A0D-514A37850C9E}"/>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6" name="Oval 4395">
                <a:extLst>
                  <a:ext uri="{FF2B5EF4-FFF2-40B4-BE49-F238E27FC236}">
                    <a16:creationId xmlns:a16="http://schemas.microsoft.com/office/drawing/2014/main" id="{6F87D23B-2E53-E20A-86B0-2E195A734A0A}"/>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7" name="Oval 4396">
                <a:extLst>
                  <a:ext uri="{FF2B5EF4-FFF2-40B4-BE49-F238E27FC236}">
                    <a16:creationId xmlns:a16="http://schemas.microsoft.com/office/drawing/2014/main" id="{CD2023B2-4A4E-39EF-2FF8-1D861AD9E723}"/>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8" name="Oval 4397">
                <a:extLst>
                  <a:ext uri="{FF2B5EF4-FFF2-40B4-BE49-F238E27FC236}">
                    <a16:creationId xmlns:a16="http://schemas.microsoft.com/office/drawing/2014/main" id="{90FD7146-B1B2-F93C-082D-B2D8F62CFC93}"/>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9" name="Oval 4398">
                <a:extLst>
                  <a:ext uri="{FF2B5EF4-FFF2-40B4-BE49-F238E27FC236}">
                    <a16:creationId xmlns:a16="http://schemas.microsoft.com/office/drawing/2014/main" id="{2BAB6630-5FE2-47B2-38D9-CCCCB0FDE213}"/>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2" name="Group 4231">
              <a:extLst>
                <a:ext uri="{FF2B5EF4-FFF2-40B4-BE49-F238E27FC236}">
                  <a16:creationId xmlns:a16="http://schemas.microsoft.com/office/drawing/2014/main" id="{C53545BF-2BA1-2DD2-4FA4-8FAD65F96225}"/>
                </a:ext>
              </a:extLst>
            </p:cNvPr>
            <p:cNvGrpSpPr/>
            <p:nvPr/>
          </p:nvGrpSpPr>
          <p:grpSpPr>
            <a:xfrm>
              <a:off x="3595162" y="651476"/>
              <a:ext cx="86861" cy="1133880"/>
              <a:chOff x="3595162" y="651476"/>
              <a:chExt cx="86861" cy="1133880"/>
            </a:xfrm>
          </p:grpSpPr>
          <p:sp>
            <p:nvSpPr>
              <p:cNvPr id="4376" name="Rectangle 4375">
                <a:extLst>
                  <a:ext uri="{FF2B5EF4-FFF2-40B4-BE49-F238E27FC236}">
                    <a16:creationId xmlns:a16="http://schemas.microsoft.com/office/drawing/2014/main" id="{229D65E5-5D56-7CD8-3962-DBFCDBF5E66D}"/>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77" name="Oval 4376">
                <a:extLst>
                  <a:ext uri="{FF2B5EF4-FFF2-40B4-BE49-F238E27FC236}">
                    <a16:creationId xmlns:a16="http://schemas.microsoft.com/office/drawing/2014/main" id="{09A5A8F5-F2C6-5D1B-E997-37CFB5ECA884}"/>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8" name="Oval 4377">
                <a:extLst>
                  <a:ext uri="{FF2B5EF4-FFF2-40B4-BE49-F238E27FC236}">
                    <a16:creationId xmlns:a16="http://schemas.microsoft.com/office/drawing/2014/main" id="{8156288C-0C56-FC94-C27E-AFB18714749B}"/>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9" name="Oval 4378">
                <a:extLst>
                  <a:ext uri="{FF2B5EF4-FFF2-40B4-BE49-F238E27FC236}">
                    <a16:creationId xmlns:a16="http://schemas.microsoft.com/office/drawing/2014/main" id="{1344923C-BE3E-FCB5-9B5C-69AD3C4D425F}"/>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0" name="Oval 4379">
                <a:extLst>
                  <a:ext uri="{FF2B5EF4-FFF2-40B4-BE49-F238E27FC236}">
                    <a16:creationId xmlns:a16="http://schemas.microsoft.com/office/drawing/2014/main" id="{794E315C-FF92-A1F8-8AA5-A5346B9DCB97}"/>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1" name="Oval 4380">
                <a:extLst>
                  <a:ext uri="{FF2B5EF4-FFF2-40B4-BE49-F238E27FC236}">
                    <a16:creationId xmlns:a16="http://schemas.microsoft.com/office/drawing/2014/main" id="{42E61CD1-E0C3-B6BF-53A6-C740121760CA}"/>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2" name="Oval 4381">
                <a:extLst>
                  <a:ext uri="{FF2B5EF4-FFF2-40B4-BE49-F238E27FC236}">
                    <a16:creationId xmlns:a16="http://schemas.microsoft.com/office/drawing/2014/main" id="{DE66454B-4604-8BA3-4226-D05BE1CA2E52}"/>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3" name="Oval 4382">
                <a:extLst>
                  <a:ext uri="{FF2B5EF4-FFF2-40B4-BE49-F238E27FC236}">
                    <a16:creationId xmlns:a16="http://schemas.microsoft.com/office/drawing/2014/main" id="{A25F778E-248E-EBA9-AFBC-25AC709A4E46}"/>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4" name="Oval 4383">
                <a:extLst>
                  <a:ext uri="{FF2B5EF4-FFF2-40B4-BE49-F238E27FC236}">
                    <a16:creationId xmlns:a16="http://schemas.microsoft.com/office/drawing/2014/main" id="{AD06500E-AC81-BEF7-6CC9-040200A5689D}"/>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5" name="Oval 4384">
                <a:extLst>
                  <a:ext uri="{FF2B5EF4-FFF2-40B4-BE49-F238E27FC236}">
                    <a16:creationId xmlns:a16="http://schemas.microsoft.com/office/drawing/2014/main" id="{05FBAE7E-EAAB-73DD-7BCB-29CFD36B6EEA}"/>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6" name="Oval 4385">
                <a:extLst>
                  <a:ext uri="{FF2B5EF4-FFF2-40B4-BE49-F238E27FC236}">
                    <a16:creationId xmlns:a16="http://schemas.microsoft.com/office/drawing/2014/main" id="{46832C1F-C5DE-549B-EDB1-3C2D38CAFF7F}"/>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7" name="Oval 4386">
                <a:extLst>
                  <a:ext uri="{FF2B5EF4-FFF2-40B4-BE49-F238E27FC236}">
                    <a16:creationId xmlns:a16="http://schemas.microsoft.com/office/drawing/2014/main" id="{2DCB98AB-0E19-EA2A-D280-363BF3AC7FDC}"/>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3" name="Group 4232">
              <a:extLst>
                <a:ext uri="{FF2B5EF4-FFF2-40B4-BE49-F238E27FC236}">
                  <a16:creationId xmlns:a16="http://schemas.microsoft.com/office/drawing/2014/main" id="{CCAA45C5-BA08-022D-E5C4-A5F8FB21AA93}"/>
                </a:ext>
              </a:extLst>
            </p:cNvPr>
            <p:cNvGrpSpPr/>
            <p:nvPr/>
          </p:nvGrpSpPr>
          <p:grpSpPr>
            <a:xfrm>
              <a:off x="3499715" y="651476"/>
              <a:ext cx="86861" cy="1133880"/>
              <a:chOff x="3499715" y="651476"/>
              <a:chExt cx="86861" cy="1133880"/>
            </a:xfrm>
          </p:grpSpPr>
          <p:sp>
            <p:nvSpPr>
              <p:cNvPr id="4364" name="Rectangle 4363">
                <a:extLst>
                  <a:ext uri="{FF2B5EF4-FFF2-40B4-BE49-F238E27FC236}">
                    <a16:creationId xmlns:a16="http://schemas.microsoft.com/office/drawing/2014/main" id="{564E697E-AA9E-3C93-3669-88BFD1D627AA}"/>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65" name="Oval 4364">
                <a:extLst>
                  <a:ext uri="{FF2B5EF4-FFF2-40B4-BE49-F238E27FC236}">
                    <a16:creationId xmlns:a16="http://schemas.microsoft.com/office/drawing/2014/main" id="{79B7D010-1D6F-FF7D-AB86-93A17C1E1955}"/>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6" name="Oval 4365">
                <a:extLst>
                  <a:ext uri="{FF2B5EF4-FFF2-40B4-BE49-F238E27FC236}">
                    <a16:creationId xmlns:a16="http://schemas.microsoft.com/office/drawing/2014/main" id="{D95AC617-A4C4-75A7-ADC3-37896BD85961}"/>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7" name="Oval 4366">
                <a:extLst>
                  <a:ext uri="{FF2B5EF4-FFF2-40B4-BE49-F238E27FC236}">
                    <a16:creationId xmlns:a16="http://schemas.microsoft.com/office/drawing/2014/main" id="{B368D408-B432-C1DB-C0E4-50202BA0A52E}"/>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8" name="Oval 4367">
                <a:extLst>
                  <a:ext uri="{FF2B5EF4-FFF2-40B4-BE49-F238E27FC236}">
                    <a16:creationId xmlns:a16="http://schemas.microsoft.com/office/drawing/2014/main" id="{E86DD684-1D4D-9CBE-80D7-E0895D9BC1FE}"/>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9" name="Oval 4368">
                <a:extLst>
                  <a:ext uri="{FF2B5EF4-FFF2-40B4-BE49-F238E27FC236}">
                    <a16:creationId xmlns:a16="http://schemas.microsoft.com/office/drawing/2014/main" id="{69E6D640-64F1-1C7D-2CA5-0D1F650E18A9}"/>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0" name="Oval 4369">
                <a:extLst>
                  <a:ext uri="{FF2B5EF4-FFF2-40B4-BE49-F238E27FC236}">
                    <a16:creationId xmlns:a16="http://schemas.microsoft.com/office/drawing/2014/main" id="{5092EAB0-8D2E-0E03-418E-F7500021E318}"/>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1" name="Oval 4370">
                <a:extLst>
                  <a:ext uri="{FF2B5EF4-FFF2-40B4-BE49-F238E27FC236}">
                    <a16:creationId xmlns:a16="http://schemas.microsoft.com/office/drawing/2014/main" id="{999CFA51-F53D-72D9-B887-B665D0D77CFD}"/>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2" name="Oval 4371">
                <a:extLst>
                  <a:ext uri="{FF2B5EF4-FFF2-40B4-BE49-F238E27FC236}">
                    <a16:creationId xmlns:a16="http://schemas.microsoft.com/office/drawing/2014/main" id="{063E37BF-AE30-356D-643B-ED59DFBE7838}"/>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3" name="Oval 4372">
                <a:extLst>
                  <a:ext uri="{FF2B5EF4-FFF2-40B4-BE49-F238E27FC236}">
                    <a16:creationId xmlns:a16="http://schemas.microsoft.com/office/drawing/2014/main" id="{0445FED7-28F5-8AA2-AF23-17812D27340C}"/>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4" name="Oval 4373">
                <a:extLst>
                  <a:ext uri="{FF2B5EF4-FFF2-40B4-BE49-F238E27FC236}">
                    <a16:creationId xmlns:a16="http://schemas.microsoft.com/office/drawing/2014/main" id="{8F06E3B0-7417-8BF3-0A73-896FD0D35CF6}"/>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5" name="Oval 4374">
                <a:extLst>
                  <a:ext uri="{FF2B5EF4-FFF2-40B4-BE49-F238E27FC236}">
                    <a16:creationId xmlns:a16="http://schemas.microsoft.com/office/drawing/2014/main" id="{CEA62107-5EB6-3C96-FDC8-E8C23C71FA9A}"/>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4" name="Group 4233">
              <a:extLst>
                <a:ext uri="{FF2B5EF4-FFF2-40B4-BE49-F238E27FC236}">
                  <a16:creationId xmlns:a16="http://schemas.microsoft.com/office/drawing/2014/main" id="{B986A364-F793-8BA0-CFCB-F5F438C4D5D8}"/>
                </a:ext>
              </a:extLst>
            </p:cNvPr>
            <p:cNvGrpSpPr/>
            <p:nvPr/>
          </p:nvGrpSpPr>
          <p:grpSpPr>
            <a:xfrm>
              <a:off x="3404269" y="651476"/>
              <a:ext cx="86861" cy="1133880"/>
              <a:chOff x="3404269" y="651476"/>
              <a:chExt cx="86861" cy="1133880"/>
            </a:xfrm>
          </p:grpSpPr>
          <p:sp>
            <p:nvSpPr>
              <p:cNvPr id="4352" name="Rectangle 4351">
                <a:extLst>
                  <a:ext uri="{FF2B5EF4-FFF2-40B4-BE49-F238E27FC236}">
                    <a16:creationId xmlns:a16="http://schemas.microsoft.com/office/drawing/2014/main" id="{1C3558C7-DFDF-BFA5-ECCB-6AA916D919AE}"/>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53" name="Oval 4352">
                <a:extLst>
                  <a:ext uri="{FF2B5EF4-FFF2-40B4-BE49-F238E27FC236}">
                    <a16:creationId xmlns:a16="http://schemas.microsoft.com/office/drawing/2014/main" id="{E8F1429C-5E9A-6A21-1DBC-921EAD18A6EA}"/>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4" name="Oval 4353">
                <a:extLst>
                  <a:ext uri="{FF2B5EF4-FFF2-40B4-BE49-F238E27FC236}">
                    <a16:creationId xmlns:a16="http://schemas.microsoft.com/office/drawing/2014/main" id="{CD306C52-00AB-243A-5B91-D08D69E653F9}"/>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5" name="Oval 4354">
                <a:extLst>
                  <a:ext uri="{FF2B5EF4-FFF2-40B4-BE49-F238E27FC236}">
                    <a16:creationId xmlns:a16="http://schemas.microsoft.com/office/drawing/2014/main" id="{5743F996-D582-C162-D449-3848B7EA81CB}"/>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6" name="Oval 4355">
                <a:extLst>
                  <a:ext uri="{FF2B5EF4-FFF2-40B4-BE49-F238E27FC236}">
                    <a16:creationId xmlns:a16="http://schemas.microsoft.com/office/drawing/2014/main" id="{0E7141F2-561E-D54D-B95A-B42B272A654A}"/>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7" name="Oval 4356">
                <a:extLst>
                  <a:ext uri="{FF2B5EF4-FFF2-40B4-BE49-F238E27FC236}">
                    <a16:creationId xmlns:a16="http://schemas.microsoft.com/office/drawing/2014/main" id="{8C065E2A-DE69-5F40-EB99-8FD4CD8DFA3B}"/>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8" name="Oval 4357">
                <a:extLst>
                  <a:ext uri="{FF2B5EF4-FFF2-40B4-BE49-F238E27FC236}">
                    <a16:creationId xmlns:a16="http://schemas.microsoft.com/office/drawing/2014/main" id="{27680B8A-F670-FF88-D3DA-D171CB959C87}"/>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9" name="Oval 4358">
                <a:extLst>
                  <a:ext uri="{FF2B5EF4-FFF2-40B4-BE49-F238E27FC236}">
                    <a16:creationId xmlns:a16="http://schemas.microsoft.com/office/drawing/2014/main" id="{5EF15888-7AE4-2759-B485-C2928FB5F311}"/>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0" name="Oval 4359">
                <a:extLst>
                  <a:ext uri="{FF2B5EF4-FFF2-40B4-BE49-F238E27FC236}">
                    <a16:creationId xmlns:a16="http://schemas.microsoft.com/office/drawing/2014/main" id="{9155864F-BC7A-2E76-9104-4DA3125C35A6}"/>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1" name="Oval 4360">
                <a:extLst>
                  <a:ext uri="{FF2B5EF4-FFF2-40B4-BE49-F238E27FC236}">
                    <a16:creationId xmlns:a16="http://schemas.microsoft.com/office/drawing/2014/main" id="{0F174787-43A1-CC73-217A-EA76BA3CAFA2}"/>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2" name="Oval 4361">
                <a:extLst>
                  <a:ext uri="{FF2B5EF4-FFF2-40B4-BE49-F238E27FC236}">
                    <a16:creationId xmlns:a16="http://schemas.microsoft.com/office/drawing/2014/main" id="{994CB21B-5F29-B200-535C-0A7C57F865DD}"/>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3" name="Oval 4362">
                <a:extLst>
                  <a:ext uri="{FF2B5EF4-FFF2-40B4-BE49-F238E27FC236}">
                    <a16:creationId xmlns:a16="http://schemas.microsoft.com/office/drawing/2014/main" id="{4A0F38E8-A31A-70CD-3D85-A56EDD50AEEA}"/>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5" name="Group 4234">
              <a:extLst>
                <a:ext uri="{FF2B5EF4-FFF2-40B4-BE49-F238E27FC236}">
                  <a16:creationId xmlns:a16="http://schemas.microsoft.com/office/drawing/2014/main" id="{E6F083B4-C3A4-F5A2-B75C-1814DAFF500F}"/>
                </a:ext>
              </a:extLst>
            </p:cNvPr>
            <p:cNvGrpSpPr/>
            <p:nvPr/>
          </p:nvGrpSpPr>
          <p:grpSpPr>
            <a:xfrm>
              <a:off x="3308822" y="651476"/>
              <a:ext cx="86861" cy="1133880"/>
              <a:chOff x="3308822" y="651476"/>
              <a:chExt cx="86861" cy="1133880"/>
            </a:xfrm>
          </p:grpSpPr>
          <p:sp>
            <p:nvSpPr>
              <p:cNvPr id="4340" name="Rectangle 4339">
                <a:extLst>
                  <a:ext uri="{FF2B5EF4-FFF2-40B4-BE49-F238E27FC236}">
                    <a16:creationId xmlns:a16="http://schemas.microsoft.com/office/drawing/2014/main" id="{46C0A3AC-B575-4835-7406-F30CB8B5D53D}"/>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41" name="Oval 4340">
                <a:extLst>
                  <a:ext uri="{FF2B5EF4-FFF2-40B4-BE49-F238E27FC236}">
                    <a16:creationId xmlns:a16="http://schemas.microsoft.com/office/drawing/2014/main" id="{F12E49E9-0A22-4878-4BCD-4723387ACBFB}"/>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2" name="Oval 4341">
                <a:extLst>
                  <a:ext uri="{FF2B5EF4-FFF2-40B4-BE49-F238E27FC236}">
                    <a16:creationId xmlns:a16="http://schemas.microsoft.com/office/drawing/2014/main" id="{BB4F3E3A-E63A-D3F4-5853-36E98B610A08}"/>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3" name="Oval 4342">
                <a:extLst>
                  <a:ext uri="{FF2B5EF4-FFF2-40B4-BE49-F238E27FC236}">
                    <a16:creationId xmlns:a16="http://schemas.microsoft.com/office/drawing/2014/main" id="{0AF515A9-62DE-F277-4F4A-41A99DBAD5C0}"/>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4" name="Oval 4343">
                <a:extLst>
                  <a:ext uri="{FF2B5EF4-FFF2-40B4-BE49-F238E27FC236}">
                    <a16:creationId xmlns:a16="http://schemas.microsoft.com/office/drawing/2014/main" id="{1410971C-A1EC-0FA8-46C0-4323BCE9BA84}"/>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5" name="Oval 4344">
                <a:extLst>
                  <a:ext uri="{FF2B5EF4-FFF2-40B4-BE49-F238E27FC236}">
                    <a16:creationId xmlns:a16="http://schemas.microsoft.com/office/drawing/2014/main" id="{125BB874-13FE-B790-E74C-5CC422F89AD8}"/>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6" name="Oval 4345">
                <a:extLst>
                  <a:ext uri="{FF2B5EF4-FFF2-40B4-BE49-F238E27FC236}">
                    <a16:creationId xmlns:a16="http://schemas.microsoft.com/office/drawing/2014/main" id="{4BE59859-B439-1332-AE9A-833D095D3598}"/>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7" name="Oval 4346">
                <a:extLst>
                  <a:ext uri="{FF2B5EF4-FFF2-40B4-BE49-F238E27FC236}">
                    <a16:creationId xmlns:a16="http://schemas.microsoft.com/office/drawing/2014/main" id="{8209FA73-2927-3A70-7E3D-4C7C927650E3}"/>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8" name="Oval 4347">
                <a:extLst>
                  <a:ext uri="{FF2B5EF4-FFF2-40B4-BE49-F238E27FC236}">
                    <a16:creationId xmlns:a16="http://schemas.microsoft.com/office/drawing/2014/main" id="{02AE505E-B693-6BAB-DFA8-C797EBF0176D}"/>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9" name="Oval 4348">
                <a:extLst>
                  <a:ext uri="{FF2B5EF4-FFF2-40B4-BE49-F238E27FC236}">
                    <a16:creationId xmlns:a16="http://schemas.microsoft.com/office/drawing/2014/main" id="{C6E5702C-61F0-A376-D5DE-AD9026E2880D}"/>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0" name="Oval 4349">
                <a:extLst>
                  <a:ext uri="{FF2B5EF4-FFF2-40B4-BE49-F238E27FC236}">
                    <a16:creationId xmlns:a16="http://schemas.microsoft.com/office/drawing/2014/main" id="{8CED9A42-9DA8-26F4-26E4-9EF91BD0F382}"/>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1" name="Oval 4350">
                <a:extLst>
                  <a:ext uri="{FF2B5EF4-FFF2-40B4-BE49-F238E27FC236}">
                    <a16:creationId xmlns:a16="http://schemas.microsoft.com/office/drawing/2014/main" id="{D9163CF0-A99F-E7C6-FC56-9F25191FE1E6}"/>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6" name="Group 4235">
              <a:extLst>
                <a:ext uri="{FF2B5EF4-FFF2-40B4-BE49-F238E27FC236}">
                  <a16:creationId xmlns:a16="http://schemas.microsoft.com/office/drawing/2014/main" id="{9B03700F-2972-0818-3A1C-76A054D2D143}"/>
                </a:ext>
              </a:extLst>
            </p:cNvPr>
            <p:cNvGrpSpPr/>
            <p:nvPr/>
          </p:nvGrpSpPr>
          <p:grpSpPr>
            <a:xfrm>
              <a:off x="3213376" y="651476"/>
              <a:ext cx="86861" cy="1133880"/>
              <a:chOff x="3213376" y="651476"/>
              <a:chExt cx="86861" cy="1133880"/>
            </a:xfrm>
          </p:grpSpPr>
          <p:sp>
            <p:nvSpPr>
              <p:cNvPr id="4328" name="Rectangle 4327">
                <a:extLst>
                  <a:ext uri="{FF2B5EF4-FFF2-40B4-BE49-F238E27FC236}">
                    <a16:creationId xmlns:a16="http://schemas.microsoft.com/office/drawing/2014/main" id="{FB6CEBA1-4333-F2E2-A92F-BE0BA892B0FC}"/>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29" name="Oval 4328">
                <a:extLst>
                  <a:ext uri="{FF2B5EF4-FFF2-40B4-BE49-F238E27FC236}">
                    <a16:creationId xmlns:a16="http://schemas.microsoft.com/office/drawing/2014/main" id="{B8392F3E-96E4-1764-15ED-DB7470C3B9EB}"/>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0" name="Oval 4329">
                <a:extLst>
                  <a:ext uri="{FF2B5EF4-FFF2-40B4-BE49-F238E27FC236}">
                    <a16:creationId xmlns:a16="http://schemas.microsoft.com/office/drawing/2014/main" id="{83BE06F1-3341-483C-779B-9941E6F1421E}"/>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1" name="Oval 4330">
                <a:extLst>
                  <a:ext uri="{FF2B5EF4-FFF2-40B4-BE49-F238E27FC236}">
                    <a16:creationId xmlns:a16="http://schemas.microsoft.com/office/drawing/2014/main" id="{171E04C6-8A12-B616-A0CD-C979656DB640}"/>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2" name="Oval 4331">
                <a:extLst>
                  <a:ext uri="{FF2B5EF4-FFF2-40B4-BE49-F238E27FC236}">
                    <a16:creationId xmlns:a16="http://schemas.microsoft.com/office/drawing/2014/main" id="{C2650FA0-08C3-8E72-7DD2-AA5F48AAFAF6}"/>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3" name="Oval 4332">
                <a:extLst>
                  <a:ext uri="{FF2B5EF4-FFF2-40B4-BE49-F238E27FC236}">
                    <a16:creationId xmlns:a16="http://schemas.microsoft.com/office/drawing/2014/main" id="{EC0E342C-7E5A-F37B-2379-DEB4DA2F1514}"/>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4" name="Oval 4333">
                <a:extLst>
                  <a:ext uri="{FF2B5EF4-FFF2-40B4-BE49-F238E27FC236}">
                    <a16:creationId xmlns:a16="http://schemas.microsoft.com/office/drawing/2014/main" id="{DC4FBAF4-077F-BDCC-DCC5-12CB8BBBD6A5}"/>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5" name="Oval 4334">
                <a:extLst>
                  <a:ext uri="{FF2B5EF4-FFF2-40B4-BE49-F238E27FC236}">
                    <a16:creationId xmlns:a16="http://schemas.microsoft.com/office/drawing/2014/main" id="{FB77954F-077E-665D-71F5-028FF083631E}"/>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6" name="Oval 4335">
                <a:extLst>
                  <a:ext uri="{FF2B5EF4-FFF2-40B4-BE49-F238E27FC236}">
                    <a16:creationId xmlns:a16="http://schemas.microsoft.com/office/drawing/2014/main" id="{ED2AA13C-2EA6-0229-91CA-2B8657B0E6F1}"/>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7" name="Oval 4336">
                <a:extLst>
                  <a:ext uri="{FF2B5EF4-FFF2-40B4-BE49-F238E27FC236}">
                    <a16:creationId xmlns:a16="http://schemas.microsoft.com/office/drawing/2014/main" id="{0BAB26EB-B721-DB80-A483-D327431B1FD7}"/>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8" name="Oval 4337">
                <a:extLst>
                  <a:ext uri="{FF2B5EF4-FFF2-40B4-BE49-F238E27FC236}">
                    <a16:creationId xmlns:a16="http://schemas.microsoft.com/office/drawing/2014/main" id="{C5DAF0F4-65CC-773D-8376-A6E913265B90}"/>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9" name="Oval 4338">
                <a:extLst>
                  <a:ext uri="{FF2B5EF4-FFF2-40B4-BE49-F238E27FC236}">
                    <a16:creationId xmlns:a16="http://schemas.microsoft.com/office/drawing/2014/main" id="{4868E822-6012-2D21-073D-0ADD0BE89C2C}"/>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7" name="Group 4236">
              <a:extLst>
                <a:ext uri="{FF2B5EF4-FFF2-40B4-BE49-F238E27FC236}">
                  <a16:creationId xmlns:a16="http://schemas.microsoft.com/office/drawing/2014/main" id="{5727DBDF-2469-2450-E87D-77975152A78E}"/>
                </a:ext>
              </a:extLst>
            </p:cNvPr>
            <p:cNvGrpSpPr/>
            <p:nvPr/>
          </p:nvGrpSpPr>
          <p:grpSpPr>
            <a:xfrm>
              <a:off x="3117929" y="651476"/>
              <a:ext cx="86861" cy="1133880"/>
              <a:chOff x="3117929" y="651476"/>
              <a:chExt cx="86861" cy="1133880"/>
            </a:xfrm>
          </p:grpSpPr>
          <p:sp>
            <p:nvSpPr>
              <p:cNvPr id="4316" name="Rectangle 4315">
                <a:extLst>
                  <a:ext uri="{FF2B5EF4-FFF2-40B4-BE49-F238E27FC236}">
                    <a16:creationId xmlns:a16="http://schemas.microsoft.com/office/drawing/2014/main" id="{BA4689A6-E528-0380-4BD6-196CF5E54287}"/>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17" name="Oval 4316">
                <a:extLst>
                  <a:ext uri="{FF2B5EF4-FFF2-40B4-BE49-F238E27FC236}">
                    <a16:creationId xmlns:a16="http://schemas.microsoft.com/office/drawing/2014/main" id="{7E81CFDA-5059-ABF7-8C8D-877AB63A4320}"/>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8" name="Oval 4317">
                <a:extLst>
                  <a:ext uri="{FF2B5EF4-FFF2-40B4-BE49-F238E27FC236}">
                    <a16:creationId xmlns:a16="http://schemas.microsoft.com/office/drawing/2014/main" id="{550EF23E-DA3D-0A23-91BF-0CD84B73B42C}"/>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9" name="Oval 4318">
                <a:extLst>
                  <a:ext uri="{FF2B5EF4-FFF2-40B4-BE49-F238E27FC236}">
                    <a16:creationId xmlns:a16="http://schemas.microsoft.com/office/drawing/2014/main" id="{9F30768E-D6DD-AB72-7DDF-005E64D1FC12}"/>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0" name="Oval 4319">
                <a:extLst>
                  <a:ext uri="{FF2B5EF4-FFF2-40B4-BE49-F238E27FC236}">
                    <a16:creationId xmlns:a16="http://schemas.microsoft.com/office/drawing/2014/main" id="{8BFAE817-BA6A-51FC-822F-44F660648A33}"/>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1" name="Oval 4320">
                <a:extLst>
                  <a:ext uri="{FF2B5EF4-FFF2-40B4-BE49-F238E27FC236}">
                    <a16:creationId xmlns:a16="http://schemas.microsoft.com/office/drawing/2014/main" id="{C25BC2DF-7DA7-49B1-8952-5EEB3B7BEA6E}"/>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2" name="Oval 4321">
                <a:extLst>
                  <a:ext uri="{FF2B5EF4-FFF2-40B4-BE49-F238E27FC236}">
                    <a16:creationId xmlns:a16="http://schemas.microsoft.com/office/drawing/2014/main" id="{D6CC6F82-7C73-5999-BDB7-9740D2D48DE6}"/>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3" name="Oval 4322">
                <a:extLst>
                  <a:ext uri="{FF2B5EF4-FFF2-40B4-BE49-F238E27FC236}">
                    <a16:creationId xmlns:a16="http://schemas.microsoft.com/office/drawing/2014/main" id="{7287887F-A53A-34CD-32C8-C22C6A0DA59C}"/>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4" name="Oval 4323">
                <a:extLst>
                  <a:ext uri="{FF2B5EF4-FFF2-40B4-BE49-F238E27FC236}">
                    <a16:creationId xmlns:a16="http://schemas.microsoft.com/office/drawing/2014/main" id="{34A6FB6C-63D1-D478-F777-3DC56F790132}"/>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5" name="Oval 4324">
                <a:extLst>
                  <a:ext uri="{FF2B5EF4-FFF2-40B4-BE49-F238E27FC236}">
                    <a16:creationId xmlns:a16="http://schemas.microsoft.com/office/drawing/2014/main" id="{0169A651-4966-39AC-40D9-61715436AAB8}"/>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6" name="Oval 4325">
                <a:extLst>
                  <a:ext uri="{FF2B5EF4-FFF2-40B4-BE49-F238E27FC236}">
                    <a16:creationId xmlns:a16="http://schemas.microsoft.com/office/drawing/2014/main" id="{250180FB-D7F7-333D-5143-4367432E6901}"/>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7" name="Oval 4326">
                <a:extLst>
                  <a:ext uri="{FF2B5EF4-FFF2-40B4-BE49-F238E27FC236}">
                    <a16:creationId xmlns:a16="http://schemas.microsoft.com/office/drawing/2014/main" id="{93D0C9CF-7D13-E04A-33C8-C1C2E194F354}"/>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8" name="Group 4237">
              <a:extLst>
                <a:ext uri="{FF2B5EF4-FFF2-40B4-BE49-F238E27FC236}">
                  <a16:creationId xmlns:a16="http://schemas.microsoft.com/office/drawing/2014/main" id="{69DB4CF3-3434-CA46-E822-ED694EB4FA67}"/>
                </a:ext>
              </a:extLst>
            </p:cNvPr>
            <p:cNvGrpSpPr/>
            <p:nvPr/>
          </p:nvGrpSpPr>
          <p:grpSpPr>
            <a:xfrm>
              <a:off x="3022483" y="651476"/>
              <a:ext cx="86861" cy="1133880"/>
              <a:chOff x="3022483" y="651476"/>
              <a:chExt cx="86861" cy="1133880"/>
            </a:xfrm>
          </p:grpSpPr>
          <p:sp>
            <p:nvSpPr>
              <p:cNvPr id="4304" name="Rectangle 4303">
                <a:extLst>
                  <a:ext uri="{FF2B5EF4-FFF2-40B4-BE49-F238E27FC236}">
                    <a16:creationId xmlns:a16="http://schemas.microsoft.com/office/drawing/2014/main" id="{F4F83F68-289B-EAAD-DB6D-9131C8FB3716}"/>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305" name="Oval 4304">
                <a:extLst>
                  <a:ext uri="{FF2B5EF4-FFF2-40B4-BE49-F238E27FC236}">
                    <a16:creationId xmlns:a16="http://schemas.microsoft.com/office/drawing/2014/main" id="{A9DF1748-9BF2-3C59-E589-26C676FA6F71}"/>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6" name="Oval 4305">
                <a:extLst>
                  <a:ext uri="{FF2B5EF4-FFF2-40B4-BE49-F238E27FC236}">
                    <a16:creationId xmlns:a16="http://schemas.microsoft.com/office/drawing/2014/main" id="{05887404-5379-9CE7-EF8D-D7FDFD0DCA33}"/>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7" name="Oval 4306">
                <a:extLst>
                  <a:ext uri="{FF2B5EF4-FFF2-40B4-BE49-F238E27FC236}">
                    <a16:creationId xmlns:a16="http://schemas.microsoft.com/office/drawing/2014/main" id="{BD417AA0-1EB0-6E60-A3F6-2C8C8F24C967}"/>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8" name="Oval 4307">
                <a:extLst>
                  <a:ext uri="{FF2B5EF4-FFF2-40B4-BE49-F238E27FC236}">
                    <a16:creationId xmlns:a16="http://schemas.microsoft.com/office/drawing/2014/main" id="{413B16D7-AF6A-87F1-A609-9468CD68D028}"/>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9" name="Oval 4308">
                <a:extLst>
                  <a:ext uri="{FF2B5EF4-FFF2-40B4-BE49-F238E27FC236}">
                    <a16:creationId xmlns:a16="http://schemas.microsoft.com/office/drawing/2014/main" id="{911AB1C6-CF2A-155C-CC01-FD3CE2BF5B24}"/>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0" name="Oval 4309">
                <a:extLst>
                  <a:ext uri="{FF2B5EF4-FFF2-40B4-BE49-F238E27FC236}">
                    <a16:creationId xmlns:a16="http://schemas.microsoft.com/office/drawing/2014/main" id="{63DF9199-B433-C847-E8A7-DFB66CCF705F}"/>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1" name="Oval 4310">
                <a:extLst>
                  <a:ext uri="{FF2B5EF4-FFF2-40B4-BE49-F238E27FC236}">
                    <a16:creationId xmlns:a16="http://schemas.microsoft.com/office/drawing/2014/main" id="{C01CFB7F-D96B-9747-F417-85C0B7671F9B}"/>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2" name="Oval 4311">
                <a:extLst>
                  <a:ext uri="{FF2B5EF4-FFF2-40B4-BE49-F238E27FC236}">
                    <a16:creationId xmlns:a16="http://schemas.microsoft.com/office/drawing/2014/main" id="{34BC99D2-2BAA-F31F-20E8-8035B644F26F}"/>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3" name="Oval 4312">
                <a:extLst>
                  <a:ext uri="{FF2B5EF4-FFF2-40B4-BE49-F238E27FC236}">
                    <a16:creationId xmlns:a16="http://schemas.microsoft.com/office/drawing/2014/main" id="{84D423B4-5C82-B0F2-4A64-EB8705250166}"/>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4" name="Oval 4313">
                <a:extLst>
                  <a:ext uri="{FF2B5EF4-FFF2-40B4-BE49-F238E27FC236}">
                    <a16:creationId xmlns:a16="http://schemas.microsoft.com/office/drawing/2014/main" id="{478BBADA-03BD-2C08-8628-2D7F51DDD72D}"/>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5" name="Oval 4314">
                <a:extLst>
                  <a:ext uri="{FF2B5EF4-FFF2-40B4-BE49-F238E27FC236}">
                    <a16:creationId xmlns:a16="http://schemas.microsoft.com/office/drawing/2014/main" id="{46334C05-2094-5F63-743A-B4FC7E804CC1}"/>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9" name="Group 4238">
              <a:extLst>
                <a:ext uri="{FF2B5EF4-FFF2-40B4-BE49-F238E27FC236}">
                  <a16:creationId xmlns:a16="http://schemas.microsoft.com/office/drawing/2014/main" id="{F9BA4249-D81A-CC25-74A4-8AEC168963B5}"/>
                </a:ext>
              </a:extLst>
            </p:cNvPr>
            <p:cNvGrpSpPr/>
            <p:nvPr/>
          </p:nvGrpSpPr>
          <p:grpSpPr>
            <a:xfrm>
              <a:off x="2927036" y="651476"/>
              <a:ext cx="86861" cy="1133880"/>
              <a:chOff x="2927036" y="651476"/>
              <a:chExt cx="86861" cy="1133880"/>
            </a:xfrm>
          </p:grpSpPr>
          <p:sp>
            <p:nvSpPr>
              <p:cNvPr id="4292" name="Rectangle 4291">
                <a:extLst>
                  <a:ext uri="{FF2B5EF4-FFF2-40B4-BE49-F238E27FC236}">
                    <a16:creationId xmlns:a16="http://schemas.microsoft.com/office/drawing/2014/main" id="{AE881FDE-A008-CBB5-2C3C-EB12DEE7D7DD}"/>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93" name="Oval 4292">
                <a:extLst>
                  <a:ext uri="{FF2B5EF4-FFF2-40B4-BE49-F238E27FC236}">
                    <a16:creationId xmlns:a16="http://schemas.microsoft.com/office/drawing/2014/main" id="{7B6A65C6-87E3-8106-91A1-8C92F9652386}"/>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4" name="Oval 4293">
                <a:extLst>
                  <a:ext uri="{FF2B5EF4-FFF2-40B4-BE49-F238E27FC236}">
                    <a16:creationId xmlns:a16="http://schemas.microsoft.com/office/drawing/2014/main" id="{1A5694A4-AF63-8079-3268-E1F0D7E89D69}"/>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5" name="Oval 4294">
                <a:extLst>
                  <a:ext uri="{FF2B5EF4-FFF2-40B4-BE49-F238E27FC236}">
                    <a16:creationId xmlns:a16="http://schemas.microsoft.com/office/drawing/2014/main" id="{603C3E61-5DDD-2CF5-C5F4-E7EF38C82E78}"/>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6" name="Oval 4295">
                <a:extLst>
                  <a:ext uri="{FF2B5EF4-FFF2-40B4-BE49-F238E27FC236}">
                    <a16:creationId xmlns:a16="http://schemas.microsoft.com/office/drawing/2014/main" id="{36BA235B-6363-41E6-4649-9B75A55045F0}"/>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7" name="Oval 4296">
                <a:extLst>
                  <a:ext uri="{FF2B5EF4-FFF2-40B4-BE49-F238E27FC236}">
                    <a16:creationId xmlns:a16="http://schemas.microsoft.com/office/drawing/2014/main" id="{F5FE597E-5F0D-CA0E-941C-DCA8B2D25924}"/>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8" name="Oval 4297">
                <a:extLst>
                  <a:ext uri="{FF2B5EF4-FFF2-40B4-BE49-F238E27FC236}">
                    <a16:creationId xmlns:a16="http://schemas.microsoft.com/office/drawing/2014/main" id="{72727EC6-F907-6ECE-21F9-AA16A27AE245}"/>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9" name="Oval 4298">
                <a:extLst>
                  <a:ext uri="{FF2B5EF4-FFF2-40B4-BE49-F238E27FC236}">
                    <a16:creationId xmlns:a16="http://schemas.microsoft.com/office/drawing/2014/main" id="{009480B4-4877-C835-595B-5FC4CD4F3875}"/>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 name="Oval 4299">
                <a:extLst>
                  <a:ext uri="{FF2B5EF4-FFF2-40B4-BE49-F238E27FC236}">
                    <a16:creationId xmlns:a16="http://schemas.microsoft.com/office/drawing/2014/main" id="{23CB70E0-FC63-0B81-FBA9-C870049E4AC6}"/>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 name="Oval 4300">
                <a:extLst>
                  <a:ext uri="{FF2B5EF4-FFF2-40B4-BE49-F238E27FC236}">
                    <a16:creationId xmlns:a16="http://schemas.microsoft.com/office/drawing/2014/main" id="{DE4EDDDE-7FEC-4913-EDAF-A62EEC261093}"/>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 name="Oval 4301">
                <a:extLst>
                  <a:ext uri="{FF2B5EF4-FFF2-40B4-BE49-F238E27FC236}">
                    <a16:creationId xmlns:a16="http://schemas.microsoft.com/office/drawing/2014/main" id="{FB2DAB02-D4CF-A326-54BB-332EB3E7E6D7}"/>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 name="Oval 4302">
                <a:extLst>
                  <a:ext uri="{FF2B5EF4-FFF2-40B4-BE49-F238E27FC236}">
                    <a16:creationId xmlns:a16="http://schemas.microsoft.com/office/drawing/2014/main" id="{C8819504-BC96-04EF-2F0A-E13B6A6E5781}"/>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0" name="Group 4239">
              <a:extLst>
                <a:ext uri="{FF2B5EF4-FFF2-40B4-BE49-F238E27FC236}">
                  <a16:creationId xmlns:a16="http://schemas.microsoft.com/office/drawing/2014/main" id="{A9BC6988-330D-8163-2B11-EC04F1A9CB63}"/>
                </a:ext>
              </a:extLst>
            </p:cNvPr>
            <p:cNvGrpSpPr/>
            <p:nvPr/>
          </p:nvGrpSpPr>
          <p:grpSpPr>
            <a:xfrm>
              <a:off x="2831590" y="651476"/>
              <a:ext cx="86861" cy="1133880"/>
              <a:chOff x="2831590" y="651476"/>
              <a:chExt cx="86861" cy="1133880"/>
            </a:xfrm>
          </p:grpSpPr>
          <p:sp>
            <p:nvSpPr>
              <p:cNvPr id="4280" name="Rectangle 4279">
                <a:extLst>
                  <a:ext uri="{FF2B5EF4-FFF2-40B4-BE49-F238E27FC236}">
                    <a16:creationId xmlns:a16="http://schemas.microsoft.com/office/drawing/2014/main" id="{A2FE129A-E791-3A4C-F9A7-EBCF409FC66A}"/>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81" name="Oval 4280">
                <a:extLst>
                  <a:ext uri="{FF2B5EF4-FFF2-40B4-BE49-F238E27FC236}">
                    <a16:creationId xmlns:a16="http://schemas.microsoft.com/office/drawing/2014/main" id="{2B7B1F2A-515C-760B-2A08-4BF450F36B97}"/>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2" name="Oval 4281">
                <a:extLst>
                  <a:ext uri="{FF2B5EF4-FFF2-40B4-BE49-F238E27FC236}">
                    <a16:creationId xmlns:a16="http://schemas.microsoft.com/office/drawing/2014/main" id="{BD8D8E4A-BDFD-D8C2-F4C3-7D010EE67624}"/>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3" name="Oval 4282">
                <a:extLst>
                  <a:ext uri="{FF2B5EF4-FFF2-40B4-BE49-F238E27FC236}">
                    <a16:creationId xmlns:a16="http://schemas.microsoft.com/office/drawing/2014/main" id="{883AE838-38F9-2D2F-E653-09DF59FAE546}"/>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4" name="Oval 4283">
                <a:extLst>
                  <a:ext uri="{FF2B5EF4-FFF2-40B4-BE49-F238E27FC236}">
                    <a16:creationId xmlns:a16="http://schemas.microsoft.com/office/drawing/2014/main" id="{90723096-291F-2A14-D81B-16B4BE5982A6}"/>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5" name="Oval 4284">
                <a:extLst>
                  <a:ext uri="{FF2B5EF4-FFF2-40B4-BE49-F238E27FC236}">
                    <a16:creationId xmlns:a16="http://schemas.microsoft.com/office/drawing/2014/main" id="{8E5D996B-B5C7-7EEC-10D3-62A57F4F5D6A}"/>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6" name="Oval 4285">
                <a:extLst>
                  <a:ext uri="{FF2B5EF4-FFF2-40B4-BE49-F238E27FC236}">
                    <a16:creationId xmlns:a16="http://schemas.microsoft.com/office/drawing/2014/main" id="{0B802E13-C879-CB66-83C0-688A3CF3EED1}"/>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7" name="Oval 4286">
                <a:extLst>
                  <a:ext uri="{FF2B5EF4-FFF2-40B4-BE49-F238E27FC236}">
                    <a16:creationId xmlns:a16="http://schemas.microsoft.com/office/drawing/2014/main" id="{9DD1E3B0-C52B-0889-F109-09631E322C94}"/>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8" name="Oval 4287">
                <a:extLst>
                  <a:ext uri="{FF2B5EF4-FFF2-40B4-BE49-F238E27FC236}">
                    <a16:creationId xmlns:a16="http://schemas.microsoft.com/office/drawing/2014/main" id="{A8BB5969-CFC3-ADFA-E32B-880E658A1CB6}"/>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9" name="Oval 4288">
                <a:extLst>
                  <a:ext uri="{FF2B5EF4-FFF2-40B4-BE49-F238E27FC236}">
                    <a16:creationId xmlns:a16="http://schemas.microsoft.com/office/drawing/2014/main" id="{D371A595-E502-1709-9A85-77462B8A1D49}"/>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0" name="Oval 4289">
                <a:extLst>
                  <a:ext uri="{FF2B5EF4-FFF2-40B4-BE49-F238E27FC236}">
                    <a16:creationId xmlns:a16="http://schemas.microsoft.com/office/drawing/2014/main" id="{E8D2FF45-7C1E-4756-9305-C6895BBBDFD4}"/>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1" name="Oval 4290">
                <a:extLst>
                  <a:ext uri="{FF2B5EF4-FFF2-40B4-BE49-F238E27FC236}">
                    <a16:creationId xmlns:a16="http://schemas.microsoft.com/office/drawing/2014/main" id="{919EA4B1-6FAF-0877-5D80-880F94A80896}"/>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1" name="Group 4240">
              <a:extLst>
                <a:ext uri="{FF2B5EF4-FFF2-40B4-BE49-F238E27FC236}">
                  <a16:creationId xmlns:a16="http://schemas.microsoft.com/office/drawing/2014/main" id="{7D0B2414-68D5-559D-D640-42548EE9C7DF}"/>
                </a:ext>
              </a:extLst>
            </p:cNvPr>
            <p:cNvGrpSpPr/>
            <p:nvPr/>
          </p:nvGrpSpPr>
          <p:grpSpPr>
            <a:xfrm>
              <a:off x="2736144" y="651476"/>
              <a:ext cx="86861" cy="1133880"/>
              <a:chOff x="2736144" y="651476"/>
              <a:chExt cx="86861" cy="1133880"/>
            </a:xfrm>
          </p:grpSpPr>
          <p:sp>
            <p:nvSpPr>
              <p:cNvPr id="4268" name="Rectangle 4267">
                <a:extLst>
                  <a:ext uri="{FF2B5EF4-FFF2-40B4-BE49-F238E27FC236}">
                    <a16:creationId xmlns:a16="http://schemas.microsoft.com/office/drawing/2014/main" id="{9545D8A8-5E88-B0A8-61C9-666C56BDF714}"/>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69" name="Oval 4268">
                <a:extLst>
                  <a:ext uri="{FF2B5EF4-FFF2-40B4-BE49-F238E27FC236}">
                    <a16:creationId xmlns:a16="http://schemas.microsoft.com/office/drawing/2014/main" id="{5806744A-152B-1F45-EE88-5654883FD850}"/>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0" name="Oval 4269">
                <a:extLst>
                  <a:ext uri="{FF2B5EF4-FFF2-40B4-BE49-F238E27FC236}">
                    <a16:creationId xmlns:a16="http://schemas.microsoft.com/office/drawing/2014/main" id="{863948D9-C46C-A447-01B0-0575FF2B0495}"/>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1" name="Oval 4270">
                <a:extLst>
                  <a:ext uri="{FF2B5EF4-FFF2-40B4-BE49-F238E27FC236}">
                    <a16:creationId xmlns:a16="http://schemas.microsoft.com/office/drawing/2014/main" id="{48EDA6C8-E717-256C-707E-40BF3A531DB5}"/>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2" name="Oval 4271">
                <a:extLst>
                  <a:ext uri="{FF2B5EF4-FFF2-40B4-BE49-F238E27FC236}">
                    <a16:creationId xmlns:a16="http://schemas.microsoft.com/office/drawing/2014/main" id="{F4E650A2-C8F9-BE6B-2A2B-178371CEB448}"/>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3" name="Oval 4272">
                <a:extLst>
                  <a:ext uri="{FF2B5EF4-FFF2-40B4-BE49-F238E27FC236}">
                    <a16:creationId xmlns:a16="http://schemas.microsoft.com/office/drawing/2014/main" id="{81A08C11-093F-B559-3E92-833D6E1C7BCF}"/>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4" name="Oval 4273">
                <a:extLst>
                  <a:ext uri="{FF2B5EF4-FFF2-40B4-BE49-F238E27FC236}">
                    <a16:creationId xmlns:a16="http://schemas.microsoft.com/office/drawing/2014/main" id="{0BD44113-9F0C-4310-54F7-50E92B260755}"/>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5" name="Oval 4274">
                <a:extLst>
                  <a:ext uri="{FF2B5EF4-FFF2-40B4-BE49-F238E27FC236}">
                    <a16:creationId xmlns:a16="http://schemas.microsoft.com/office/drawing/2014/main" id="{53985115-E8DA-06E6-FC5C-7628B6CAC783}"/>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6" name="Oval 4275">
                <a:extLst>
                  <a:ext uri="{FF2B5EF4-FFF2-40B4-BE49-F238E27FC236}">
                    <a16:creationId xmlns:a16="http://schemas.microsoft.com/office/drawing/2014/main" id="{563054E3-DDE0-10D2-A7A3-CDA55EA25F3B}"/>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7" name="Oval 4276">
                <a:extLst>
                  <a:ext uri="{FF2B5EF4-FFF2-40B4-BE49-F238E27FC236}">
                    <a16:creationId xmlns:a16="http://schemas.microsoft.com/office/drawing/2014/main" id="{D93C5C40-CC43-41BB-88B9-8EA36BEED103}"/>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8" name="Oval 4277">
                <a:extLst>
                  <a:ext uri="{FF2B5EF4-FFF2-40B4-BE49-F238E27FC236}">
                    <a16:creationId xmlns:a16="http://schemas.microsoft.com/office/drawing/2014/main" id="{617088FD-C52D-009B-0B6B-119095A1D4E6}"/>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9" name="Oval 4278">
                <a:extLst>
                  <a:ext uri="{FF2B5EF4-FFF2-40B4-BE49-F238E27FC236}">
                    <a16:creationId xmlns:a16="http://schemas.microsoft.com/office/drawing/2014/main" id="{3164B525-0743-4A41-BB02-089E4D07F219}"/>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2" name="Group 4241">
              <a:extLst>
                <a:ext uri="{FF2B5EF4-FFF2-40B4-BE49-F238E27FC236}">
                  <a16:creationId xmlns:a16="http://schemas.microsoft.com/office/drawing/2014/main" id="{A1B90247-67A0-7F82-A56E-990012EDBEE9}"/>
                </a:ext>
              </a:extLst>
            </p:cNvPr>
            <p:cNvGrpSpPr/>
            <p:nvPr/>
          </p:nvGrpSpPr>
          <p:grpSpPr>
            <a:xfrm>
              <a:off x="2640697" y="651476"/>
              <a:ext cx="86861" cy="1133880"/>
              <a:chOff x="2640697" y="651476"/>
              <a:chExt cx="86861" cy="1133880"/>
            </a:xfrm>
          </p:grpSpPr>
          <p:sp>
            <p:nvSpPr>
              <p:cNvPr id="4256" name="Rectangle 4255">
                <a:extLst>
                  <a:ext uri="{FF2B5EF4-FFF2-40B4-BE49-F238E27FC236}">
                    <a16:creationId xmlns:a16="http://schemas.microsoft.com/office/drawing/2014/main" id="{E6560388-F937-7AD5-7D53-CF7BF6B7CC04}"/>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57" name="Oval 4256">
                <a:extLst>
                  <a:ext uri="{FF2B5EF4-FFF2-40B4-BE49-F238E27FC236}">
                    <a16:creationId xmlns:a16="http://schemas.microsoft.com/office/drawing/2014/main" id="{7D390FCB-60AB-1EFA-6C60-98012966282F}"/>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8" name="Oval 4257">
                <a:extLst>
                  <a:ext uri="{FF2B5EF4-FFF2-40B4-BE49-F238E27FC236}">
                    <a16:creationId xmlns:a16="http://schemas.microsoft.com/office/drawing/2014/main" id="{661C0B82-D510-C89C-28D3-E15DD275D912}"/>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9" name="Oval 4258">
                <a:extLst>
                  <a:ext uri="{FF2B5EF4-FFF2-40B4-BE49-F238E27FC236}">
                    <a16:creationId xmlns:a16="http://schemas.microsoft.com/office/drawing/2014/main" id="{849225B2-D632-A98E-80B8-EA3ECD47820B}"/>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0" name="Oval 4259">
                <a:extLst>
                  <a:ext uri="{FF2B5EF4-FFF2-40B4-BE49-F238E27FC236}">
                    <a16:creationId xmlns:a16="http://schemas.microsoft.com/office/drawing/2014/main" id="{9EEB8BE4-8176-34A2-6C05-ACB2D4F0CD28}"/>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1" name="Oval 4260">
                <a:extLst>
                  <a:ext uri="{FF2B5EF4-FFF2-40B4-BE49-F238E27FC236}">
                    <a16:creationId xmlns:a16="http://schemas.microsoft.com/office/drawing/2014/main" id="{F0EC352C-6BEA-148B-B051-AAEEC0957D61}"/>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2" name="Oval 4261">
                <a:extLst>
                  <a:ext uri="{FF2B5EF4-FFF2-40B4-BE49-F238E27FC236}">
                    <a16:creationId xmlns:a16="http://schemas.microsoft.com/office/drawing/2014/main" id="{F638063E-BA83-9673-243F-A3E0290541FA}"/>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3" name="Oval 4262">
                <a:extLst>
                  <a:ext uri="{FF2B5EF4-FFF2-40B4-BE49-F238E27FC236}">
                    <a16:creationId xmlns:a16="http://schemas.microsoft.com/office/drawing/2014/main" id="{E0B71FC0-B657-B85B-B049-A934901779D4}"/>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4" name="Oval 4263">
                <a:extLst>
                  <a:ext uri="{FF2B5EF4-FFF2-40B4-BE49-F238E27FC236}">
                    <a16:creationId xmlns:a16="http://schemas.microsoft.com/office/drawing/2014/main" id="{E3EB6755-1B22-717B-D9CA-60AD0D98D1FF}"/>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5" name="Oval 4264">
                <a:extLst>
                  <a:ext uri="{FF2B5EF4-FFF2-40B4-BE49-F238E27FC236}">
                    <a16:creationId xmlns:a16="http://schemas.microsoft.com/office/drawing/2014/main" id="{2C47A9A0-D64F-7767-554F-23F78E970BDE}"/>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6" name="Oval 4265">
                <a:extLst>
                  <a:ext uri="{FF2B5EF4-FFF2-40B4-BE49-F238E27FC236}">
                    <a16:creationId xmlns:a16="http://schemas.microsoft.com/office/drawing/2014/main" id="{DDC07D21-FC38-730F-F077-D8F65A4809F4}"/>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7" name="Oval 4266">
                <a:extLst>
                  <a:ext uri="{FF2B5EF4-FFF2-40B4-BE49-F238E27FC236}">
                    <a16:creationId xmlns:a16="http://schemas.microsoft.com/office/drawing/2014/main" id="{87903958-AACC-C81C-A0A1-74C3E0C007BD}"/>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3" name="Group 4242">
              <a:extLst>
                <a:ext uri="{FF2B5EF4-FFF2-40B4-BE49-F238E27FC236}">
                  <a16:creationId xmlns:a16="http://schemas.microsoft.com/office/drawing/2014/main" id="{6A9FCA75-BECC-6D82-1B5F-D34A7723F558}"/>
                </a:ext>
              </a:extLst>
            </p:cNvPr>
            <p:cNvGrpSpPr/>
            <p:nvPr/>
          </p:nvGrpSpPr>
          <p:grpSpPr>
            <a:xfrm>
              <a:off x="2545251" y="651476"/>
              <a:ext cx="86861" cy="1133880"/>
              <a:chOff x="2545251" y="651476"/>
              <a:chExt cx="86861" cy="1133880"/>
            </a:xfrm>
          </p:grpSpPr>
          <p:sp>
            <p:nvSpPr>
              <p:cNvPr id="4244" name="Rectangle 4243">
                <a:extLst>
                  <a:ext uri="{FF2B5EF4-FFF2-40B4-BE49-F238E27FC236}">
                    <a16:creationId xmlns:a16="http://schemas.microsoft.com/office/drawing/2014/main" id="{B81DD0B8-8BA8-5156-C6FC-3B41ADA7B0A4}"/>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245" name="Oval 4244">
                <a:extLst>
                  <a:ext uri="{FF2B5EF4-FFF2-40B4-BE49-F238E27FC236}">
                    <a16:creationId xmlns:a16="http://schemas.microsoft.com/office/drawing/2014/main" id="{ACF9DFE9-85CE-B477-6713-16C3F8BA0E98}"/>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6" name="Oval 4245">
                <a:extLst>
                  <a:ext uri="{FF2B5EF4-FFF2-40B4-BE49-F238E27FC236}">
                    <a16:creationId xmlns:a16="http://schemas.microsoft.com/office/drawing/2014/main" id="{DB4F55B5-1C21-2BC0-6FDA-93696B993176}"/>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7" name="Oval 4246">
                <a:extLst>
                  <a:ext uri="{FF2B5EF4-FFF2-40B4-BE49-F238E27FC236}">
                    <a16:creationId xmlns:a16="http://schemas.microsoft.com/office/drawing/2014/main" id="{7BC4AC6C-B08B-8C61-827C-8F12A5EF22C2}"/>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8" name="Oval 4247">
                <a:extLst>
                  <a:ext uri="{FF2B5EF4-FFF2-40B4-BE49-F238E27FC236}">
                    <a16:creationId xmlns:a16="http://schemas.microsoft.com/office/drawing/2014/main" id="{418929BF-4B86-32E6-6829-3CE7A60F9C92}"/>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9" name="Oval 4248">
                <a:extLst>
                  <a:ext uri="{FF2B5EF4-FFF2-40B4-BE49-F238E27FC236}">
                    <a16:creationId xmlns:a16="http://schemas.microsoft.com/office/drawing/2014/main" id="{CAB22BE2-8047-B83D-FAEF-B62C134E9227}"/>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0" name="Oval 4249">
                <a:extLst>
                  <a:ext uri="{FF2B5EF4-FFF2-40B4-BE49-F238E27FC236}">
                    <a16:creationId xmlns:a16="http://schemas.microsoft.com/office/drawing/2014/main" id="{2A0BFF8C-A349-5A90-7B62-EB47AAA46FC5}"/>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1" name="Oval 4250">
                <a:extLst>
                  <a:ext uri="{FF2B5EF4-FFF2-40B4-BE49-F238E27FC236}">
                    <a16:creationId xmlns:a16="http://schemas.microsoft.com/office/drawing/2014/main" id="{EE058D54-148F-37CD-CBEF-73E63A3182A2}"/>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2" name="Oval 4251">
                <a:extLst>
                  <a:ext uri="{FF2B5EF4-FFF2-40B4-BE49-F238E27FC236}">
                    <a16:creationId xmlns:a16="http://schemas.microsoft.com/office/drawing/2014/main" id="{C85E9D2B-C7E9-3E13-A169-127F2E3490E4}"/>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3" name="Oval 4252">
                <a:extLst>
                  <a:ext uri="{FF2B5EF4-FFF2-40B4-BE49-F238E27FC236}">
                    <a16:creationId xmlns:a16="http://schemas.microsoft.com/office/drawing/2014/main" id="{4DC2EE05-E927-B751-0F9B-C328844BB279}"/>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4" name="Oval 4253">
                <a:extLst>
                  <a:ext uri="{FF2B5EF4-FFF2-40B4-BE49-F238E27FC236}">
                    <a16:creationId xmlns:a16="http://schemas.microsoft.com/office/drawing/2014/main" id="{73935C9A-1B92-3AB6-42DB-B38C0999C371}"/>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5" name="Oval 4254">
                <a:extLst>
                  <a:ext uri="{FF2B5EF4-FFF2-40B4-BE49-F238E27FC236}">
                    <a16:creationId xmlns:a16="http://schemas.microsoft.com/office/drawing/2014/main" id="{4A30F158-C32A-7987-2809-F38B1FF895D0}"/>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41" name="Group 4440">
            <a:extLst>
              <a:ext uri="{FF2B5EF4-FFF2-40B4-BE49-F238E27FC236}">
                <a16:creationId xmlns:a16="http://schemas.microsoft.com/office/drawing/2014/main" id="{5A0D54C5-907C-DEB4-1FE1-84A7BD526ECB}"/>
              </a:ext>
            </a:extLst>
          </p:cNvPr>
          <p:cNvGrpSpPr/>
          <p:nvPr/>
        </p:nvGrpSpPr>
        <p:grpSpPr>
          <a:xfrm>
            <a:off x="7367603" y="2045253"/>
            <a:ext cx="1562621" cy="1184320"/>
            <a:chOff x="2523213" y="511535"/>
            <a:chExt cx="1562621" cy="1597226"/>
          </a:xfrm>
        </p:grpSpPr>
        <p:grpSp>
          <p:nvGrpSpPr>
            <p:cNvPr id="4442" name="Group 4441">
              <a:extLst>
                <a:ext uri="{FF2B5EF4-FFF2-40B4-BE49-F238E27FC236}">
                  <a16:creationId xmlns:a16="http://schemas.microsoft.com/office/drawing/2014/main" id="{AFC81E3D-DADF-692E-6EA2-3C5FF1435805}"/>
                </a:ext>
              </a:extLst>
            </p:cNvPr>
            <p:cNvGrpSpPr/>
            <p:nvPr/>
          </p:nvGrpSpPr>
          <p:grpSpPr>
            <a:xfrm>
              <a:off x="2523213" y="511535"/>
              <a:ext cx="1562621" cy="1597226"/>
              <a:chOff x="2523213" y="511535"/>
              <a:chExt cx="1562621" cy="1597226"/>
            </a:xfrm>
          </p:grpSpPr>
          <p:sp>
            <p:nvSpPr>
              <p:cNvPr id="4651" name="Rectangle 4650">
                <a:extLst>
                  <a:ext uri="{FF2B5EF4-FFF2-40B4-BE49-F238E27FC236}">
                    <a16:creationId xmlns:a16="http://schemas.microsoft.com/office/drawing/2014/main" id="{8CD6D644-061A-AE96-0AFB-1A89797A5571}"/>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2" name="Rectangle 4651">
                <a:extLst>
                  <a:ext uri="{FF2B5EF4-FFF2-40B4-BE49-F238E27FC236}">
                    <a16:creationId xmlns:a16="http://schemas.microsoft.com/office/drawing/2014/main" id="{B0745F30-27E8-E0B6-6286-339D0A17969D}"/>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4653" name="Rectangle 4652">
                <a:extLst>
                  <a:ext uri="{FF2B5EF4-FFF2-40B4-BE49-F238E27FC236}">
                    <a16:creationId xmlns:a16="http://schemas.microsoft.com/office/drawing/2014/main" id="{BCE3F6BA-3D44-19F6-E731-2C95CB2E6422}"/>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4" name="Rectangle 4653">
                <a:extLst>
                  <a:ext uri="{FF2B5EF4-FFF2-40B4-BE49-F238E27FC236}">
                    <a16:creationId xmlns:a16="http://schemas.microsoft.com/office/drawing/2014/main" id="{6CBFCD3D-055C-126E-03C9-0E8452876F48}"/>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655" name="Rectangle 4654">
                <a:extLst>
                  <a:ext uri="{FF2B5EF4-FFF2-40B4-BE49-F238E27FC236}">
                    <a16:creationId xmlns:a16="http://schemas.microsoft.com/office/drawing/2014/main" id="{3BDF21BC-2E2B-A8AC-C976-88D4BB4960D9}"/>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3" name="Group 4442">
              <a:extLst>
                <a:ext uri="{FF2B5EF4-FFF2-40B4-BE49-F238E27FC236}">
                  <a16:creationId xmlns:a16="http://schemas.microsoft.com/office/drawing/2014/main" id="{05C6164C-3166-2796-65BC-AC31A215D85D}"/>
                </a:ext>
              </a:extLst>
            </p:cNvPr>
            <p:cNvGrpSpPr/>
            <p:nvPr/>
          </p:nvGrpSpPr>
          <p:grpSpPr>
            <a:xfrm>
              <a:off x="3975161" y="651476"/>
              <a:ext cx="86861" cy="1133880"/>
              <a:chOff x="3975161" y="651476"/>
              <a:chExt cx="86861" cy="1133880"/>
            </a:xfrm>
          </p:grpSpPr>
          <p:sp>
            <p:nvSpPr>
              <p:cNvPr id="4639" name="Rectangle 4638">
                <a:extLst>
                  <a:ext uri="{FF2B5EF4-FFF2-40B4-BE49-F238E27FC236}">
                    <a16:creationId xmlns:a16="http://schemas.microsoft.com/office/drawing/2014/main" id="{582D7F82-ADE1-985B-5049-A8BE6B43344E}"/>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640" name="Oval 4639">
                <a:extLst>
                  <a:ext uri="{FF2B5EF4-FFF2-40B4-BE49-F238E27FC236}">
                    <a16:creationId xmlns:a16="http://schemas.microsoft.com/office/drawing/2014/main" id="{D5035E61-C497-8574-98C9-3658F35762DC}"/>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1" name="Oval 4640">
                <a:extLst>
                  <a:ext uri="{FF2B5EF4-FFF2-40B4-BE49-F238E27FC236}">
                    <a16:creationId xmlns:a16="http://schemas.microsoft.com/office/drawing/2014/main" id="{48A31C77-F131-AFB2-774C-6FDDEEBA2CDE}"/>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2" name="Oval 4641">
                <a:extLst>
                  <a:ext uri="{FF2B5EF4-FFF2-40B4-BE49-F238E27FC236}">
                    <a16:creationId xmlns:a16="http://schemas.microsoft.com/office/drawing/2014/main" id="{FE5D665E-8942-8CFD-29DB-19528B2899D2}"/>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3" name="Oval 4642">
                <a:extLst>
                  <a:ext uri="{FF2B5EF4-FFF2-40B4-BE49-F238E27FC236}">
                    <a16:creationId xmlns:a16="http://schemas.microsoft.com/office/drawing/2014/main" id="{FAEA2A1D-D87F-36A5-B84A-8832159898CB}"/>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4" name="Oval 4643">
                <a:extLst>
                  <a:ext uri="{FF2B5EF4-FFF2-40B4-BE49-F238E27FC236}">
                    <a16:creationId xmlns:a16="http://schemas.microsoft.com/office/drawing/2014/main" id="{7D934119-34D7-D272-F298-D27FFFE3EB7D}"/>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5" name="Oval 4644">
                <a:extLst>
                  <a:ext uri="{FF2B5EF4-FFF2-40B4-BE49-F238E27FC236}">
                    <a16:creationId xmlns:a16="http://schemas.microsoft.com/office/drawing/2014/main" id="{78B233D2-6DC5-F53A-2484-C0AA6F6B4FAE}"/>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6" name="Oval 4645">
                <a:extLst>
                  <a:ext uri="{FF2B5EF4-FFF2-40B4-BE49-F238E27FC236}">
                    <a16:creationId xmlns:a16="http://schemas.microsoft.com/office/drawing/2014/main" id="{C1CB3A8F-17BC-8271-68C0-4417A75F3D21}"/>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7" name="Oval 4646">
                <a:extLst>
                  <a:ext uri="{FF2B5EF4-FFF2-40B4-BE49-F238E27FC236}">
                    <a16:creationId xmlns:a16="http://schemas.microsoft.com/office/drawing/2014/main" id="{896DF42D-7984-6C0B-B78B-CAA883AA3744}"/>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8" name="Oval 4647">
                <a:extLst>
                  <a:ext uri="{FF2B5EF4-FFF2-40B4-BE49-F238E27FC236}">
                    <a16:creationId xmlns:a16="http://schemas.microsoft.com/office/drawing/2014/main" id="{ECBAC8F3-7CC0-44F5-6931-820F2DAD0CB4}"/>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9" name="Oval 4648">
                <a:extLst>
                  <a:ext uri="{FF2B5EF4-FFF2-40B4-BE49-F238E27FC236}">
                    <a16:creationId xmlns:a16="http://schemas.microsoft.com/office/drawing/2014/main" id="{9EA53D4E-6D01-A906-EAE7-2B8A002CE257}"/>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0" name="Oval 4649">
                <a:extLst>
                  <a:ext uri="{FF2B5EF4-FFF2-40B4-BE49-F238E27FC236}">
                    <a16:creationId xmlns:a16="http://schemas.microsoft.com/office/drawing/2014/main" id="{2537698E-A190-A95B-66BE-C605D696EFC9}"/>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4" name="Group 4443">
              <a:extLst>
                <a:ext uri="{FF2B5EF4-FFF2-40B4-BE49-F238E27FC236}">
                  <a16:creationId xmlns:a16="http://schemas.microsoft.com/office/drawing/2014/main" id="{BAF3640D-57D8-755B-C0CB-34DC18D53D20}"/>
                </a:ext>
              </a:extLst>
            </p:cNvPr>
            <p:cNvGrpSpPr/>
            <p:nvPr/>
          </p:nvGrpSpPr>
          <p:grpSpPr>
            <a:xfrm>
              <a:off x="3881500" y="651476"/>
              <a:ext cx="86861" cy="1133880"/>
              <a:chOff x="3881500" y="651476"/>
              <a:chExt cx="86861" cy="1133880"/>
            </a:xfrm>
          </p:grpSpPr>
          <p:sp>
            <p:nvSpPr>
              <p:cNvPr id="4627" name="Rectangle 4626">
                <a:extLst>
                  <a:ext uri="{FF2B5EF4-FFF2-40B4-BE49-F238E27FC236}">
                    <a16:creationId xmlns:a16="http://schemas.microsoft.com/office/drawing/2014/main" id="{205A96A8-E63E-BC58-05B4-E5BC98A2788C}"/>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628" name="Oval 4627">
                <a:extLst>
                  <a:ext uri="{FF2B5EF4-FFF2-40B4-BE49-F238E27FC236}">
                    <a16:creationId xmlns:a16="http://schemas.microsoft.com/office/drawing/2014/main" id="{BEB50397-F6B3-7697-8793-DAC38F51CFE0}"/>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9" name="Oval 4628">
                <a:extLst>
                  <a:ext uri="{FF2B5EF4-FFF2-40B4-BE49-F238E27FC236}">
                    <a16:creationId xmlns:a16="http://schemas.microsoft.com/office/drawing/2014/main" id="{38E713B1-98C6-0E92-B3C5-CE2286DAAA54}"/>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0" name="Oval 4629">
                <a:extLst>
                  <a:ext uri="{FF2B5EF4-FFF2-40B4-BE49-F238E27FC236}">
                    <a16:creationId xmlns:a16="http://schemas.microsoft.com/office/drawing/2014/main" id="{C9D995B1-7834-AE97-CF9B-C5F050C3CF66}"/>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1" name="Oval 4630">
                <a:extLst>
                  <a:ext uri="{FF2B5EF4-FFF2-40B4-BE49-F238E27FC236}">
                    <a16:creationId xmlns:a16="http://schemas.microsoft.com/office/drawing/2014/main" id="{EFCE14E1-CF46-BB3E-9537-3E79D994694E}"/>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2" name="Oval 4631">
                <a:extLst>
                  <a:ext uri="{FF2B5EF4-FFF2-40B4-BE49-F238E27FC236}">
                    <a16:creationId xmlns:a16="http://schemas.microsoft.com/office/drawing/2014/main" id="{7C115A6D-5E00-0489-782F-07429A5C344F}"/>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3" name="Oval 4632">
                <a:extLst>
                  <a:ext uri="{FF2B5EF4-FFF2-40B4-BE49-F238E27FC236}">
                    <a16:creationId xmlns:a16="http://schemas.microsoft.com/office/drawing/2014/main" id="{5487CB66-2CF2-9DF1-091E-EC08E21723A1}"/>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4" name="Oval 4633">
                <a:extLst>
                  <a:ext uri="{FF2B5EF4-FFF2-40B4-BE49-F238E27FC236}">
                    <a16:creationId xmlns:a16="http://schemas.microsoft.com/office/drawing/2014/main" id="{5A730DD8-94A0-A914-3F6B-6A582AFC8641}"/>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5" name="Oval 4634">
                <a:extLst>
                  <a:ext uri="{FF2B5EF4-FFF2-40B4-BE49-F238E27FC236}">
                    <a16:creationId xmlns:a16="http://schemas.microsoft.com/office/drawing/2014/main" id="{B97B9B5A-8328-A220-0F83-2CE1F4E5FF14}"/>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6" name="Oval 4635">
                <a:extLst>
                  <a:ext uri="{FF2B5EF4-FFF2-40B4-BE49-F238E27FC236}">
                    <a16:creationId xmlns:a16="http://schemas.microsoft.com/office/drawing/2014/main" id="{0C745F40-E351-3DDE-0504-859EAEB31E45}"/>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7" name="Oval 4636">
                <a:extLst>
                  <a:ext uri="{FF2B5EF4-FFF2-40B4-BE49-F238E27FC236}">
                    <a16:creationId xmlns:a16="http://schemas.microsoft.com/office/drawing/2014/main" id="{4177130C-8EA5-2F26-4054-5DBCAD0B0259}"/>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 name="Oval 4637">
                <a:extLst>
                  <a:ext uri="{FF2B5EF4-FFF2-40B4-BE49-F238E27FC236}">
                    <a16:creationId xmlns:a16="http://schemas.microsoft.com/office/drawing/2014/main" id="{71A0CA21-9C28-5173-4543-C87F1B70630B}"/>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5" name="Group 4444">
              <a:extLst>
                <a:ext uri="{FF2B5EF4-FFF2-40B4-BE49-F238E27FC236}">
                  <a16:creationId xmlns:a16="http://schemas.microsoft.com/office/drawing/2014/main" id="{06574863-F684-556F-5652-71B4A8507D89}"/>
                </a:ext>
              </a:extLst>
            </p:cNvPr>
            <p:cNvGrpSpPr/>
            <p:nvPr/>
          </p:nvGrpSpPr>
          <p:grpSpPr>
            <a:xfrm>
              <a:off x="3786054" y="651476"/>
              <a:ext cx="86861" cy="1133880"/>
              <a:chOff x="3786054" y="651476"/>
              <a:chExt cx="86861" cy="1133880"/>
            </a:xfrm>
          </p:grpSpPr>
          <p:sp>
            <p:nvSpPr>
              <p:cNvPr id="4615" name="Rectangle 4614">
                <a:extLst>
                  <a:ext uri="{FF2B5EF4-FFF2-40B4-BE49-F238E27FC236}">
                    <a16:creationId xmlns:a16="http://schemas.microsoft.com/office/drawing/2014/main" id="{FD3E70E8-930B-5184-9BEC-8C9718AE2761}"/>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616" name="Oval 4615">
                <a:extLst>
                  <a:ext uri="{FF2B5EF4-FFF2-40B4-BE49-F238E27FC236}">
                    <a16:creationId xmlns:a16="http://schemas.microsoft.com/office/drawing/2014/main" id="{CA9FCB9C-EAF1-909D-8B8C-1F5A9DD7726B}"/>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7" name="Oval 4616">
                <a:extLst>
                  <a:ext uri="{FF2B5EF4-FFF2-40B4-BE49-F238E27FC236}">
                    <a16:creationId xmlns:a16="http://schemas.microsoft.com/office/drawing/2014/main" id="{0589362B-A625-FBD0-74A7-F0B9F3A52AF8}"/>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8" name="Oval 4617">
                <a:extLst>
                  <a:ext uri="{FF2B5EF4-FFF2-40B4-BE49-F238E27FC236}">
                    <a16:creationId xmlns:a16="http://schemas.microsoft.com/office/drawing/2014/main" id="{BC4E8D7E-B03D-E57B-E8B0-0C90039E3061}"/>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9" name="Oval 4618">
                <a:extLst>
                  <a:ext uri="{FF2B5EF4-FFF2-40B4-BE49-F238E27FC236}">
                    <a16:creationId xmlns:a16="http://schemas.microsoft.com/office/drawing/2014/main" id="{60AC5D4A-FA01-F8E5-85C0-6E868152C9A3}"/>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0" name="Oval 4619">
                <a:extLst>
                  <a:ext uri="{FF2B5EF4-FFF2-40B4-BE49-F238E27FC236}">
                    <a16:creationId xmlns:a16="http://schemas.microsoft.com/office/drawing/2014/main" id="{65EBB145-CFEF-69F5-69EE-7E19D248448F}"/>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1" name="Oval 4620">
                <a:extLst>
                  <a:ext uri="{FF2B5EF4-FFF2-40B4-BE49-F238E27FC236}">
                    <a16:creationId xmlns:a16="http://schemas.microsoft.com/office/drawing/2014/main" id="{8E6620ED-8469-65D4-8404-F41410A2939B}"/>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2" name="Oval 4621">
                <a:extLst>
                  <a:ext uri="{FF2B5EF4-FFF2-40B4-BE49-F238E27FC236}">
                    <a16:creationId xmlns:a16="http://schemas.microsoft.com/office/drawing/2014/main" id="{A3CD6CF2-00BA-C875-C06E-2985F85443A6}"/>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3" name="Oval 4622">
                <a:extLst>
                  <a:ext uri="{FF2B5EF4-FFF2-40B4-BE49-F238E27FC236}">
                    <a16:creationId xmlns:a16="http://schemas.microsoft.com/office/drawing/2014/main" id="{5268D2F0-7656-12C2-ED39-ED3E21E3A156}"/>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4" name="Oval 4623">
                <a:extLst>
                  <a:ext uri="{FF2B5EF4-FFF2-40B4-BE49-F238E27FC236}">
                    <a16:creationId xmlns:a16="http://schemas.microsoft.com/office/drawing/2014/main" id="{7508DA3F-F1CF-CF0D-40EF-8CB34A44380E}"/>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5" name="Oval 4624">
                <a:extLst>
                  <a:ext uri="{FF2B5EF4-FFF2-40B4-BE49-F238E27FC236}">
                    <a16:creationId xmlns:a16="http://schemas.microsoft.com/office/drawing/2014/main" id="{ED88A8C2-009D-ECEE-9219-BE551B9DA1F8}"/>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6" name="Oval 4625">
                <a:extLst>
                  <a:ext uri="{FF2B5EF4-FFF2-40B4-BE49-F238E27FC236}">
                    <a16:creationId xmlns:a16="http://schemas.microsoft.com/office/drawing/2014/main" id="{536E2F88-7659-865A-C0C9-2FE4EAFE853D}"/>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6" name="Group 4445">
              <a:extLst>
                <a:ext uri="{FF2B5EF4-FFF2-40B4-BE49-F238E27FC236}">
                  <a16:creationId xmlns:a16="http://schemas.microsoft.com/office/drawing/2014/main" id="{F04B7057-925D-5B4C-A2DD-FA05B133938F}"/>
                </a:ext>
              </a:extLst>
            </p:cNvPr>
            <p:cNvGrpSpPr/>
            <p:nvPr/>
          </p:nvGrpSpPr>
          <p:grpSpPr>
            <a:xfrm>
              <a:off x="3690608" y="651476"/>
              <a:ext cx="86861" cy="1133880"/>
              <a:chOff x="3690608" y="651476"/>
              <a:chExt cx="86861" cy="1133880"/>
            </a:xfrm>
          </p:grpSpPr>
          <p:sp>
            <p:nvSpPr>
              <p:cNvPr id="4603" name="Rectangle 4602">
                <a:extLst>
                  <a:ext uri="{FF2B5EF4-FFF2-40B4-BE49-F238E27FC236}">
                    <a16:creationId xmlns:a16="http://schemas.microsoft.com/office/drawing/2014/main" id="{F44D0403-12F2-7C52-3226-4DC4B7962AE4}"/>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604" name="Oval 4603">
                <a:extLst>
                  <a:ext uri="{FF2B5EF4-FFF2-40B4-BE49-F238E27FC236}">
                    <a16:creationId xmlns:a16="http://schemas.microsoft.com/office/drawing/2014/main" id="{A73FF45C-73F3-17C8-3D43-EC32FFA8F255}"/>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5" name="Oval 4604">
                <a:extLst>
                  <a:ext uri="{FF2B5EF4-FFF2-40B4-BE49-F238E27FC236}">
                    <a16:creationId xmlns:a16="http://schemas.microsoft.com/office/drawing/2014/main" id="{D8EDC8E8-11F2-6EC1-38A5-7377CA47D1C5}"/>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6" name="Oval 4605">
                <a:extLst>
                  <a:ext uri="{FF2B5EF4-FFF2-40B4-BE49-F238E27FC236}">
                    <a16:creationId xmlns:a16="http://schemas.microsoft.com/office/drawing/2014/main" id="{1E04EFF1-B1A0-B788-2133-509BB8D85B66}"/>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7" name="Oval 4606">
                <a:extLst>
                  <a:ext uri="{FF2B5EF4-FFF2-40B4-BE49-F238E27FC236}">
                    <a16:creationId xmlns:a16="http://schemas.microsoft.com/office/drawing/2014/main" id="{A878FC3A-F4D6-564C-A70C-F085C1B14F80}"/>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 name="Oval 4607">
                <a:extLst>
                  <a:ext uri="{FF2B5EF4-FFF2-40B4-BE49-F238E27FC236}">
                    <a16:creationId xmlns:a16="http://schemas.microsoft.com/office/drawing/2014/main" id="{E9AE32FD-D0B5-AE7C-9710-D79AC0C90AE2}"/>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 name="Oval 4608">
                <a:extLst>
                  <a:ext uri="{FF2B5EF4-FFF2-40B4-BE49-F238E27FC236}">
                    <a16:creationId xmlns:a16="http://schemas.microsoft.com/office/drawing/2014/main" id="{12845A63-88D2-CAF1-4C2D-02B1329BA5A1}"/>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0" name="Oval 4609">
                <a:extLst>
                  <a:ext uri="{FF2B5EF4-FFF2-40B4-BE49-F238E27FC236}">
                    <a16:creationId xmlns:a16="http://schemas.microsoft.com/office/drawing/2014/main" id="{745255E3-BC03-2462-169F-E12DA3C60C27}"/>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1" name="Oval 4610">
                <a:extLst>
                  <a:ext uri="{FF2B5EF4-FFF2-40B4-BE49-F238E27FC236}">
                    <a16:creationId xmlns:a16="http://schemas.microsoft.com/office/drawing/2014/main" id="{EDD1A88C-4216-2324-0D0E-BA31FD070094}"/>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2" name="Oval 4611">
                <a:extLst>
                  <a:ext uri="{FF2B5EF4-FFF2-40B4-BE49-F238E27FC236}">
                    <a16:creationId xmlns:a16="http://schemas.microsoft.com/office/drawing/2014/main" id="{074DA9E2-9815-40BE-506B-043732ED56BD}"/>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3" name="Oval 4612">
                <a:extLst>
                  <a:ext uri="{FF2B5EF4-FFF2-40B4-BE49-F238E27FC236}">
                    <a16:creationId xmlns:a16="http://schemas.microsoft.com/office/drawing/2014/main" id="{06679586-9923-EC59-59BE-CA25AF3C03CE}"/>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4" name="Oval 4613">
                <a:extLst>
                  <a:ext uri="{FF2B5EF4-FFF2-40B4-BE49-F238E27FC236}">
                    <a16:creationId xmlns:a16="http://schemas.microsoft.com/office/drawing/2014/main" id="{08ABE311-B12D-6AA0-1F9F-993CE7C1FDED}"/>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7" name="Group 4446">
              <a:extLst>
                <a:ext uri="{FF2B5EF4-FFF2-40B4-BE49-F238E27FC236}">
                  <a16:creationId xmlns:a16="http://schemas.microsoft.com/office/drawing/2014/main" id="{4F79FF85-55DD-9546-FE11-02D757244BAE}"/>
                </a:ext>
              </a:extLst>
            </p:cNvPr>
            <p:cNvGrpSpPr/>
            <p:nvPr/>
          </p:nvGrpSpPr>
          <p:grpSpPr>
            <a:xfrm>
              <a:off x="3595162" y="651476"/>
              <a:ext cx="86861" cy="1133880"/>
              <a:chOff x="3595162" y="651476"/>
              <a:chExt cx="86861" cy="1133880"/>
            </a:xfrm>
          </p:grpSpPr>
          <p:sp>
            <p:nvSpPr>
              <p:cNvPr id="4591" name="Rectangle 4590">
                <a:extLst>
                  <a:ext uri="{FF2B5EF4-FFF2-40B4-BE49-F238E27FC236}">
                    <a16:creationId xmlns:a16="http://schemas.microsoft.com/office/drawing/2014/main" id="{831D4BFE-9F90-E984-F900-9DB455B70C88}"/>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92" name="Oval 4591">
                <a:extLst>
                  <a:ext uri="{FF2B5EF4-FFF2-40B4-BE49-F238E27FC236}">
                    <a16:creationId xmlns:a16="http://schemas.microsoft.com/office/drawing/2014/main" id="{A1495F8E-63B0-4C2B-020E-432993AD1DF9}"/>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3" name="Oval 4592">
                <a:extLst>
                  <a:ext uri="{FF2B5EF4-FFF2-40B4-BE49-F238E27FC236}">
                    <a16:creationId xmlns:a16="http://schemas.microsoft.com/office/drawing/2014/main" id="{D55F586F-71E7-55CB-5464-311CA95296ED}"/>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4" name="Oval 4593">
                <a:extLst>
                  <a:ext uri="{FF2B5EF4-FFF2-40B4-BE49-F238E27FC236}">
                    <a16:creationId xmlns:a16="http://schemas.microsoft.com/office/drawing/2014/main" id="{C0D12618-B875-802A-5FEB-7819C2989ED3}"/>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5" name="Oval 4594">
                <a:extLst>
                  <a:ext uri="{FF2B5EF4-FFF2-40B4-BE49-F238E27FC236}">
                    <a16:creationId xmlns:a16="http://schemas.microsoft.com/office/drawing/2014/main" id="{1014FB7B-15FE-E5A7-440A-3F11B463973E}"/>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6" name="Oval 4595">
                <a:extLst>
                  <a:ext uri="{FF2B5EF4-FFF2-40B4-BE49-F238E27FC236}">
                    <a16:creationId xmlns:a16="http://schemas.microsoft.com/office/drawing/2014/main" id="{EAABAC48-A97B-1D2A-F89C-3123819C5E08}"/>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7" name="Oval 4596">
                <a:extLst>
                  <a:ext uri="{FF2B5EF4-FFF2-40B4-BE49-F238E27FC236}">
                    <a16:creationId xmlns:a16="http://schemas.microsoft.com/office/drawing/2014/main" id="{96A06E33-B936-8FF2-27F0-A21ABB55CC48}"/>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8" name="Oval 4597">
                <a:extLst>
                  <a:ext uri="{FF2B5EF4-FFF2-40B4-BE49-F238E27FC236}">
                    <a16:creationId xmlns:a16="http://schemas.microsoft.com/office/drawing/2014/main" id="{149CA342-DB75-B520-C413-687EDB96657D}"/>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9" name="Oval 4598">
                <a:extLst>
                  <a:ext uri="{FF2B5EF4-FFF2-40B4-BE49-F238E27FC236}">
                    <a16:creationId xmlns:a16="http://schemas.microsoft.com/office/drawing/2014/main" id="{1D17C329-580B-440E-1E47-53E3B2F2E90C}"/>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0" name="Oval 4599">
                <a:extLst>
                  <a:ext uri="{FF2B5EF4-FFF2-40B4-BE49-F238E27FC236}">
                    <a16:creationId xmlns:a16="http://schemas.microsoft.com/office/drawing/2014/main" id="{DBCCD78A-63C9-4972-7682-4FDB6D2BA9D7}"/>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1" name="Oval 4600">
                <a:extLst>
                  <a:ext uri="{FF2B5EF4-FFF2-40B4-BE49-F238E27FC236}">
                    <a16:creationId xmlns:a16="http://schemas.microsoft.com/office/drawing/2014/main" id="{F2BC0D9B-ECFC-00AD-BCE9-CD2F283C95BE}"/>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2" name="Oval 4601">
                <a:extLst>
                  <a:ext uri="{FF2B5EF4-FFF2-40B4-BE49-F238E27FC236}">
                    <a16:creationId xmlns:a16="http://schemas.microsoft.com/office/drawing/2014/main" id="{72C2FCD0-E1AE-F5EE-F5F2-177FBA2FDBD2}"/>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8" name="Group 4447">
              <a:extLst>
                <a:ext uri="{FF2B5EF4-FFF2-40B4-BE49-F238E27FC236}">
                  <a16:creationId xmlns:a16="http://schemas.microsoft.com/office/drawing/2014/main" id="{372E2151-3068-4048-BF48-637B80794D82}"/>
                </a:ext>
              </a:extLst>
            </p:cNvPr>
            <p:cNvGrpSpPr/>
            <p:nvPr/>
          </p:nvGrpSpPr>
          <p:grpSpPr>
            <a:xfrm>
              <a:off x="3499715" y="651476"/>
              <a:ext cx="86861" cy="1133880"/>
              <a:chOff x="3499715" y="651476"/>
              <a:chExt cx="86861" cy="1133880"/>
            </a:xfrm>
          </p:grpSpPr>
          <p:sp>
            <p:nvSpPr>
              <p:cNvPr id="4579" name="Rectangle 4578">
                <a:extLst>
                  <a:ext uri="{FF2B5EF4-FFF2-40B4-BE49-F238E27FC236}">
                    <a16:creationId xmlns:a16="http://schemas.microsoft.com/office/drawing/2014/main" id="{9E122AC4-83B6-21C9-FF9F-6EF5BF966F26}"/>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80" name="Oval 4579">
                <a:extLst>
                  <a:ext uri="{FF2B5EF4-FFF2-40B4-BE49-F238E27FC236}">
                    <a16:creationId xmlns:a16="http://schemas.microsoft.com/office/drawing/2014/main" id="{1705049C-6C39-AE5F-E1AD-25E2B710026D}"/>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1" name="Oval 4580">
                <a:extLst>
                  <a:ext uri="{FF2B5EF4-FFF2-40B4-BE49-F238E27FC236}">
                    <a16:creationId xmlns:a16="http://schemas.microsoft.com/office/drawing/2014/main" id="{B445B321-977F-4DE4-9579-D71217BE41E5}"/>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2" name="Oval 4581">
                <a:extLst>
                  <a:ext uri="{FF2B5EF4-FFF2-40B4-BE49-F238E27FC236}">
                    <a16:creationId xmlns:a16="http://schemas.microsoft.com/office/drawing/2014/main" id="{E7D1CC2B-8396-3094-251E-0B83A61D608B}"/>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3" name="Oval 4582">
                <a:extLst>
                  <a:ext uri="{FF2B5EF4-FFF2-40B4-BE49-F238E27FC236}">
                    <a16:creationId xmlns:a16="http://schemas.microsoft.com/office/drawing/2014/main" id="{18FFABDF-A487-C683-D988-6854DE75A313}"/>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4" name="Oval 4583">
                <a:extLst>
                  <a:ext uri="{FF2B5EF4-FFF2-40B4-BE49-F238E27FC236}">
                    <a16:creationId xmlns:a16="http://schemas.microsoft.com/office/drawing/2014/main" id="{96830D08-1340-3B28-41F7-617AEB1C432D}"/>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5" name="Oval 4584">
                <a:extLst>
                  <a:ext uri="{FF2B5EF4-FFF2-40B4-BE49-F238E27FC236}">
                    <a16:creationId xmlns:a16="http://schemas.microsoft.com/office/drawing/2014/main" id="{2569CDB2-8EBF-9BD3-9647-2AE5A8B155FB}"/>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6" name="Oval 4585">
                <a:extLst>
                  <a:ext uri="{FF2B5EF4-FFF2-40B4-BE49-F238E27FC236}">
                    <a16:creationId xmlns:a16="http://schemas.microsoft.com/office/drawing/2014/main" id="{A63230F7-8DEF-C64C-2FE3-868334072A1B}"/>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7" name="Oval 4586">
                <a:extLst>
                  <a:ext uri="{FF2B5EF4-FFF2-40B4-BE49-F238E27FC236}">
                    <a16:creationId xmlns:a16="http://schemas.microsoft.com/office/drawing/2014/main" id="{58D0D0C0-2E93-6C2B-B6A6-05D98347E93F}"/>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8" name="Oval 4587">
                <a:extLst>
                  <a:ext uri="{FF2B5EF4-FFF2-40B4-BE49-F238E27FC236}">
                    <a16:creationId xmlns:a16="http://schemas.microsoft.com/office/drawing/2014/main" id="{CD2D3A7F-0028-1B03-72B8-509A0B9DDD4E}"/>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9" name="Oval 4588">
                <a:extLst>
                  <a:ext uri="{FF2B5EF4-FFF2-40B4-BE49-F238E27FC236}">
                    <a16:creationId xmlns:a16="http://schemas.microsoft.com/office/drawing/2014/main" id="{E9B8B80D-80EF-C46D-5437-0243979B3FB4}"/>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0" name="Oval 4589">
                <a:extLst>
                  <a:ext uri="{FF2B5EF4-FFF2-40B4-BE49-F238E27FC236}">
                    <a16:creationId xmlns:a16="http://schemas.microsoft.com/office/drawing/2014/main" id="{3B5A51E6-48A7-1924-DCF3-36EFA3B5CC57}"/>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9" name="Group 4448">
              <a:extLst>
                <a:ext uri="{FF2B5EF4-FFF2-40B4-BE49-F238E27FC236}">
                  <a16:creationId xmlns:a16="http://schemas.microsoft.com/office/drawing/2014/main" id="{56ECB073-1BB5-FB57-17CA-C3055E941DE5}"/>
                </a:ext>
              </a:extLst>
            </p:cNvPr>
            <p:cNvGrpSpPr/>
            <p:nvPr/>
          </p:nvGrpSpPr>
          <p:grpSpPr>
            <a:xfrm>
              <a:off x="3404269" y="651476"/>
              <a:ext cx="86861" cy="1133880"/>
              <a:chOff x="3404269" y="651476"/>
              <a:chExt cx="86861" cy="1133880"/>
            </a:xfrm>
          </p:grpSpPr>
          <p:sp>
            <p:nvSpPr>
              <p:cNvPr id="4567" name="Rectangle 4566">
                <a:extLst>
                  <a:ext uri="{FF2B5EF4-FFF2-40B4-BE49-F238E27FC236}">
                    <a16:creationId xmlns:a16="http://schemas.microsoft.com/office/drawing/2014/main" id="{059AC84D-7AB1-E4A6-52F4-0D4643E4E63E}"/>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68" name="Oval 4567">
                <a:extLst>
                  <a:ext uri="{FF2B5EF4-FFF2-40B4-BE49-F238E27FC236}">
                    <a16:creationId xmlns:a16="http://schemas.microsoft.com/office/drawing/2014/main" id="{37B6B290-5A7F-2DCE-4566-5DA0CD2BD874}"/>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9" name="Oval 4568">
                <a:extLst>
                  <a:ext uri="{FF2B5EF4-FFF2-40B4-BE49-F238E27FC236}">
                    <a16:creationId xmlns:a16="http://schemas.microsoft.com/office/drawing/2014/main" id="{8ED4FB69-7C60-834C-078E-341081F92D29}"/>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0" name="Oval 4569">
                <a:extLst>
                  <a:ext uri="{FF2B5EF4-FFF2-40B4-BE49-F238E27FC236}">
                    <a16:creationId xmlns:a16="http://schemas.microsoft.com/office/drawing/2014/main" id="{7724374B-1A9E-1214-111C-4A7693CBEE17}"/>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1" name="Oval 4570">
                <a:extLst>
                  <a:ext uri="{FF2B5EF4-FFF2-40B4-BE49-F238E27FC236}">
                    <a16:creationId xmlns:a16="http://schemas.microsoft.com/office/drawing/2014/main" id="{624181FE-BF7F-DD05-3A70-CA0153FAEC40}"/>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2" name="Oval 4571">
                <a:extLst>
                  <a:ext uri="{FF2B5EF4-FFF2-40B4-BE49-F238E27FC236}">
                    <a16:creationId xmlns:a16="http://schemas.microsoft.com/office/drawing/2014/main" id="{6FAA9134-53DE-1311-1F5C-BBB6D4F8616B}"/>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3" name="Oval 4572">
                <a:extLst>
                  <a:ext uri="{FF2B5EF4-FFF2-40B4-BE49-F238E27FC236}">
                    <a16:creationId xmlns:a16="http://schemas.microsoft.com/office/drawing/2014/main" id="{DDA2E8C9-3794-851A-FCB1-2B2F3CD364A2}"/>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4" name="Oval 4573">
                <a:extLst>
                  <a:ext uri="{FF2B5EF4-FFF2-40B4-BE49-F238E27FC236}">
                    <a16:creationId xmlns:a16="http://schemas.microsoft.com/office/drawing/2014/main" id="{F341BDE5-4192-B087-12A1-60D7DF6AA546}"/>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5" name="Oval 4574">
                <a:extLst>
                  <a:ext uri="{FF2B5EF4-FFF2-40B4-BE49-F238E27FC236}">
                    <a16:creationId xmlns:a16="http://schemas.microsoft.com/office/drawing/2014/main" id="{E2E81C65-8204-EF5F-554E-D1BDDBBA1F87}"/>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6" name="Oval 4575">
                <a:extLst>
                  <a:ext uri="{FF2B5EF4-FFF2-40B4-BE49-F238E27FC236}">
                    <a16:creationId xmlns:a16="http://schemas.microsoft.com/office/drawing/2014/main" id="{9BF0FCF0-BED2-74BB-58B2-AD57A1017CF8}"/>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7" name="Oval 4576">
                <a:extLst>
                  <a:ext uri="{FF2B5EF4-FFF2-40B4-BE49-F238E27FC236}">
                    <a16:creationId xmlns:a16="http://schemas.microsoft.com/office/drawing/2014/main" id="{D9357082-4C7F-0C6B-137E-FCDA6F0C7202}"/>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8" name="Oval 4577">
                <a:extLst>
                  <a:ext uri="{FF2B5EF4-FFF2-40B4-BE49-F238E27FC236}">
                    <a16:creationId xmlns:a16="http://schemas.microsoft.com/office/drawing/2014/main" id="{710AD4C0-C332-94E9-624D-8767B17CE025}"/>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0" name="Group 4449">
              <a:extLst>
                <a:ext uri="{FF2B5EF4-FFF2-40B4-BE49-F238E27FC236}">
                  <a16:creationId xmlns:a16="http://schemas.microsoft.com/office/drawing/2014/main" id="{BC28AE80-9082-429A-A79D-0CA31494F0FE}"/>
                </a:ext>
              </a:extLst>
            </p:cNvPr>
            <p:cNvGrpSpPr/>
            <p:nvPr/>
          </p:nvGrpSpPr>
          <p:grpSpPr>
            <a:xfrm>
              <a:off x="3308822" y="651476"/>
              <a:ext cx="86861" cy="1133880"/>
              <a:chOff x="3308822" y="651476"/>
              <a:chExt cx="86861" cy="1133880"/>
            </a:xfrm>
          </p:grpSpPr>
          <p:sp>
            <p:nvSpPr>
              <p:cNvPr id="4555" name="Rectangle 4554">
                <a:extLst>
                  <a:ext uri="{FF2B5EF4-FFF2-40B4-BE49-F238E27FC236}">
                    <a16:creationId xmlns:a16="http://schemas.microsoft.com/office/drawing/2014/main" id="{6B8BA007-3274-2283-61CF-FFC5D74153F6}"/>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56" name="Oval 4555">
                <a:extLst>
                  <a:ext uri="{FF2B5EF4-FFF2-40B4-BE49-F238E27FC236}">
                    <a16:creationId xmlns:a16="http://schemas.microsoft.com/office/drawing/2014/main" id="{0797E974-8F09-1CF0-2A61-FA2726FB35F5}"/>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7" name="Oval 4556">
                <a:extLst>
                  <a:ext uri="{FF2B5EF4-FFF2-40B4-BE49-F238E27FC236}">
                    <a16:creationId xmlns:a16="http://schemas.microsoft.com/office/drawing/2014/main" id="{F367335B-E1A3-D8FF-5EC9-067654068E6F}"/>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8" name="Oval 4557">
                <a:extLst>
                  <a:ext uri="{FF2B5EF4-FFF2-40B4-BE49-F238E27FC236}">
                    <a16:creationId xmlns:a16="http://schemas.microsoft.com/office/drawing/2014/main" id="{A0A18DD7-61BF-CFC8-4B21-4CD27C7E1C4C}"/>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9" name="Oval 4558">
                <a:extLst>
                  <a:ext uri="{FF2B5EF4-FFF2-40B4-BE49-F238E27FC236}">
                    <a16:creationId xmlns:a16="http://schemas.microsoft.com/office/drawing/2014/main" id="{9CAE19EE-0D48-408B-92EB-243E5673AA79}"/>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0" name="Oval 4559">
                <a:extLst>
                  <a:ext uri="{FF2B5EF4-FFF2-40B4-BE49-F238E27FC236}">
                    <a16:creationId xmlns:a16="http://schemas.microsoft.com/office/drawing/2014/main" id="{EE90F07A-0B80-4BF3-E9B4-E67DD959EEE8}"/>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1" name="Oval 4560">
                <a:extLst>
                  <a:ext uri="{FF2B5EF4-FFF2-40B4-BE49-F238E27FC236}">
                    <a16:creationId xmlns:a16="http://schemas.microsoft.com/office/drawing/2014/main" id="{96A2D1B6-8708-9AAD-3DBB-7F37F25B2BB3}"/>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2" name="Oval 4561">
                <a:extLst>
                  <a:ext uri="{FF2B5EF4-FFF2-40B4-BE49-F238E27FC236}">
                    <a16:creationId xmlns:a16="http://schemas.microsoft.com/office/drawing/2014/main" id="{0BBDA66C-5184-5A45-E450-B970DB3AFAC6}"/>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3" name="Oval 4562">
                <a:extLst>
                  <a:ext uri="{FF2B5EF4-FFF2-40B4-BE49-F238E27FC236}">
                    <a16:creationId xmlns:a16="http://schemas.microsoft.com/office/drawing/2014/main" id="{2AB68E45-335E-2A5A-48A8-851147219B90}"/>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4" name="Oval 4563">
                <a:extLst>
                  <a:ext uri="{FF2B5EF4-FFF2-40B4-BE49-F238E27FC236}">
                    <a16:creationId xmlns:a16="http://schemas.microsoft.com/office/drawing/2014/main" id="{DC36AB11-2116-5045-E9A4-E4B6862D766A}"/>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5" name="Oval 4564">
                <a:extLst>
                  <a:ext uri="{FF2B5EF4-FFF2-40B4-BE49-F238E27FC236}">
                    <a16:creationId xmlns:a16="http://schemas.microsoft.com/office/drawing/2014/main" id="{4003DB33-AC70-B9C8-E56F-C4347837BF1A}"/>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6" name="Oval 4565">
                <a:extLst>
                  <a:ext uri="{FF2B5EF4-FFF2-40B4-BE49-F238E27FC236}">
                    <a16:creationId xmlns:a16="http://schemas.microsoft.com/office/drawing/2014/main" id="{064E484B-B2BE-CD04-C606-423BF2295A3E}"/>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1" name="Group 4450">
              <a:extLst>
                <a:ext uri="{FF2B5EF4-FFF2-40B4-BE49-F238E27FC236}">
                  <a16:creationId xmlns:a16="http://schemas.microsoft.com/office/drawing/2014/main" id="{20327946-E53C-C345-F903-F669FFCA155D}"/>
                </a:ext>
              </a:extLst>
            </p:cNvPr>
            <p:cNvGrpSpPr/>
            <p:nvPr/>
          </p:nvGrpSpPr>
          <p:grpSpPr>
            <a:xfrm>
              <a:off x="3213376" y="651476"/>
              <a:ext cx="86861" cy="1133880"/>
              <a:chOff x="3213376" y="651476"/>
              <a:chExt cx="86861" cy="1133880"/>
            </a:xfrm>
          </p:grpSpPr>
          <p:sp>
            <p:nvSpPr>
              <p:cNvPr id="4543" name="Rectangle 4542">
                <a:extLst>
                  <a:ext uri="{FF2B5EF4-FFF2-40B4-BE49-F238E27FC236}">
                    <a16:creationId xmlns:a16="http://schemas.microsoft.com/office/drawing/2014/main" id="{73E96021-8B43-41FC-0B23-57E2C472DC64}"/>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44" name="Oval 4543">
                <a:extLst>
                  <a:ext uri="{FF2B5EF4-FFF2-40B4-BE49-F238E27FC236}">
                    <a16:creationId xmlns:a16="http://schemas.microsoft.com/office/drawing/2014/main" id="{BD87D7B0-40F5-2841-7EEC-84478F22C8D4}"/>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5" name="Oval 4544">
                <a:extLst>
                  <a:ext uri="{FF2B5EF4-FFF2-40B4-BE49-F238E27FC236}">
                    <a16:creationId xmlns:a16="http://schemas.microsoft.com/office/drawing/2014/main" id="{5B28A4A6-71C5-60C6-8F60-021245FAF02F}"/>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6" name="Oval 4545">
                <a:extLst>
                  <a:ext uri="{FF2B5EF4-FFF2-40B4-BE49-F238E27FC236}">
                    <a16:creationId xmlns:a16="http://schemas.microsoft.com/office/drawing/2014/main" id="{AE4E5D92-642E-E06D-C15B-A5097B6CEC2B}"/>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7" name="Oval 4546">
                <a:extLst>
                  <a:ext uri="{FF2B5EF4-FFF2-40B4-BE49-F238E27FC236}">
                    <a16:creationId xmlns:a16="http://schemas.microsoft.com/office/drawing/2014/main" id="{D121BFF1-41FB-40E4-DAFD-CA222ABF651B}"/>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8" name="Oval 4547">
                <a:extLst>
                  <a:ext uri="{FF2B5EF4-FFF2-40B4-BE49-F238E27FC236}">
                    <a16:creationId xmlns:a16="http://schemas.microsoft.com/office/drawing/2014/main" id="{8CC42775-893F-299D-DACC-B69CF39DA665}"/>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9" name="Oval 4548">
                <a:extLst>
                  <a:ext uri="{FF2B5EF4-FFF2-40B4-BE49-F238E27FC236}">
                    <a16:creationId xmlns:a16="http://schemas.microsoft.com/office/drawing/2014/main" id="{E893E451-98CF-00BD-17EE-2F64CDFBAB3E}"/>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0" name="Oval 4549">
                <a:extLst>
                  <a:ext uri="{FF2B5EF4-FFF2-40B4-BE49-F238E27FC236}">
                    <a16:creationId xmlns:a16="http://schemas.microsoft.com/office/drawing/2014/main" id="{D5602C74-9AE5-0536-70B1-16C3B326F619}"/>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1" name="Oval 4550">
                <a:extLst>
                  <a:ext uri="{FF2B5EF4-FFF2-40B4-BE49-F238E27FC236}">
                    <a16:creationId xmlns:a16="http://schemas.microsoft.com/office/drawing/2014/main" id="{39D8D7DF-A1AD-CAE0-FC80-FDB4045458E5}"/>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2" name="Oval 4551">
                <a:extLst>
                  <a:ext uri="{FF2B5EF4-FFF2-40B4-BE49-F238E27FC236}">
                    <a16:creationId xmlns:a16="http://schemas.microsoft.com/office/drawing/2014/main" id="{211ED262-B965-EE58-BE64-9D9EC7E15781}"/>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3" name="Oval 4552">
                <a:extLst>
                  <a:ext uri="{FF2B5EF4-FFF2-40B4-BE49-F238E27FC236}">
                    <a16:creationId xmlns:a16="http://schemas.microsoft.com/office/drawing/2014/main" id="{594DDC4D-FC98-3DBD-9F8D-A8694B72FB08}"/>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4" name="Oval 4553">
                <a:extLst>
                  <a:ext uri="{FF2B5EF4-FFF2-40B4-BE49-F238E27FC236}">
                    <a16:creationId xmlns:a16="http://schemas.microsoft.com/office/drawing/2014/main" id="{394F6351-B83B-4910-F3CD-E6FDEA12DD06}"/>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2" name="Group 4451">
              <a:extLst>
                <a:ext uri="{FF2B5EF4-FFF2-40B4-BE49-F238E27FC236}">
                  <a16:creationId xmlns:a16="http://schemas.microsoft.com/office/drawing/2014/main" id="{FFB860EE-BA60-F8AC-D45B-23BCDC598CD3}"/>
                </a:ext>
              </a:extLst>
            </p:cNvPr>
            <p:cNvGrpSpPr/>
            <p:nvPr/>
          </p:nvGrpSpPr>
          <p:grpSpPr>
            <a:xfrm>
              <a:off x="3117929" y="651476"/>
              <a:ext cx="86861" cy="1133880"/>
              <a:chOff x="3117929" y="651476"/>
              <a:chExt cx="86861" cy="1133880"/>
            </a:xfrm>
          </p:grpSpPr>
          <p:sp>
            <p:nvSpPr>
              <p:cNvPr id="4531" name="Rectangle 4530">
                <a:extLst>
                  <a:ext uri="{FF2B5EF4-FFF2-40B4-BE49-F238E27FC236}">
                    <a16:creationId xmlns:a16="http://schemas.microsoft.com/office/drawing/2014/main" id="{0A04C4B1-89CB-4AE1-EAEA-8691DCC6FCCF}"/>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32" name="Oval 4531">
                <a:extLst>
                  <a:ext uri="{FF2B5EF4-FFF2-40B4-BE49-F238E27FC236}">
                    <a16:creationId xmlns:a16="http://schemas.microsoft.com/office/drawing/2014/main" id="{8C898CD6-A4C8-5C3E-83E6-D015A78AC8F4}"/>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3" name="Oval 4532">
                <a:extLst>
                  <a:ext uri="{FF2B5EF4-FFF2-40B4-BE49-F238E27FC236}">
                    <a16:creationId xmlns:a16="http://schemas.microsoft.com/office/drawing/2014/main" id="{4ABCD349-AEE5-617F-E799-47C18D56BE87}"/>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4" name="Oval 4533">
                <a:extLst>
                  <a:ext uri="{FF2B5EF4-FFF2-40B4-BE49-F238E27FC236}">
                    <a16:creationId xmlns:a16="http://schemas.microsoft.com/office/drawing/2014/main" id="{D9BBCC7D-B9C9-2FCC-1C46-6352159EE41F}"/>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5" name="Oval 4534">
                <a:extLst>
                  <a:ext uri="{FF2B5EF4-FFF2-40B4-BE49-F238E27FC236}">
                    <a16:creationId xmlns:a16="http://schemas.microsoft.com/office/drawing/2014/main" id="{EF4E753E-B807-3FD8-0A61-7E21C6734545}"/>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6" name="Oval 4535">
                <a:extLst>
                  <a:ext uri="{FF2B5EF4-FFF2-40B4-BE49-F238E27FC236}">
                    <a16:creationId xmlns:a16="http://schemas.microsoft.com/office/drawing/2014/main" id="{A4C28851-135F-4E5F-7502-BB0810A1F522}"/>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7" name="Oval 4536">
                <a:extLst>
                  <a:ext uri="{FF2B5EF4-FFF2-40B4-BE49-F238E27FC236}">
                    <a16:creationId xmlns:a16="http://schemas.microsoft.com/office/drawing/2014/main" id="{3AB33F44-5851-1700-94C5-F9DFBF72D321}"/>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8" name="Oval 4537">
                <a:extLst>
                  <a:ext uri="{FF2B5EF4-FFF2-40B4-BE49-F238E27FC236}">
                    <a16:creationId xmlns:a16="http://schemas.microsoft.com/office/drawing/2014/main" id="{917D604C-FAEC-570F-8365-C8D0C92AA402}"/>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9" name="Oval 4538">
                <a:extLst>
                  <a:ext uri="{FF2B5EF4-FFF2-40B4-BE49-F238E27FC236}">
                    <a16:creationId xmlns:a16="http://schemas.microsoft.com/office/drawing/2014/main" id="{0B91BDF1-50E0-9185-1096-5FF08C34B043}"/>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0" name="Oval 4539">
                <a:extLst>
                  <a:ext uri="{FF2B5EF4-FFF2-40B4-BE49-F238E27FC236}">
                    <a16:creationId xmlns:a16="http://schemas.microsoft.com/office/drawing/2014/main" id="{D77C95FD-096F-1452-54C0-45A0DA65FC78}"/>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1" name="Oval 4540">
                <a:extLst>
                  <a:ext uri="{FF2B5EF4-FFF2-40B4-BE49-F238E27FC236}">
                    <a16:creationId xmlns:a16="http://schemas.microsoft.com/office/drawing/2014/main" id="{3973D7C5-3C5A-6B4F-29AB-E831215F99EF}"/>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2" name="Oval 4541">
                <a:extLst>
                  <a:ext uri="{FF2B5EF4-FFF2-40B4-BE49-F238E27FC236}">
                    <a16:creationId xmlns:a16="http://schemas.microsoft.com/office/drawing/2014/main" id="{8C742D1C-664B-B57E-3A73-31D527A8D599}"/>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3" name="Group 4452">
              <a:extLst>
                <a:ext uri="{FF2B5EF4-FFF2-40B4-BE49-F238E27FC236}">
                  <a16:creationId xmlns:a16="http://schemas.microsoft.com/office/drawing/2014/main" id="{DBFAB242-9D5F-9E7F-1F9C-D73163E13FBF}"/>
                </a:ext>
              </a:extLst>
            </p:cNvPr>
            <p:cNvGrpSpPr/>
            <p:nvPr/>
          </p:nvGrpSpPr>
          <p:grpSpPr>
            <a:xfrm>
              <a:off x="3022483" y="651476"/>
              <a:ext cx="86861" cy="1133880"/>
              <a:chOff x="3022483" y="651476"/>
              <a:chExt cx="86861" cy="1133880"/>
            </a:xfrm>
          </p:grpSpPr>
          <p:sp>
            <p:nvSpPr>
              <p:cNvPr id="4519" name="Rectangle 4518">
                <a:extLst>
                  <a:ext uri="{FF2B5EF4-FFF2-40B4-BE49-F238E27FC236}">
                    <a16:creationId xmlns:a16="http://schemas.microsoft.com/office/drawing/2014/main" id="{B5405D54-CFE1-7A74-381D-3C654CCCCDB1}"/>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20" name="Oval 4519">
                <a:extLst>
                  <a:ext uri="{FF2B5EF4-FFF2-40B4-BE49-F238E27FC236}">
                    <a16:creationId xmlns:a16="http://schemas.microsoft.com/office/drawing/2014/main" id="{8C76F22E-E5E1-DFE9-1384-6903CFA9C1CE}"/>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1" name="Oval 4520">
                <a:extLst>
                  <a:ext uri="{FF2B5EF4-FFF2-40B4-BE49-F238E27FC236}">
                    <a16:creationId xmlns:a16="http://schemas.microsoft.com/office/drawing/2014/main" id="{FDAC7EF4-E4A9-528F-FC45-E6AC28D18FFD}"/>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2" name="Oval 4521">
                <a:extLst>
                  <a:ext uri="{FF2B5EF4-FFF2-40B4-BE49-F238E27FC236}">
                    <a16:creationId xmlns:a16="http://schemas.microsoft.com/office/drawing/2014/main" id="{6F13700B-3E13-EE46-EF6B-4EFE1AB870A6}"/>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3" name="Oval 4522">
                <a:extLst>
                  <a:ext uri="{FF2B5EF4-FFF2-40B4-BE49-F238E27FC236}">
                    <a16:creationId xmlns:a16="http://schemas.microsoft.com/office/drawing/2014/main" id="{C1A940AD-0610-63A1-8174-4F97EA4B3735}"/>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4" name="Oval 4523">
                <a:extLst>
                  <a:ext uri="{FF2B5EF4-FFF2-40B4-BE49-F238E27FC236}">
                    <a16:creationId xmlns:a16="http://schemas.microsoft.com/office/drawing/2014/main" id="{00127A8F-1E53-733C-A6DE-C8E95AC53E52}"/>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5" name="Oval 4524">
                <a:extLst>
                  <a:ext uri="{FF2B5EF4-FFF2-40B4-BE49-F238E27FC236}">
                    <a16:creationId xmlns:a16="http://schemas.microsoft.com/office/drawing/2014/main" id="{CF326CD7-EAAD-0D06-186F-0BF6A609B243}"/>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6" name="Oval 4525">
                <a:extLst>
                  <a:ext uri="{FF2B5EF4-FFF2-40B4-BE49-F238E27FC236}">
                    <a16:creationId xmlns:a16="http://schemas.microsoft.com/office/drawing/2014/main" id="{FF19C832-9244-187B-5B58-C325CAC7F065}"/>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7" name="Oval 4526">
                <a:extLst>
                  <a:ext uri="{FF2B5EF4-FFF2-40B4-BE49-F238E27FC236}">
                    <a16:creationId xmlns:a16="http://schemas.microsoft.com/office/drawing/2014/main" id="{925F3F57-9A3D-FCE4-6029-0D2B70439427}"/>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8" name="Oval 4527">
                <a:extLst>
                  <a:ext uri="{FF2B5EF4-FFF2-40B4-BE49-F238E27FC236}">
                    <a16:creationId xmlns:a16="http://schemas.microsoft.com/office/drawing/2014/main" id="{F05B01FC-B97D-5371-9C13-D179670AC220}"/>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9" name="Oval 4528">
                <a:extLst>
                  <a:ext uri="{FF2B5EF4-FFF2-40B4-BE49-F238E27FC236}">
                    <a16:creationId xmlns:a16="http://schemas.microsoft.com/office/drawing/2014/main" id="{A42E585E-C269-B71C-1632-ACC612DA6C28}"/>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0" name="Oval 4529">
                <a:extLst>
                  <a:ext uri="{FF2B5EF4-FFF2-40B4-BE49-F238E27FC236}">
                    <a16:creationId xmlns:a16="http://schemas.microsoft.com/office/drawing/2014/main" id="{F4595624-80EA-0B1D-68C0-052FEF2BBD76}"/>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4" name="Group 4453">
              <a:extLst>
                <a:ext uri="{FF2B5EF4-FFF2-40B4-BE49-F238E27FC236}">
                  <a16:creationId xmlns:a16="http://schemas.microsoft.com/office/drawing/2014/main" id="{7AEBA2C0-4D3D-E915-5A49-55EC74844F43}"/>
                </a:ext>
              </a:extLst>
            </p:cNvPr>
            <p:cNvGrpSpPr/>
            <p:nvPr/>
          </p:nvGrpSpPr>
          <p:grpSpPr>
            <a:xfrm>
              <a:off x="2927036" y="651476"/>
              <a:ext cx="86861" cy="1133880"/>
              <a:chOff x="2927036" y="651476"/>
              <a:chExt cx="86861" cy="1133880"/>
            </a:xfrm>
          </p:grpSpPr>
          <p:sp>
            <p:nvSpPr>
              <p:cNvPr id="4507" name="Rectangle 4506">
                <a:extLst>
                  <a:ext uri="{FF2B5EF4-FFF2-40B4-BE49-F238E27FC236}">
                    <a16:creationId xmlns:a16="http://schemas.microsoft.com/office/drawing/2014/main" id="{C2D22BBE-DD62-CCCB-D320-1E85F87BE261}"/>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508" name="Oval 4507">
                <a:extLst>
                  <a:ext uri="{FF2B5EF4-FFF2-40B4-BE49-F238E27FC236}">
                    <a16:creationId xmlns:a16="http://schemas.microsoft.com/office/drawing/2014/main" id="{C240E355-198A-D057-B0AA-80105B32FD44}"/>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9" name="Oval 4508">
                <a:extLst>
                  <a:ext uri="{FF2B5EF4-FFF2-40B4-BE49-F238E27FC236}">
                    <a16:creationId xmlns:a16="http://schemas.microsoft.com/office/drawing/2014/main" id="{93B835FD-C68C-89F8-4B7C-8B448256787C}"/>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0" name="Oval 4509">
                <a:extLst>
                  <a:ext uri="{FF2B5EF4-FFF2-40B4-BE49-F238E27FC236}">
                    <a16:creationId xmlns:a16="http://schemas.microsoft.com/office/drawing/2014/main" id="{AC1D40A1-A552-C3A8-6CA2-B1A39B24F951}"/>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1" name="Oval 4510">
                <a:extLst>
                  <a:ext uri="{FF2B5EF4-FFF2-40B4-BE49-F238E27FC236}">
                    <a16:creationId xmlns:a16="http://schemas.microsoft.com/office/drawing/2014/main" id="{C28E01DD-05CB-40D3-B13B-3A93AC32D1B3}"/>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2" name="Oval 4511">
                <a:extLst>
                  <a:ext uri="{FF2B5EF4-FFF2-40B4-BE49-F238E27FC236}">
                    <a16:creationId xmlns:a16="http://schemas.microsoft.com/office/drawing/2014/main" id="{76B13E34-ED35-E549-7D7E-A62FBB19D201}"/>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3" name="Oval 4512">
                <a:extLst>
                  <a:ext uri="{FF2B5EF4-FFF2-40B4-BE49-F238E27FC236}">
                    <a16:creationId xmlns:a16="http://schemas.microsoft.com/office/drawing/2014/main" id="{9DC06E37-F73A-0924-F3F6-87B8C74AB0EC}"/>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4" name="Oval 4513">
                <a:extLst>
                  <a:ext uri="{FF2B5EF4-FFF2-40B4-BE49-F238E27FC236}">
                    <a16:creationId xmlns:a16="http://schemas.microsoft.com/office/drawing/2014/main" id="{98CD5E57-8ECC-6374-EAC4-FE230AD878DB}"/>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5" name="Oval 4514">
                <a:extLst>
                  <a:ext uri="{FF2B5EF4-FFF2-40B4-BE49-F238E27FC236}">
                    <a16:creationId xmlns:a16="http://schemas.microsoft.com/office/drawing/2014/main" id="{353332C8-2EE3-279B-FB70-C2FFD00E62C9}"/>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6" name="Oval 4515">
                <a:extLst>
                  <a:ext uri="{FF2B5EF4-FFF2-40B4-BE49-F238E27FC236}">
                    <a16:creationId xmlns:a16="http://schemas.microsoft.com/office/drawing/2014/main" id="{A4DDDD6F-5EE2-994F-3913-29435FF44D98}"/>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7" name="Oval 4516">
                <a:extLst>
                  <a:ext uri="{FF2B5EF4-FFF2-40B4-BE49-F238E27FC236}">
                    <a16:creationId xmlns:a16="http://schemas.microsoft.com/office/drawing/2014/main" id="{16B8EABD-91AA-1F0D-FFBB-33A41D8351FA}"/>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8" name="Oval 4517">
                <a:extLst>
                  <a:ext uri="{FF2B5EF4-FFF2-40B4-BE49-F238E27FC236}">
                    <a16:creationId xmlns:a16="http://schemas.microsoft.com/office/drawing/2014/main" id="{BB951C1D-56A4-9D27-6821-21F115955B54}"/>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5" name="Group 4454">
              <a:extLst>
                <a:ext uri="{FF2B5EF4-FFF2-40B4-BE49-F238E27FC236}">
                  <a16:creationId xmlns:a16="http://schemas.microsoft.com/office/drawing/2014/main" id="{0DD52602-7AB8-B54D-DBA2-FA7EAA6AA287}"/>
                </a:ext>
              </a:extLst>
            </p:cNvPr>
            <p:cNvGrpSpPr/>
            <p:nvPr/>
          </p:nvGrpSpPr>
          <p:grpSpPr>
            <a:xfrm>
              <a:off x="2831590" y="651476"/>
              <a:ext cx="86861" cy="1133880"/>
              <a:chOff x="2831590" y="651476"/>
              <a:chExt cx="86861" cy="1133880"/>
            </a:xfrm>
          </p:grpSpPr>
          <p:sp>
            <p:nvSpPr>
              <p:cNvPr id="4495" name="Rectangle 4494">
                <a:extLst>
                  <a:ext uri="{FF2B5EF4-FFF2-40B4-BE49-F238E27FC236}">
                    <a16:creationId xmlns:a16="http://schemas.microsoft.com/office/drawing/2014/main" id="{6BFAA3BD-3B68-FD31-7576-D6D3B9C80A6A}"/>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96" name="Oval 4495">
                <a:extLst>
                  <a:ext uri="{FF2B5EF4-FFF2-40B4-BE49-F238E27FC236}">
                    <a16:creationId xmlns:a16="http://schemas.microsoft.com/office/drawing/2014/main" id="{29A14AC5-14B9-17BA-CB50-84318924477A}"/>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7" name="Oval 4496">
                <a:extLst>
                  <a:ext uri="{FF2B5EF4-FFF2-40B4-BE49-F238E27FC236}">
                    <a16:creationId xmlns:a16="http://schemas.microsoft.com/office/drawing/2014/main" id="{BD80708A-6C59-F897-C5CF-3C735BA4AE48}"/>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8" name="Oval 4497">
                <a:extLst>
                  <a:ext uri="{FF2B5EF4-FFF2-40B4-BE49-F238E27FC236}">
                    <a16:creationId xmlns:a16="http://schemas.microsoft.com/office/drawing/2014/main" id="{7AA1BA7F-1CE8-0365-AE69-68D72BDB1F55}"/>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9" name="Oval 4498">
                <a:extLst>
                  <a:ext uri="{FF2B5EF4-FFF2-40B4-BE49-F238E27FC236}">
                    <a16:creationId xmlns:a16="http://schemas.microsoft.com/office/drawing/2014/main" id="{B126520A-6563-0E9E-B712-77B93968E57F}"/>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0" name="Oval 4499">
                <a:extLst>
                  <a:ext uri="{FF2B5EF4-FFF2-40B4-BE49-F238E27FC236}">
                    <a16:creationId xmlns:a16="http://schemas.microsoft.com/office/drawing/2014/main" id="{7AEBAE66-0D06-CE62-DDFE-0E77A524C13D}"/>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1" name="Oval 4500">
                <a:extLst>
                  <a:ext uri="{FF2B5EF4-FFF2-40B4-BE49-F238E27FC236}">
                    <a16:creationId xmlns:a16="http://schemas.microsoft.com/office/drawing/2014/main" id="{D3DEA9A4-40FA-E5D9-10DC-E133585937F6}"/>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2" name="Oval 4501">
                <a:extLst>
                  <a:ext uri="{FF2B5EF4-FFF2-40B4-BE49-F238E27FC236}">
                    <a16:creationId xmlns:a16="http://schemas.microsoft.com/office/drawing/2014/main" id="{93CE1DF3-EC4A-0F69-E0AD-386A79C20CCD}"/>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3" name="Oval 4502">
                <a:extLst>
                  <a:ext uri="{FF2B5EF4-FFF2-40B4-BE49-F238E27FC236}">
                    <a16:creationId xmlns:a16="http://schemas.microsoft.com/office/drawing/2014/main" id="{7DF30E71-53B0-E8AD-936B-5D4A425CAEDE}"/>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4" name="Oval 4503">
                <a:extLst>
                  <a:ext uri="{FF2B5EF4-FFF2-40B4-BE49-F238E27FC236}">
                    <a16:creationId xmlns:a16="http://schemas.microsoft.com/office/drawing/2014/main" id="{60E117D0-8BFE-97DD-43AF-8241D041A49A}"/>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 name="Oval 4504">
                <a:extLst>
                  <a:ext uri="{FF2B5EF4-FFF2-40B4-BE49-F238E27FC236}">
                    <a16:creationId xmlns:a16="http://schemas.microsoft.com/office/drawing/2014/main" id="{8E34539E-885B-DE8F-6DC4-746CEF1DEB48}"/>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 name="Oval 4505">
                <a:extLst>
                  <a:ext uri="{FF2B5EF4-FFF2-40B4-BE49-F238E27FC236}">
                    <a16:creationId xmlns:a16="http://schemas.microsoft.com/office/drawing/2014/main" id="{598992ED-C1D7-FEAD-433F-B3530D5FE96B}"/>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6" name="Group 4455">
              <a:extLst>
                <a:ext uri="{FF2B5EF4-FFF2-40B4-BE49-F238E27FC236}">
                  <a16:creationId xmlns:a16="http://schemas.microsoft.com/office/drawing/2014/main" id="{24095D5D-8008-5273-903F-09737EAB75AC}"/>
                </a:ext>
              </a:extLst>
            </p:cNvPr>
            <p:cNvGrpSpPr/>
            <p:nvPr/>
          </p:nvGrpSpPr>
          <p:grpSpPr>
            <a:xfrm>
              <a:off x="2736144" y="651476"/>
              <a:ext cx="86861" cy="1133880"/>
              <a:chOff x="2736144" y="651476"/>
              <a:chExt cx="86861" cy="1133880"/>
            </a:xfrm>
          </p:grpSpPr>
          <p:sp>
            <p:nvSpPr>
              <p:cNvPr id="4483" name="Rectangle 4482">
                <a:extLst>
                  <a:ext uri="{FF2B5EF4-FFF2-40B4-BE49-F238E27FC236}">
                    <a16:creationId xmlns:a16="http://schemas.microsoft.com/office/drawing/2014/main" id="{2114660F-DB51-4429-2211-26E0116F7465}"/>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84" name="Oval 4483">
                <a:extLst>
                  <a:ext uri="{FF2B5EF4-FFF2-40B4-BE49-F238E27FC236}">
                    <a16:creationId xmlns:a16="http://schemas.microsoft.com/office/drawing/2014/main" id="{1352E1CC-35B3-E1B8-9077-6F9B4CA32888}"/>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5" name="Oval 4484">
                <a:extLst>
                  <a:ext uri="{FF2B5EF4-FFF2-40B4-BE49-F238E27FC236}">
                    <a16:creationId xmlns:a16="http://schemas.microsoft.com/office/drawing/2014/main" id="{1E78F14D-3391-0198-7FBC-97CD55977B63}"/>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6" name="Oval 4485">
                <a:extLst>
                  <a:ext uri="{FF2B5EF4-FFF2-40B4-BE49-F238E27FC236}">
                    <a16:creationId xmlns:a16="http://schemas.microsoft.com/office/drawing/2014/main" id="{DE99BAA0-0B93-F69C-2CC8-4578CB9D0642}"/>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7" name="Oval 4486">
                <a:extLst>
                  <a:ext uri="{FF2B5EF4-FFF2-40B4-BE49-F238E27FC236}">
                    <a16:creationId xmlns:a16="http://schemas.microsoft.com/office/drawing/2014/main" id="{80E6112D-0A83-0564-4E4E-21CB43943265}"/>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8" name="Oval 4487">
                <a:extLst>
                  <a:ext uri="{FF2B5EF4-FFF2-40B4-BE49-F238E27FC236}">
                    <a16:creationId xmlns:a16="http://schemas.microsoft.com/office/drawing/2014/main" id="{C4606E6A-140A-8C04-8C57-713DF94D19A2}"/>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9" name="Oval 4488">
                <a:extLst>
                  <a:ext uri="{FF2B5EF4-FFF2-40B4-BE49-F238E27FC236}">
                    <a16:creationId xmlns:a16="http://schemas.microsoft.com/office/drawing/2014/main" id="{B9121A25-53D2-3C27-9B3E-0ED760316CCE}"/>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0" name="Oval 4489">
                <a:extLst>
                  <a:ext uri="{FF2B5EF4-FFF2-40B4-BE49-F238E27FC236}">
                    <a16:creationId xmlns:a16="http://schemas.microsoft.com/office/drawing/2014/main" id="{6F0E91BC-93FE-6F99-C046-3EB3D75BA758}"/>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1" name="Oval 4490">
                <a:extLst>
                  <a:ext uri="{FF2B5EF4-FFF2-40B4-BE49-F238E27FC236}">
                    <a16:creationId xmlns:a16="http://schemas.microsoft.com/office/drawing/2014/main" id="{E90ED586-5A69-9229-0C79-9DFEACCE4BD7}"/>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2" name="Oval 4491">
                <a:extLst>
                  <a:ext uri="{FF2B5EF4-FFF2-40B4-BE49-F238E27FC236}">
                    <a16:creationId xmlns:a16="http://schemas.microsoft.com/office/drawing/2014/main" id="{CF160253-B0DC-1CE8-F874-0D600A5DFB3B}"/>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3" name="Oval 4492">
                <a:extLst>
                  <a:ext uri="{FF2B5EF4-FFF2-40B4-BE49-F238E27FC236}">
                    <a16:creationId xmlns:a16="http://schemas.microsoft.com/office/drawing/2014/main" id="{E2CC1AFA-07A2-0E8B-777C-13DC9A3E4E7B}"/>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4" name="Oval 4493">
                <a:extLst>
                  <a:ext uri="{FF2B5EF4-FFF2-40B4-BE49-F238E27FC236}">
                    <a16:creationId xmlns:a16="http://schemas.microsoft.com/office/drawing/2014/main" id="{A6C30784-84D1-40DA-2C55-B6443E5A3B85}"/>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7" name="Group 4456">
              <a:extLst>
                <a:ext uri="{FF2B5EF4-FFF2-40B4-BE49-F238E27FC236}">
                  <a16:creationId xmlns:a16="http://schemas.microsoft.com/office/drawing/2014/main" id="{89AA18A7-6B0E-460F-C03D-CE5FCEE92A00}"/>
                </a:ext>
              </a:extLst>
            </p:cNvPr>
            <p:cNvGrpSpPr/>
            <p:nvPr/>
          </p:nvGrpSpPr>
          <p:grpSpPr>
            <a:xfrm>
              <a:off x="2640697" y="651476"/>
              <a:ext cx="86861" cy="1133880"/>
              <a:chOff x="2640697" y="651476"/>
              <a:chExt cx="86861" cy="1133880"/>
            </a:xfrm>
          </p:grpSpPr>
          <p:sp>
            <p:nvSpPr>
              <p:cNvPr id="4471" name="Rectangle 4470">
                <a:extLst>
                  <a:ext uri="{FF2B5EF4-FFF2-40B4-BE49-F238E27FC236}">
                    <a16:creationId xmlns:a16="http://schemas.microsoft.com/office/drawing/2014/main" id="{D9E05878-B7D0-C57C-5120-00CAB1AC0F5E}"/>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72" name="Oval 4471">
                <a:extLst>
                  <a:ext uri="{FF2B5EF4-FFF2-40B4-BE49-F238E27FC236}">
                    <a16:creationId xmlns:a16="http://schemas.microsoft.com/office/drawing/2014/main" id="{82A13DB0-C655-BEC2-D98E-132420DB1C08}"/>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3" name="Oval 4472">
                <a:extLst>
                  <a:ext uri="{FF2B5EF4-FFF2-40B4-BE49-F238E27FC236}">
                    <a16:creationId xmlns:a16="http://schemas.microsoft.com/office/drawing/2014/main" id="{F528D2D9-B9E0-D10C-D6EA-E8602D7D036A}"/>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4" name="Oval 4473">
                <a:extLst>
                  <a:ext uri="{FF2B5EF4-FFF2-40B4-BE49-F238E27FC236}">
                    <a16:creationId xmlns:a16="http://schemas.microsoft.com/office/drawing/2014/main" id="{896E8AB8-7570-4672-5BAC-E63E34498DF1}"/>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5" name="Oval 4474">
                <a:extLst>
                  <a:ext uri="{FF2B5EF4-FFF2-40B4-BE49-F238E27FC236}">
                    <a16:creationId xmlns:a16="http://schemas.microsoft.com/office/drawing/2014/main" id="{6A165615-8461-99F7-2B09-AAE9B111EEDB}"/>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6" name="Oval 4475">
                <a:extLst>
                  <a:ext uri="{FF2B5EF4-FFF2-40B4-BE49-F238E27FC236}">
                    <a16:creationId xmlns:a16="http://schemas.microsoft.com/office/drawing/2014/main" id="{C39D51C3-2790-6692-B851-85C9FA5881B4}"/>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7" name="Oval 4476">
                <a:extLst>
                  <a:ext uri="{FF2B5EF4-FFF2-40B4-BE49-F238E27FC236}">
                    <a16:creationId xmlns:a16="http://schemas.microsoft.com/office/drawing/2014/main" id="{29039C30-4015-C35A-C0CA-960EA6D3B0F4}"/>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8" name="Oval 4477">
                <a:extLst>
                  <a:ext uri="{FF2B5EF4-FFF2-40B4-BE49-F238E27FC236}">
                    <a16:creationId xmlns:a16="http://schemas.microsoft.com/office/drawing/2014/main" id="{C19102A3-98F6-342D-4E70-93B5E4488AC9}"/>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9" name="Oval 4478">
                <a:extLst>
                  <a:ext uri="{FF2B5EF4-FFF2-40B4-BE49-F238E27FC236}">
                    <a16:creationId xmlns:a16="http://schemas.microsoft.com/office/drawing/2014/main" id="{CF6B9376-5EC3-942C-3584-8350434F09F4}"/>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0" name="Oval 4479">
                <a:extLst>
                  <a:ext uri="{FF2B5EF4-FFF2-40B4-BE49-F238E27FC236}">
                    <a16:creationId xmlns:a16="http://schemas.microsoft.com/office/drawing/2014/main" id="{4DBF5E44-038F-4F0B-DC89-CC4E51AB96D0}"/>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1" name="Oval 4480">
                <a:extLst>
                  <a:ext uri="{FF2B5EF4-FFF2-40B4-BE49-F238E27FC236}">
                    <a16:creationId xmlns:a16="http://schemas.microsoft.com/office/drawing/2014/main" id="{FE260FFF-3DA9-3A66-0521-138543626FB9}"/>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2" name="Oval 4481">
                <a:extLst>
                  <a:ext uri="{FF2B5EF4-FFF2-40B4-BE49-F238E27FC236}">
                    <a16:creationId xmlns:a16="http://schemas.microsoft.com/office/drawing/2014/main" id="{15BA8A2F-EFD5-71BF-0124-A155B4C77B15}"/>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8" name="Group 4457">
              <a:extLst>
                <a:ext uri="{FF2B5EF4-FFF2-40B4-BE49-F238E27FC236}">
                  <a16:creationId xmlns:a16="http://schemas.microsoft.com/office/drawing/2014/main" id="{2DBA3ECB-93AC-E623-7590-E9DD2B5D778F}"/>
                </a:ext>
              </a:extLst>
            </p:cNvPr>
            <p:cNvGrpSpPr/>
            <p:nvPr/>
          </p:nvGrpSpPr>
          <p:grpSpPr>
            <a:xfrm>
              <a:off x="2545251" y="651476"/>
              <a:ext cx="86861" cy="1133880"/>
              <a:chOff x="2545251" y="651476"/>
              <a:chExt cx="86861" cy="1133880"/>
            </a:xfrm>
          </p:grpSpPr>
          <p:sp>
            <p:nvSpPr>
              <p:cNvPr id="4459" name="Rectangle 4458">
                <a:extLst>
                  <a:ext uri="{FF2B5EF4-FFF2-40B4-BE49-F238E27FC236}">
                    <a16:creationId xmlns:a16="http://schemas.microsoft.com/office/drawing/2014/main" id="{5CA89F1E-A15D-7CB7-282B-77C295CAD02D}"/>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460" name="Oval 4459">
                <a:extLst>
                  <a:ext uri="{FF2B5EF4-FFF2-40B4-BE49-F238E27FC236}">
                    <a16:creationId xmlns:a16="http://schemas.microsoft.com/office/drawing/2014/main" id="{10E4E850-5A03-3308-77AF-FACF3E99CA8B}"/>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1" name="Oval 4460">
                <a:extLst>
                  <a:ext uri="{FF2B5EF4-FFF2-40B4-BE49-F238E27FC236}">
                    <a16:creationId xmlns:a16="http://schemas.microsoft.com/office/drawing/2014/main" id="{64620C42-EA19-6783-8B8F-52DA3257B67E}"/>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2" name="Oval 4461">
                <a:extLst>
                  <a:ext uri="{FF2B5EF4-FFF2-40B4-BE49-F238E27FC236}">
                    <a16:creationId xmlns:a16="http://schemas.microsoft.com/office/drawing/2014/main" id="{21A549DA-A7FD-7028-A35E-BD8FD0D0BF6D}"/>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3" name="Oval 4462">
                <a:extLst>
                  <a:ext uri="{FF2B5EF4-FFF2-40B4-BE49-F238E27FC236}">
                    <a16:creationId xmlns:a16="http://schemas.microsoft.com/office/drawing/2014/main" id="{C4CCEF09-13EA-8A9E-5B83-E7839CC603DD}"/>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4" name="Oval 4463">
                <a:extLst>
                  <a:ext uri="{FF2B5EF4-FFF2-40B4-BE49-F238E27FC236}">
                    <a16:creationId xmlns:a16="http://schemas.microsoft.com/office/drawing/2014/main" id="{4118DC75-0DD2-B114-D7B7-ECBD15D52625}"/>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5" name="Oval 4464">
                <a:extLst>
                  <a:ext uri="{FF2B5EF4-FFF2-40B4-BE49-F238E27FC236}">
                    <a16:creationId xmlns:a16="http://schemas.microsoft.com/office/drawing/2014/main" id="{17F21079-8718-6B3C-BE27-61AC5924D9F6}"/>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6" name="Oval 4465">
                <a:extLst>
                  <a:ext uri="{FF2B5EF4-FFF2-40B4-BE49-F238E27FC236}">
                    <a16:creationId xmlns:a16="http://schemas.microsoft.com/office/drawing/2014/main" id="{1C5FC008-B282-F4D3-0AC0-E17B68003357}"/>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7" name="Oval 4466">
                <a:extLst>
                  <a:ext uri="{FF2B5EF4-FFF2-40B4-BE49-F238E27FC236}">
                    <a16:creationId xmlns:a16="http://schemas.microsoft.com/office/drawing/2014/main" id="{08509770-711F-208D-F7DA-BF8A30635F8D}"/>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8" name="Oval 4467">
                <a:extLst>
                  <a:ext uri="{FF2B5EF4-FFF2-40B4-BE49-F238E27FC236}">
                    <a16:creationId xmlns:a16="http://schemas.microsoft.com/office/drawing/2014/main" id="{D595BAF9-C89E-9406-0C90-DF5F63413008}"/>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9" name="Oval 4468">
                <a:extLst>
                  <a:ext uri="{FF2B5EF4-FFF2-40B4-BE49-F238E27FC236}">
                    <a16:creationId xmlns:a16="http://schemas.microsoft.com/office/drawing/2014/main" id="{C99A70B5-B054-7932-4290-5FA464369E81}"/>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0" name="Oval 4469">
                <a:extLst>
                  <a:ext uri="{FF2B5EF4-FFF2-40B4-BE49-F238E27FC236}">
                    <a16:creationId xmlns:a16="http://schemas.microsoft.com/office/drawing/2014/main" id="{3A064B1A-2FB9-97BA-E466-29F93F3A447D}"/>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18" name="Group 5517">
            <a:extLst>
              <a:ext uri="{FF2B5EF4-FFF2-40B4-BE49-F238E27FC236}">
                <a16:creationId xmlns:a16="http://schemas.microsoft.com/office/drawing/2014/main" id="{06DBD34C-32D1-3CBB-C679-8DC1073DB554}"/>
              </a:ext>
            </a:extLst>
          </p:cNvPr>
          <p:cNvGrpSpPr/>
          <p:nvPr/>
        </p:nvGrpSpPr>
        <p:grpSpPr>
          <a:xfrm>
            <a:off x="7356298" y="497223"/>
            <a:ext cx="1585624" cy="1183106"/>
            <a:chOff x="8575482" y="503709"/>
            <a:chExt cx="1585624" cy="1183106"/>
          </a:xfrm>
        </p:grpSpPr>
        <p:pic>
          <p:nvPicPr>
            <p:cNvPr id="5519" name="Picture 1015">
              <a:extLst>
                <a:ext uri="{FF2B5EF4-FFF2-40B4-BE49-F238E27FC236}">
                  <a16:creationId xmlns:a16="http://schemas.microsoft.com/office/drawing/2014/main" id="{2F2803F3-8BDA-C906-8E7F-A4EA032EC55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5520" name="Picture 1015">
              <a:extLst>
                <a:ext uri="{FF2B5EF4-FFF2-40B4-BE49-F238E27FC236}">
                  <a16:creationId xmlns:a16="http://schemas.microsoft.com/office/drawing/2014/main" id="{4ADFDC95-83DB-FD99-EAFC-D6A2D9F5213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5521" name="Picture 1015">
              <a:extLst>
                <a:ext uri="{FF2B5EF4-FFF2-40B4-BE49-F238E27FC236}">
                  <a16:creationId xmlns:a16="http://schemas.microsoft.com/office/drawing/2014/main" id="{5208EBF9-AC88-16A2-6880-6B7EAA4197B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5522" name="Picture 1015">
              <a:extLst>
                <a:ext uri="{FF2B5EF4-FFF2-40B4-BE49-F238E27FC236}">
                  <a16:creationId xmlns:a16="http://schemas.microsoft.com/office/drawing/2014/main" id="{1440BFD3-5323-14DF-E085-89C62CB2598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5528" name="Group 5527">
            <a:extLst>
              <a:ext uri="{FF2B5EF4-FFF2-40B4-BE49-F238E27FC236}">
                <a16:creationId xmlns:a16="http://schemas.microsoft.com/office/drawing/2014/main" id="{CD01D46D-B23B-91CB-C99C-7669F719756B}"/>
              </a:ext>
            </a:extLst>
          </p:cNvPr>
          <p:cNvGrpSpPr/>
          <p:nvPr/>
        </p:nvGrpSpPr>
        <p:grpSpPr>
          <a:xfrm>
            <a:off x="3322562" y="497223"/>
            <a:ext cx="1585624" cy="1183106"/>
            <a:chOff x="8575482" y="503709"/>
            <a:chExt cx="1585624" cy="1183106"/>
          </a:xfrm>
        </p:grpSpPr>
        <p:pic>
          <p:nvPicPr>
            <p:cNvPr id="5529" name="Picture 1015">
              <a:extLst>
                <a:ext uri="{FF2B5EF4-FFF2-40B4-BE49-F238E27FC236}">
                  <a16:creationId xmlns:a16="http://schemas.microsoft.com/office/drawing/2014/main" id="{2201B849-6D41-F84A-C347-399E9EEECA1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5530" name="Picture 1015">
              <a:extLst>
                <a:ext uri="{FF2B5EF4-FFF2-40B4-BE49-F238E27FC236}">
                  <a16:creationId xmlns:a16="http://schemas.microsoft.com/office/drawing/2014/main" id="{EFE65C48-39F9-6F3F-D6A6-6BAFAA4864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5531" name="Picture 1015">
              <a:extLst>
                <a:ext uri="{FF2B5EF4-FFF2-40B4-BE49-F238E27FC236}">
                  <a16:creationId xmlns:a16="http://schemas.microsoft.com/office/drawing/2014/main" id="{269D9D1F-2474-87EF-4C90-747236875BB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5532" name="Picture 1015">
              <a:extLst>
                <a:ext uri="{FF2B5EF4-FFF2-40B4-BE49-F238E27FC236}">
                  <a16:creationId xmlns:a16="http://schemas.microsoft.com/office/drawing/2014/main" id="{A65B58EC-3948-2245-3882-4C904E83DC6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5553" name="Group 5552">
            <a:extLst>
              <a:ext uri="{FF2B5EF4-FFF2-40B4-BE49-F238E27FC236}">
                <a16:creationId xmlns:a16="http://schemas.microsoft.com/office/drawing/2014/main" id="{6527085D-1D9B-D186-71D2-F6EADE024BD0}"/>
              </a:ext>
            </a:extLst>
          </p:cNvPr>
          <p:cNvGrpSpPr/>
          <p:nvPr/>
        </p:nvGrpSpPr>
        <p:grpSpPr>
          <a:xfrm>
            <a:off x="9379651" y="3499827"/>
            <a:ext cx="1585624" cy="1183106"/>
            <a:chOff x="8575482" y="503709"/>
            <a:chExt cx="1585624" cy="1183106"/>
          </a:xfrm>
        </p:grpSpPr>
        <p:pic>
          <p:nvPicPr>
            <p:cNvPr id="5554" name="Picture 1015">
              <a:extLst>
                <a:ext uri="{FF2B5EF4-FFF2-40B4-BE49-F238E27FC236}">
                  <a16:creationId xmlns:a16="http://schemas.microsoft.com/office/drawing/2014/main" id="{FA0946AD-2587-96B8-514A-A43D38DAB8C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5555" name="Picture 1015">
              <a:extLst>
                <a:ext uri="{FF2B5EF4-FFF2-40B4-BE49-F238E27FC236}">
                  <a16:creationId xmlns:a16="http://schemas.microsoft.com/office/drawing/2014/main" id="{BC7C291E-1FC4-C0F3-3D1F-5BFFE56D3BD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5556" name="Picture 1015">
              <a:extLst>
                <a:ext uri="{FF2B5EF4-FFF2-40B4-BE49-F238E27FC236}">
                  <a16:creationId xmlns:a16="http://schemas.microsoft.com/office/drawing/2014/main" id="{C28925AF-3388-52C0-63FD-18AE32352DB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5557" name="Picture 1015">
              <a:extLst>
                <a:ext uri="{FF2B5EF4-FFF2-40B4-BE49-F238E27FC236}">
                  <a16:creationId xmlns:a16="http://schemas.microsoft.com/office/drawing/2014/main" id="{B77E7B08-3D96-4F20-406D-59A84AEDDCE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5558" name="Group 5557">
            <a:extLst>
              <a:ext uri="{FF2B5EF4-FFF2-40B4-BE49-F238E27FC236}">
                <a16:creationId xmlns:a16="http://schemas.microsoft.com/office/drawing/2014/main" id="{C917AC4C-9418-F2EB-5D10-3E456875C1FE}"/>
              </a:ext>
            </a:extLst>
          </p:cNvPr>
          <p:cNvGrpSpPr/>
          <p:nvPr/>
        </p:nvGrpSpPr>
        <p:grpSpPr>
          <a:xfrm>
            <a:off x="5347492" y="5057585"/>
            <a:ext cx="1562621" cy="1184320"/>
            <a:chOff x="2523213" y="511535"/>
            <a:chExt cx="1562621" cy="1597226"/>
          </a:xfrm>
        </p:grpSpPr>
        <p:grpSp>
          <p:nvGrpSpPr>
            <p:cNvPr id="5559" name="Group 5558">
              <a:extLst>
                <a:ext uri="{FF2B5EF4-FFF2-40B4-BE49-F238E27FC236}">
                  <a16:creationId xmlns:a16="http://schemas.microsoft.com/office/drawing/2014/main" id="{B92A8691-F37D-CC81-4B50-145FBBFCE5FC}"/>
                </a:ext>
              </a:extLst>
            </p:cNvPr>
            <p:cNvGrpSpPr/>
            <p:nvPr/>
          </p:nvGrpSpPr>
          <p:grpSpPr>
            <a:xfrm>
              <a:off x="2523213" y="511535"/>
              <a:ext cx="1562621" cy="1597226"/>
              <a:chOff x="2523213" y="511535"/>
              <a:chExt cx="1562621" cy="1597226"/>
            </a:xfrm>
          </p:grpSpPr>
          <p:sp>
            <p:nvSpPr>
              <p:cNvPr id="5768" name="Rectangle 5767">
                <a:extLst>
                  <a:ext uri="{FF2B5EF4-FFF2-40B4-BE49-F238E27FC236}">
                    <a16:creationId xmlns:a16="http://schemas.microsoft.com/office/drawing/2014/main" id="{8F77D358-3FEF-C85A-E74E-B790E22A55F8}"/>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9" name="Rectangle 5768">
                <a:extLst>
                  <a:ext uri="{FF2B5EF4-FFF2-40B4-BE49-F238E27FC236}">
                    <a16:creationId xmlns:a16="http://schemas.microsoft.com/office/drawing/2014/main" id="{0D598C8A-0DC5-9D42-107B-619C0DF22F4E}"/>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5770" name="Rectangle 5769">
                <a:extLst>
                  <a:ext uri="{FF2B5EF4-FFF2-40B4-BE49-F238E27FC236}">
                    <a16:creationId xmlns:a16="http://schemas.microsoft.com/office/drawing/2014/main" id="{8A954DB6-6670-6877-5E78-BAF1FEA2B1FF}"/>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1" name="Rectangle 5770">
                <a:extLst>
                  <a:ext uri="{FF2B5EF4-FFF2-40B4-BE49-F238E27FC236}">
                    <a16:creationId xmlns:a16="http://schemas.microsoft.com/office/drawing/2014/main" id="{DBCA8A14-6B0C-8143-FC31-0D0CDD036E51}"/>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72" name="Rectangle 5771">
                <a:extLst>
                  <a:ext uri="{FF2B5EF4-FFF2-40B4-BE49-F238E27FC236}">
                    <a16:creationId xmlns:a16="http://schemas.microsoft.com/office/drawing/2014/main" id="{610D2C4A-3050-2A31-C77E-DABF0E27A4A8}"/>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0" name="Group 5559">
              <a:extLst>
                <a:ext uri="{FF2B5EF4-FFF2-40B4-BE49-F238E27FC236}">
                  <a16:creationId xmlns:a16="http://schemas.microsoft.com/office/drawing/2014/main" id="{F8FEF778-874A-F76F-77D0-396D26885129}"/>
                </a:ext>
              </a:extLst>
            </p:cNvPr>
            <p:cNvGrpSpPr/>
            <p:nvPr/>
          </p:nvGrpSpPr>
          <p:grpSpPr>
            <a:xfrm>
              <a:off x="3975161" y="651476"/>
              <a:ext cx="86861" cy="1133880"/>
              <a:chOff x="3975161" y="651476"/>
              <a:chExt cx="86861" cy="1133880"/>
            </a:xfrm>
          </p:grpSpPr>
          <p:sp>
            <p:nvSpPr>
              <p:cNvPr id="5756" name="Rectangle 5755">
                <a:extLst>
                  <a:ext uri="{FF2B5EF4-FFF2-40B4-BE49-F238E27FC236}">
                    <a16:creationId xmlns:a16="http://schemas.microsoft.com/office/drawing/2014/main" id="{18C61DEB-1CDE-C729-4004-AB1DBAF1D41D}"/>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57" name="Oval 5756">
                <a:extLst>
                  <a:ext uri="{FF2B5EF4-FFF2-40B4-BE49-F238E27FC236}">
                    <a16:creationId xmlns:a16="http://schemas.microsoft.com/office/drawing/2014/main" id="{60D47E0F-775D-1EA3-9B14-B99C3E817903}"/>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8" name="Oval 5757">
                <a:extLst>
                  <a:ext uri="{FF2B5EF4-FFF2-40B4-BE49-F238E27FC236}">
                    <a16:creationId xmlns:a16="http://schemas.microsoft.com/office/drawing/2014/main" id="{AF8F4267-0D28-492E-EB6F-5FF307EBF34C}"/>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9" name="Oval 5758">
                <a:extLst>
                  <a:ext uri="{FF2B5EF4-FFF2-40B4-BE49-F238E27FC236}">
                    <a16:creationId xmlns:a16="http://schemas.microsoft.com/office/drawing/2014/main" id="{73A74160-A1EA-5E6B-C3FC-1B61B82C2935}"/>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0" name="Oval 5759">
                <a:extLst>
                  <a:ext uri="{FF2B5EF4-FFF2-40B4-BE49-F238E27FC236}">
                    <a16:creationId xmlns:a16="http://schemas.microsoft.com/office/drawing/2014/main" id="{2E42468A-44CB-A8C9-BB97-EFBCD13AE0F1}"/>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1" name="Oval 5760">
                <a:extLst>
                  <a:ext uri="{FF2B5EF4-FFF2-40B4-BE49-F238E27FC236}">
                    <a16:creationId xmlns:a16="http://schemas.microsoft.com/office/drawing/2014/main" id="{D80634F3-E9F9-8606-1256-EACAA2E4D2F0}"/>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2" name="Oval 5761">
                <a:extLst>
                  <a:ext uri="{FF2B5EF4-FFF2-40B4-BE49-F238E27FC236}">
                    <a16:creationId xmlns:a16="http://schemas.microsoft.com/office/drawing/2014/main" id="{A660FEC4-B5B3-6999-100B-E7F17B1CCDD8}"/>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3" name="Oval 5762">
                <a:extLst>
                  <a:ext uri="{FF2B5EF4-FFF2-40B4-BE49-F238E27FC236}">
                    <a16:creationId xmlns:a16="http://schemas.microsoft.com/office/drawing/2014/main" id="{08298DB1-241B-E3B0-43AB-F478CC78B2E6}"/>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4" name="Oval 5763">
                <a:extLst>
                  <a:ext uri="{FF2B5EF4-FFF2-40B4-BE49-F238E27FC236}">
                    <a16:creationId xmlns:a16="http://schemas.microsoft.com/office/drawing/2014/main" id="{C714BA11-3CED-74B4-C8AB-222C7E949A78}"/>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5" name="Oval 5764">
                <a:extLst>
                  <a:ext uri="{FF2B5EF4-FFF2-40B4-BE49-F238E27FC236}">
                    <a16:creationId xmlns:a16="http://schemas.microsoft.com/office/drawing/2014/main" id="{7B484B07-2EA5-DD90-50F4-36B659BE0AB8}"/>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6" name="Oval 5765">
                <a:extLst>
                  <a:ext uri="{FF2B5EF4-FFF2-40B4-BE49-F238E27FC236}">
                    <a16:creationId xmlns:a16="http://schemas.microsoft.com/office/drawing/2014/main" id="{C78FE411-F9F2-83B5-1150-D069951B8E5A}"/>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7" name="Oval 5766">
                <a:extLst>
                  <a:ext uri="{FF2B5EF4-FFF2-40B4-BE49-F238E27FC236}">
                    <a16:creationId xmlns:a16="http://schemas.microsoft.com/office/drawing/2014/main" id="{55C74A27-F11D-BD0D-06D6-958669A665ED}"/>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1" name="Group 5560">
              <a:extLst>
                <a:ext uri="{FF2B5EF4-FFF2-40B4-BE49-F238E27FC236}">
                  <a16:creationId xmlns:a16="http://schemas.microsoft.com/office/drawing/2014/main" id="{9B6A6FED-A6AE-C6E7-CC4B-B5F0C6AAF9D5}"/>
                </a:ext>
              </a:extLst>
            </p:cNvPr>
            <p:cNvGrpSpPr/>
            <p:nvPr/>
          </p:nvGrpSpPr>
          <p:grpSpPr>
            <a:xfrm>
              <a:off x="3881500" y="651476"/>
              <a:ext cx="86861" cy="1133880"/>
              <a:chOff x="3881500" y="651476"/>
              <a:chExt cx="86861" cy="1133880"/>
            </a:xfrm>
          </p:grpSpPr>
          <p:sp>
            <p:nvSpPr>
              <p:cNvPr id="5744" name="Rectangle 5743">
                <a:extLst>
                  <a:ext uri="{FF2B5EF4-FFF2-40B4-BE49-F238E27FC236}">
                    <a16:creationId xmlns:a16="http://schemas.microsoft.com/office/drawing/2014/main" id="{A11479D0-D442-8191-3B04-F77AE62B38CE}"/>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45" name="Oval 5744">
                <a:extLst>
                  <a:ext uri="{FF2B5EF4-FFF2-40B4-BE49-F238E27FC236}">
                    <a16:creationId xmlns:a16="http://schemas.microsoft.com/office/drawing/2014/main" id="{A7C35C46-5532-0192-86FB-B073A802A4AE}"/>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6" name="Oval 5745">
                <a:extLst>
                  <a:ext uri="{FF2B5EF4-FFF2-40B4-BE49-F238E27FC236}">
                    <a16:creationId xmlns:a16="http://schemas.microsoft.com/office/drawing/2014/main" id="{CF4AA46A-E4CD-A98F-60BE-7D2E181464F5}"/>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7" name="Oval 5746">
                <a:extLst>
                  <a:ext uri="{FF2B5EF4-FFF2-40B4-BE49-F238E27FC236}">
                    <a16:creationId xmlns:a16="http://schemas.microsoft.com/office/drawing/2014/main" id="{EE9A731E-217C-511D-7F1A-3B4F86B3E8FC}"/>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8" name="Oval 5747">
                <a:extLst>
                  <a:ext uri="{FF2B5EF4-FFF2-40B4-BE49-F238E27FC236}">
                    <a16:creationId xmlns:a16="http://schemas.microsoft.com/office/drawing/2014/main" id="{65ED8E65-F2B6-B284-AF5C-22A4A65C871A}"/>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9" name="Oval 5748">
                <a:extLst>
                  <a:ext uri="{FF2B5EF4-FFF2-40B4-BE49-F238E27FC236}">
                    <a16:creationId xmlns:a16="http://schemas.microsoft.com/office/drawing/2014/main" id="{66FB7BDB-108A-9BC0-28E6-4AB5F7D7CC15}"/>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0" name="Oval 5749">
                <a:extLst>
                  <a:ext uri="{FF2B5EF4-FFF2-40B4-BE49-F238E27FC236}">
                    <a16:creationId xmlns:a16="http://schemas.microsoft.com/office/drawing/2014/main" id="{6F56FE12-E667-7482-C294-ECD247BACEB2}"/>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1" name="Oval 5750">
                <a:extLst>
                  <a:ext uri="{FF2B5EF4-FFF2-40B4-BE49-F238E27FC236}">
                    <a16:creationId xmlns:a16="http://schemas.microsoft.com/office/drawing/2014/main" id="{3E605CA0-2ED7-DFA1-DD58-835CE2C54DCA}"/>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2" name="Oval 5751">
                <a:extLst>
                  <a:ext uri="{FF2B5EF4-FFF2-40B4-BE49-F238E27FC236}">
                    <a16:creationId xmlns:a16="http://schemas.microsoft.com/office/drawing/2014/main" id="{ACF95C87-0E0E-BD49-C55D-18530D47B678}"/>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3" name="Oval 5752">
                <a:extLst>
                  <a:ext uri="{FF2B5EF4-FFF2-40B4-BE49-F238E27FC236}">
                    <a16:creationId xmlns:a16="http://schemas.microsoft.com/office/drawing/2014/main" id="{B224D713-E3D5-8CE9-B7BB-F3E26B432652}"/>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4" name="Oval 5753">
                <a:extLst>
                  <a:ext uri="{FF2B5EF4-FFF2-40B4-BE49-F238E27FC236}">
                    <a16:creationId xmlns:a16="http://schemas.microsoft.com/office/drawing/2014/main" id="{66B4BFEB-05EA-EF4C-D567-77CC1F967909}"/>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5" name="Oval 5754">
                <a:extLst>
                  <a:ext uri="{FF2B5EF4-FFF2-40B4-BE49-F238E27FC236}">
                    <a16:creationId xmlns:a16="http://schemas.microsoft.com/office/drawing/2014/main" id="{885005F5-DAEE-6B8A-AB23-9C206ADAC6D0}"/>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2" name="Group 5561">
              <a:extLst>
                <a:ext uri="{FF2B5EF4-FFF2-40B4-BE49-F238E27FC236}">
                  <a16:creationId xmlns:a16="http://schemas.microsoft.com/office/drawing/2014/main" id="{4BA6238C-1F6D-110F-80F1-3583D5010BFB}"/>
                </a:ext>
              </a:extLst>
            </p:cNvPr>
            <p:cNvGrpSpPr/>
            <p:nvPr/>
          </p:nvGrpSpPr>
          <p:grpSpPr>
            <a:xfrm>
              <a:off x="3786054" y="651476"/>
              <a:ext cx="86861" cy="1133880"/>
              <a:chOff x="3786054" y="651476"/>
              <a:chExt cx="86861" cy="1133880"/>
            </a:xfrm>
          </p:grpSpPr>
          <p:sp>
            <p:nvSpPr>
              <p:cNvPr id="5732" name="Rectangle 5731">
                <a:extLst>
                  <a:ext uri="{FF2B5EF4-FFF2-40B4-BE49-F238E27FC236}">
                    <a16:creationId xmlns:a16="http://schemas.microsoft.com/office/drawing/2014/main" id="{DB373AC3-6490-DE6B-562F-AAF94A596FE5}"/>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33" name="Oval 5732">
                <a:extLst>
                  <a:ext uri="{FF2B5EF4-FFF2-40B4-BE49-F238E27FC236}">
                    <a16:creationId xmlns:a16="http://schemas.microsoft.com/office/drawing/2014/main" id="{5CFE3DE1-4FF9-7E09-C8EE-71006F863425}"/>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 name="Oval 5733">
                <a:extLst>
                  <a:ext uri="{FF2B5EF4-FFF2-40B4-BE49-F238E27FC236}">
                    <a16:creationId xmlns:a16="http://schemas.microsoft.com/office/drawing/2014/main" id="{9D0323DC-4986-B946-8DF0-1D76AA631C78}"/>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 name="Oval 5734">
                <a:extLst>
                  <a:ext uri="{FF2B5EF4-FFF2-40B4-BE49-F238E27FC236}">
                    <a16:creationId xmlns:a16="http://schemas.microsoft.com/office/drawing/2014/main" id="{77B26D22-874B-E0D3-91A3-B8C1444BDE29}"/>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6" name="Oval 5735">
                <a:extLst>
                  <a:ext uri="{FF2B5EF4-FFF2-40B4-BE49-F238E27FC236}">
                    <a16:creationId xmlns:a16="http://schemas.microsoft.com/office/drawing/2014/main" id="{3280BA27-7CE7-684F-D310-3BCFC471B5C2}"/>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7" name="Oval 5736">
                <a:extLst>
                  <a:ext uri="{FF2B5EF4-FFF2-40B4-BE49-F238E27FC236}">
                    <a16:creationId xmlns:a16="http://schemas.microsoft.com/office/drawing/2014/main" id="{8C8080F6-3A43-4302-91B3-D8397BC17BC7}"/>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8" name="Oval 5737">
                <a:extLst>
                  <a:ext uri="{FF2B5EF4-FFF2-40B4-BE49-F238E27FC236}">
                    <a16:creationId xmlns:a16="http://schemas.microsoft.com/office/drawing/2014/main" id="{201C92A4-5702-945F-42F6-69AC67B83993}"/>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9" name="Oval 5738">
                <a:extLst>
                  <a:ext uri="{FF2B5EF4-FFF2-40B4-BE49-F238E27FC236}">
                    <a16:creationId xmlns:a16="http://schemas.microsoft.com/office/drawing/2014/main" id="{5EA2F307-211D-F279-C6E9-014C2CCAFE6D}"/>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0" name="Oval 5739">
                <a:extLst>
                  <a:ext uri="{FF2B5EF4-FFF2-40B4-BE49-F238E27FC236}">
                    <a16:creationId xmlns:a16="http://schemas.microsoft.com/office/drawing/2014/main" id="{78D73A83-AFEF-DD57-79A6-94A70B09E163}"/>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1" name="Oval 5740">
                <a:extLst>
                  <a:ext uri="{FF2B5EF4-FFF2-40B4-BE49-F238E27FC236}">
                    <a16:creationId xmlns:a16="http://schemas.microsoft.com/office/drawing/2014/main" id="{6A2C9F96-3B5E-AB0B-D981-E7F5FB2D6AC3}"/>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2" name="Oval 5741">
                <a:extLst>
                  <a:ext uri="{FF2B5EF4-FFF2-40B4-BE49-F238E27FC236}">
                    <a16:creationId xmlns:a16="http://schemas.microsoft.com/office/drawing/2014/main" id="{AAEEF7E1-E817-196E-1FF2-F1114AE570C5}"/>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3" name="Oval 5742">
                <a:extLst>
                  <a:ext uri="{FF2B5EF4-FFF2-40B4-BE49-F238E27FC236}">
                    <a16:creationId xmlns:a16="http://schemas.microsoft.com/office/drawing/2014/main" id="{39CAC53B-C1A6-40CB-1EE9-3ECE8BCAACB1}"/>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3" name="Group 5562">
              <a:extLst>
                <a:ext uri="{FF2B5EF4-FFF2-40B4-BE49-F238E27FC236}">
                  <a16:creationId xmlns:a16="http://schemas.microsoft.com/office/drawing/2014/main" id="{111B92A1-C028-DDA3-91E3-4CBABABB4C54}"/>
                </a:ext>
              </a:extLst>
            </p:cNvPr>
            <p:cNvGrpSpPr/>
            <p:nvPr/>
          </p:nvGrpSpPr>
          <p:grpSpPr>
            <a:xfrm>
              <a:off x="3690608" y="651476"/>
              <a:ext cx="86861" cy="1133880"/>
              <a:chOff x="3690608" y="651476"/>
              <a:chExt cx="86861" cy="1133880"/>
            </a:xfrm>
          </p:grpSpPr>
          <p:sp>
            <p:nvSpPr>
              <p:cNvPr id="5720" name="Rectangle 5719">
                <a:extLst>
                  <a:ext uri="{FF2B5EF4-FFF2-40B4-BE49-F238E27FC236}">
                    <a16:creationId xmlns:a16="http://schemas.microsoft.com/office/drawing/2014/main" id="{C62F3A6D-B1A5-7580-AB2F-1E859EA8D1E6}"/>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21" name="Oval 5720">
                <a:extLst>
                  <a:ext uri="{FF2B5EF4-FFF2-40B4-BE49-F238E27FC236}">
                    <a16:creationId xmlns:a16="http://schemas.microsoft.com/office/drawing/2014/main" id="{42B07AB1-A4D5-68A3-DA03-84B15F296009}"/>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2" name="Oval 5721">
                <a:extLst>
                  <a:ext uri="{FF2B5EF4-FFF2-40B4-BE49-F238E27FC236}">
                    <a16:creationId xmlns:a16="http://schemas.microsoft.com/office/drawing/2014/main" id="{D514DE5E-C54D-FB11-513E-3C2E4E8874F9}"/>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3" name="Oval 5722">
                <a:extLst>
                  <a:ext uri="{FF2B5EF4-FFF2-40B4-BE49-F238E27FC236}">
                    <a16:creationId xmlns:a16="http://schemas.microsoft.com/office/drawing/2014/main" id="{0E99E9B3-4913-CAEF-AD0C-3899AC3665B2}"/>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4" name="Oval 5723">
                <a:extLst>
                  <a:ext uri="{FF2B5EF4-FFF2-40B4-BE49-F238E27FC236}">
                    <a16:creationId xmlns:a16="http://schemas.microsoft.com/office/drawing/2014/main" id="{018B6936-07A1-9CC5-ECED-991D1012795D}"/>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5" name="Oval 5724">
                <a:extLst>
                  <a:ext uri="{FF2B5EF4-FFF2-40B4-BE49-F238E27FC236}">
                    <a16:creationId xmlns:a16="http://schemas.microsoft.com/office/drawing/2014/main" id="{AEFF260A-2ABF-52CD-2F7B-C80834417ADC}"/>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6" name="Oval 5725">
                <a:extLst>
                  <a:ext uri="{FF2B5EF4-FFF2-40B4-BE49-F238E27FC236}">
                    <a16:creationId xmlns:a16="http://schemas.microsoft.com/office/drawing/2014/main" id="{B63B9F09-81AB-562E-764E-338BC8A674BB}"/>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7" name="Oval 5726">
                <a:extLst>
                  <a:ext uri="{FF2B5EF4-FFF2-40B4-BE49-F238E27FC236}">
                    <a16:creationId xmlns:a16="http://schemas.microsoft.com/office/drawing/2014/main" id="{D70DE6C8-99AB-F421-1CB1-14BE9E1F3E76}"/>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8" name="Oval 5727">
                <a:extLst>
                  <a:ext uri="{FF2B5EF4-FFF2-40B4-BE49-F238E27FC236}">
                    <a16:creationId xmlns:a16="http://schemas.microsoft.com/office/drawing/2014/main" id="{FD0E71CA-8950-4170-3D7A-EFA540BB5E25}"/>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9" name="Oval 5728">
                <a:extLst>
                  <a:ext uri="{FF2B5EF4-FFF2-40B4-BE49-F238E27FC236}">
                    <a16:creationId xmlns:a16="http://schemas.microsoft.com/office/drawing/2014/main" id="{364C5EFA-4C66-85D4-E2ED-D6B4553C6483}"/>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0" name="Oval 5729">
                <a:extLst>
                  <a:ext uri="{FF2B5EF4-FFF2-40B4-BE49-F238E27FC236}">
                    <a16:creationId xmlns:a16="http://schemas.microsoft.com/office/drawing/2014/main" id="{67AB3AD1-05D7-83BD-1F39-384FD3D2A62E}"/>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1" name="Oval 5730">
                <a:extLst>
                  <a:ext uri="{FF2B5EF4-FFF2-40B4-BE49-F238E27FC236}">
                    <a16:creationId xmlns:a16="http://schemas.microsoft.com/office/drawing/2014/main" id="{7D099FAC-072A-F698-1904-AA7BCA10BAB4}"/>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4" name="Group 5563">
              <a:extLst>
                <a:ext uri="{FF2B5EF4-FFF2-40B4-BE49-F238E27FC236}">
                  <a16:creationId xmlns:a16="http://schemas.microsoft.com/office/drawing/2014/main" id="{2502C7C2-325F-3E88-A7FB-64D47F4AF075}"/>
                </a:ext>
              </a:extLst>
            </p:cNvPr>
            <p:cNvGrpSpPr/>
            <p:nvPr/>
          </p:nvGrpSpPr>
          <p:grpSpPr>
            <a:xfrm>
              <a:off x="3595162" y="651476"/>
              <a:ext cx="86861" cy="1133880"/>
              <a:chOff x="3595162" y="651476"/>
              <a:chExt cx="86861" cy="1133880"/>
            </a:xfrm>
          </p:grpSpPr>
          <p:sp>
            <p:nvSpPr>
              <p:cNvPr id="5708" name="Rectangle 5707">
                <a:extLst>
                  <a:ext uri="{FF2B5EF4-FFF2-40B4-BE49-F238E27FC236}">
                    <a16:creationId xmlns:a16="http://schemas.microsoft.com/office/drawing/2014/main" id="{483F7446-B316-0EF0-B7E7-C92601C583E3}"/>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09" name="Oval 5708">
                <a:extLst>
                  <a:ext uri="{FF2B5EF4-FFF2-40B4-BE49-F238E27FC236}">
                    <a16:creationId xmlns:a16="http://schemas.microsoft.com/office/drawing/2014/main" id="{ED975FD6-153E-3EA2-A979-D765E6D45E72}"/>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0" name="Oval 5709">
                <a:extLst>
                  <a:ext uri="{FF2B5EF4-FFF2-40B4-BE49-F238E27FC236}">
                    <a16:creationId xmlns:a16="http://schemas.microsoft.com/office/drawing/2014/main" id="{D6E53FED-AB60-7B66-DC7F-D1299B004589}"/>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1" name="Oval 5710">
                <a:extLst>
                  <a:ext uri="{FF2B5EF4-FFF2-40B4-BE49-F238E27FC236}">
                    <a16:creationId xmlns:a16="http://schemas.microsoft.com/office/drawing/2014/main" id="{1ED68272-0842-1C5A-358D-55ABD926D9A3}"/>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2" name="Oval 5711">
                <a:extLst>
                  <a:ext uri="{FF2B5EF4-FFF2-40B4-BE49-F238E27FC236}">
                    <a16:creationId xmlns:a16="http://schemas.microsoft.com/office/drawing/2014/main" id="{8597BBA2-876C-79F3-AA98-C0B2D85B06E5}"/>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3" name="Oval 5712">
                <a:extLst>
                  <a:ext uri="{FF2B5EF4-FFF2-40B4-BE49-F238E27FC236}">
                    <a16:creationId xmlns:a16="http://schemas.microsoft.com/office/drawing/2014/main" id="{28DB3340-BF61-D0B0-DA68-956DD0F2E551}"/>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4" name="Oval 5713">
                <a:extLst>
                  <a:ext uri="{FF2B5EF4-FFF2-40B4-BE49-F238E27FC236}">
                    <a16:creationId xmlns:a16="http://schemas.microsoft.com/office/drawing/2014/main" id="{DC7B7AE1-F0B4-0994-C7CE-BF36E59EC30C}"/>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5" name="Oval 5714">
                <a:extLst>
                  <a:ext uri="{FF2B5EF4-FFF2-40B4-BE49-F238E27FC236}">
                    <a16:creationId xmlns:a16="http://schemas.microsoft.com/office/drawing/2014/main" id="{7F1F589F-C504-FAFF-BCD0-34A5C3B7421C}"/>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6" name="Oval 5715">
                <a:extLst>
                  <a:ext uri="{FF2B5EF4-FFF2-40B4-BE49-F238E27FC236}">
                    <a16:creationId xmlns:a16="http://schemas.microsoft.com/office/drawing/2014/main" id="{BCDFB7F3-EADF-593C-6A88-1F67CEE3D79C}"/>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7" name="Oval 5716">
                <a:extLst>
                  <a:ext uri="{FF2B5EF4-FFF2-40B4-BE49-F238E27FC236}">
                    <a16:creationId xmlns:a16="http://schemas.microsoft.com/office/drawing/2014/main" id="{0CE4C0D2-4504-B267-8013-E1762A8F01CE}"/>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8" name="Oval 5717">
                <a:extLst>
                  <a:ext uri="{FF2B5EF4-FFF2-40B4-BE49-F238E27FC236}">
                    <a16:creationId xmlns:a16="http://schemas.microsoft.com/office/drawing/2014/main" id="{A6A6CE35-E6DE-7C60-98BB-EC449B397E3B}"/>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9" name="Oval 5718">
                <a:extLst>
                  <a:ext uri="{FF2B5EF4-FFF2-40B4-BE49-F238E27FC236}">
                    <a16:creationId xmlns:a16="http://schemas.microsoft.com/office/drawing/2014/main" id="{861BCA77-3395-81C7-3D17-99D636D296D7}"/>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5" name="Group 5564">
              <a:extLst>
                <a:ext uri="{FF2B5EF4-FFF2-40B4-BE49-F238E27FC236}">
                  <a16:creationId xmlns:a16="http://schemas.microsoft.com/office/drawing/2014/main" id="{3EE5575B-9EF5-018F-C8EB-C05C3C8C9E1B}"/>
                </a:ext>
              </a:extLst>
            </p:cNvPr>
            <p:cNvGrpSpPr/>
            <p:nvPr/>
          </p:nvGrpSpPr>
          <p:grpSpPr>
            <a:xfrm>
              <a:off x="3499715" y="651476"/>
              <a:ext cx="86861" cy="1133880"/>
              <a:chOff x="3499715" y="651476"/>
              <a:chExt cx="86861" cy="1133880"/>
            </a:xfrm>
          </p:grpSpPr>
          <p:sp>
            <p:nvSpPr>
              <p:cNvPr id="5696" name="Rectangle 5695">
                <a:extLst>
                  <a:ext uri="{FF2B5EF4-FFF2-40B4-BE49-F238E27FC236}">
                    <a16:creationId xmlns:a16="http://schemas.microsoft.com/office/drawing/2014/main" id="{74F0C4CE-037F-A5C0-B3C7-DFE727939D39}"/>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97" name="Oval 5696">
                <a:extLst>
                  <a:ext uri="{FF2B5EF4-FFF2-40B4-BE49-F238E27FC236}">
                    <a16:creationId xmlns:a16="http://schemas.microsoft.com/office/drawing/2014/main" id="{F823C1EA-1AF4-1CB6-5B50-E60B7B57A36C}"/>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8" name="Oval 5697">
                <a:extLst>
                  <a:ext uri="{FF2B5EF4-FFF2-40B4-BE49-F238E27FC236}">
                    <a16:creationId xmlns:a16="http://schemas.microsoft.com/office/drawing/2014/main" id="{958FADCC-FCDB-7944-7281-C7C392BB255A}"/>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9" name="Oval 5698">
                <a:extLst>
                  <a:ext uri="{FF2B5EF4-FFF2-40B4-BE49-F238E27FC236}">
                    <a16:creationId xmlns:a16="http://schemas.microsoft.com/office/drawing/2014/main" id="{4E1CD093-5C41-854B-1802-103BD8A4EFA8}"/>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0" name="Oval 5699">
                <a:extLst>
                  <a:ext uri="{FF2B5EF4-FFF2-40B4-BE49-F238E27FC236}">
                    <a16:creationId xmlns:a16="http://schemas.microsoft.com/office/drawing/2014/main" id="{7D4D6DCC-17E4-1F96-72BD-EFADB7F0C153}"/>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1" name="Oval 5700">
                <a:extLst>
                  <a:ext uri="{FF2B5EF4-FFF2-40B4-BE49-F238E27FC236}">
                    <a16:creationId xmlns:a16="http://schemas.microsoft.com/office/drawing/2014/main" id="{FEF2D61F-9513-1AB4-ADB6-2EC0007DFBE2}"/>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2" name="Oval 5701">
                <a:extLst>
                  <a:ext uri="{FF2B5EF4-FFF2-40B4-BE49-F238E27FC236}">
                    <a16:creationId xmlns:a16="http://schemas.microsoft.com/office/drawing/2014/main" id="{D218E4AA-178D-9D5A-4922-710C94A76A70}"/>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3" name="Oval 5702">
                <a:extLst>
                  <a:ext uri="{FF2B5EF4-FFF2-40B4-BE49-F238E27FC236}">
                    <a16:creationId xmlns:a16="http://schemas.microsoft.com/office/drawing/2014/main" id="{631C513E-8F9A-415E-4E46-9FAF638CFA85}"/>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4" name="Oval 5703">
                <a:extLst>
                  <a:ext uri="{FF2B5EF4-FFF2-40B4-BE49-F238E27FC236}">
                    <a16:creationId xmlns:a16="http://schemas.microsoft.com/office/drawing/2014/main" id="{CDE2AE65-D059-3FA5-A98A-6972F372E762}"/>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5" name="Oval 5704">
                <a:extLst>
                  <a:ext uri="{FF2B5EF4-FFF2-40B4-BE49-F238E27FC236}">
                    <a16:creationId xmlns:a16="http://schemas.microsoft.com/office/drawing/2014/main" id="{CCEA212D-28D4-A591-19F7-6FC599CF2D99}"/>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6" name="Oval 5705">
                <a:extLst>
                  <a:ext uri="{FF2B5EF4-FFF2-40B4-BE49-F238E27FC236}">
                    <a16:creationId xmlns:a16="http://schemas.microsoft.com/office/drawing/2014/main" id="{C91F9A5D-F700-86BA-4A33-A91CD35DF589}"/>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7" name="Oval 5706">
                <a:extLst>
                  <a:ext uri="{FF2B5EF4-FFF2-40B4-BE49-F238E27FC236}">
                    <a16:creationId xmlns:a16="http://schemas.microsoft.com/office/drawing/2014/main" id="{D9ABED1A-FCCE-69D7-244B-5B1FF9986BB1}"/>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6" name="Group 5565">
              <a:extLst>
                <a:ext uri="{FF2B5EF4-FFF2-40B4-BE49-F238E27FC236}">
                  <a16:creationId xmlns:a16="http://schemas.microsoft.com/office/drawing/2014/main" id="{03B445F8-FAEE-13D5-256F-3309D77C838C}"/>
                </a:ext>
              </a:extLst>
            </p:cNvPr>
            <p:cNvGrpSpPr/>
            <p:nvPr/>
          </p:nvGrpSpPr>
          <p:grpSpPr>
            <a:xfrm>
              <a:off x="3404269" y="651476"/>
              <a:ext cx="86861" cy="1133880"/>
              <a:chOff x="3404269" y="651476"/>
              <a:chExt cx="86861" cy="1133880"/>
            </a:xfrm>
          </p:grpSpPr>
          <p:sp>
            <p:nvSpPr>
              <p:cNvPr id="5684" name="Rectangle 5683">
                <a:extLst>
                  <a:ext uri="{FF2B5EF4-FFF2-40B4-BE49-F238E27FC236}">
                    <a16:creationId xmlns:a16="http://schemas.microsoft.com/office/drawing/2014/main" id="{23375D5D-2422-0C0F-63EA-C8FB2ADB53BE}"/>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85" name="Oval 5684">
                <a:extLst>
                  <a:ext uri="{FF2B5EF4-FFF2-40B4-BE49-F238E27FC236}">
                    <a16:creationId xmlns:a16="http://schemas.microsoft.com/office/drawing/2014/main" id="{4E70FFE1-5C18-204A-128F-7D39BE1213E7}"/>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6" name="Oval 5685">
                <a:extLst>
                  <a:ext uri="{FF2B5EF4-FFF2-40B4-BE49-F238E27FC236}">
                    <a16:creationId xmlns:a16="http://schemas.microsoft.com/office/drawing/2014/main" id="{3D037DAF-96B1-7C6C-B72B-3FF8EFB493A3}"/>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7" name="Oval 5686">
                <a:extLst>
                  <a:ext uri="{FF2B5EF4-FFF2-40B4-BE49-F238E27FC236}">
                    <a16:creationId xmlns:a16="http://schemas.microsoft.com/office/drawing/2014/main" id="{0EC9D772-EC02-4CC6-C685-41094CD7FB50}"/>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8" name="Oval 5687">
                <a:extLst>
                  <a:ext uri="{FF2B5EF4-FFF2-40B4-BE49-F238E27FC236}">
                    <a16:creationId xmlns:a16="http://schemas.microsoft.com/office/drawing/2014/main" id="{D3726B4F-0C6C-8F0B-2FB3-793ED27FCAE0}"/>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9" name="Oval 5688">
                <a:extLst>
                  <a:ext uri="{FF2B5EF4-FFF2-40B4-BE49-F238E27FC236}">
                    <a16:creationId xmlns:a16="http://schemas.microsoft.com/office/drawing/2014/main" id="{FFA29C95-78B2-E2B6-C383-AAD01902EEBD}"/>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0" name="Oval 5689">
                <a:extLst>
                  <a:ext uri="{FF2B5EF4-FFF2-40B4-BE49-F238E27FC236}">
                    <a16:creationId xmlns:a16="http://schemas.microsoft.com/office/drawing/2014/main" id="{50791405-6001-B67C-9B9E-1958C8BBFA9A}"/>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1" name="Oval 5690">
                <a:extLst>
                  <a:ext uri="{FF2B5EF4-FFF2-40B4-BE49-F238E27FC236}">
                    <a16:creationId xmlns:a16="http://schemas.microsoft.com/office/drawing/2014/main" id="{9FC736D0-05BE-4434-4CCC-A9376A0B3361}"/>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2" name="Oval 5691">
                <a:extLst>
                  <a:ext uri="{FF2B5EF4-FFF2-40B4-BE49-F238E27FC236}">
                    <a16:creationId xmlns:a16="http://schemas.microsoft.com/office/drawing/2014/main" id="{F9549854-7644-61D2-7662-19D7D09D21D9}"/>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3" name="Oval 5692">
                <a:extLst>
                  <a:ext uri="{FF2B5EF4-FFF2-40B4-BE49-F238E27FC236}">
                    <a16:creationId xmlns:a16="http://schemas.microsoft.com/office/drawing/2014/main" id="{BC20B1B2-2306-46CA-7470-BFD964482FC2}"/>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4" name="Oval 5693">
                <a:extLst>
                  <a:ext uri="{FF2B5EF4-FFF2-40B4-BE49-F238E27FC236}">
                    <a16:creationId xmlns:a16="http://schemas.microsoft.com/office/drawing/2014/main" id="{6EF60001-42F4-C598-F4BF-D3B36329F0F4}"/>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5" name="Oval 5694">
                <a:extLst>
                  <a:ext uri="{FF2B5EF4-FFF2-40B4-BE49-F238E27FC236}">
                    <a16:creationId xmlns:a16="http://schemas.microsoft.com/office/drawing/2014/main" id="{257B06CC-910A-D5A4-181A-799721CE8323}"/>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7" name="Group 5566">
              <a:extLst>
                <a:ext uri="{FF2B5EF4-FFF2-40B4-BE49-F238E27FC236}">
                  <a16:creationId xmlns:a16="http://schemas.microsoft.com/office/drawing/2014/main" id="{17FE1DE2-8B06-3B95-1B56-7A94FAD041AB}"/>
                </a:ext>
              </a:extLst>
            </p:cNvPr>
            <p:cNvGrpSpPr/>
            <p:nvPr/>
          </p:nvGrpSpPr>
          <p:grpSpPr>
            <a:xfrm>
              <a:off x="3308822" y="651476"/>
              <a:ext cx="86861" cy="1133880"/>
              <a:chOff x="3308822" y="651476"/>
              <a:chExt cx="86861" cy="1133880"/>
            </a:xfrm>
          </p:grpSpPr>
          <p:sp>
            <p:nvSpPr>
              <p:cNvPr id="5672" name="Rectangle 5671">
                <a:extLst>
                  <a:ext uri="{FF2B5EF4-FFF2-40B4-BE49-F238E27FC236}">
                    <a16:creationId xmlns:a16="http://schemas.microsoft.com/office/drawing/2014/main" id="{FAE155CA-946E-AF16-F670-9333297EE8DA}"/>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73" name="Oval 5672">
                <a:extLst>
                  <a:ext uri="{FF2B5EF4-FFF2-40B4-BE49-F238E27FC236}">
                    <a16:creationId xmlns:a16="http://schemas.microsoft.com/office/drawing/2014/main" id="{FD3F571E-E802-A53E-FF1E-58FE1BDDC1D0}"/>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4" name="Oval 5673">
                <a:extLst>
                  <a:ext uri="{FF2B5EF4-FFF2-40B4-BE49-F238E27FC236}">
                    <a16:creationId xmlns:a16="http://schemas.microsoft.com/office/drawing/2014/main" id="{500489FC-7EAC-514E-5AF0-B634B4D20911}"/>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5" name="Oval 5674">
                <a:extLst>
                  <a:ext uri="{FF2B5EF4-FFF2-40B4-BE49-F238E27FC236}">
                    <a16:creationId xmlns:a16="http://schemas.microsoft.com/office/drawing/2014/main" id="{61AB7D15-B070-D357-67C1-922493828E28}"/>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6" name="Oval 5675">
                <a:extLst>
                  <a:ext uri="{FF2B5EF4-FFF2-40B4-BE49-F238E27FC236}">
                    <a16:creationId xmlns:a16="http://schemas.microsoft.com/office/drawing/2014/main" id="{47EA2DA5-AFD8-46CA-0CD4-CF49930F6D0F}"/>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7" name="Oval 5676">
                <a:extLst>
                  <a:ext uri="{FF2B5EF4-FFF2-40B4-BE49-F238E27FC236}">
                    <a16:creationId xmlns:a16="http://schemas.microsoft.com/office/drawing/2014/main" id="{D290D5E4-8C37-F53E-7AC7-C625CE7376C7}"/>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8" name="Oval 5677">
                <a:extLst>
                  <a:ext uri="{FF2B5EF4-FFF2-40B4-BE49-F238E27FC236}">
                    <a16:creationId xmlns:a16="http://schemas.microsoft.com/office/drawing/2014/main" id="{F25FC621-1C7F-DFC9-F840-3F8B2A37E809}"/>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9" name="Oval 5678">
                <a:extLst>
                  <a:ext uri="{FF2B5EF4-FFF2-40B4-BE49-F238E27FC236}">
                    <a16:creationId xmlns:a16="http://schemas.microsoft.com/office/drawing/2014/main" id="{9DE255E8-A3FB-3C5D-12D2-40B99C5EF4F5}"/>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0" name="Oval 5679">
                <a:extLst>
                  <a:ext uri="{FF2B5EF4-FFF2-40B4-BE49-F238E27FC236}">
                    <a16:creationId xmlns:a16="http://schemas.microsoft.com/office/drawing/2014/main" id="{0B3708E9-177C-1EBB-0F6C-5FC935DA6A3B}"/>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1" name="Oval 5680">
                <a:extLst>
                  <a:ext uri="{FF2B5EF4-FFF2-40B4-BE49-F238E27FC236}">
                    <a16:creationId xmlns:a16="http://schemas.microsoft.com/office/drawing/2014/main" id="{1079DBEE-E532-4D2D-D31B-A1F2572DAD2B}"/>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2" name="Oval 5681">
                <a:extLst>
                  <a:ext uri="{FF2B5EF4-FFF2-40B4-BE49-F238E27FC236}">
                    <a16:creationId xmlns:a16="http://schemas.microsoft.com/office/drawing/2014/main" id="{89F3B5D2-43AD-328E-96D4-B0B6D16EDBE5}"/>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3" name="Oval 5682">
                <a:extLst>
                  <a:ext uri="{FF2B5EF4-FFF2-40B4-BE49-F238E27FC236}">
                    <a16:creationId xmlns:a16="http://schemas.microsoft.com/office/drawing/2014/main" id="{F0EBA2FD-5893-58FF-3AC6-39F1D3D8893E}"/>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8" name="Group 5567">
              <a:extLst>
                <a:ext uri="{FF2B5EF4-FFF2-40B4-BE49-F238E27FC236}">
                  <a16:creationId xmlns:a16="http://schemas.microsoft.com/office/drawing/2014/main" id="{66A127CC-7987-FB62-33C3-6CB4DD68AD69}"/>
                </a:ext>
              </a:extLst>
            </p:cNvPr>
            <p:cNvGrpSpPr/>
            <p:nvPr/>
          </p:nvGrpSpPr>
          <p:grpSpPr>
            <a:xfrm>
              <a:off x="3213376" y="651476"/>
              <a:ext cx="86861" cy="1133880"/>
              <a:chOff x="3213376" y="651476"/>
              <a:chExt cx="86861" cy="1133880"/>
            </a:xfrm>
          </p:grpSpPr>
          <p:sp>
            <p:nvSpPr>
              <p:cNvPr id="5660" name="Rectangle 5659">
                <a:extLst>
                  <a:ext uri="{FF2B5EF4-FFF2-40B4-BE49-F238E27FC236}">
                    <a16:creationId xmlns:a16="http://schemas.microsoft.com/office/drawing/2014/main" id="{7DADDE26-A05D-5726-64B3-0DF758A8F3ED}"/>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61" name="Oval 5660">
                <a:extLst>
                  <a:ext uri="{FF2B5EF4-FFF2-40B4-BE49-F238E27FC236}">
                    <a16:creationId xmlns:a16="http://schemas.microsoft.com/office/drawing/2014/main" id="{A19798BA-8DD2-E7BF-BEAA-15145372F3B7}"/>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2" name="Oval 5661">
                <a:extLst>
                  <a:ext uri="{FF2B5EF4-FFF2-40B4-BE49-F238E27FC236}">
                    <a16:creationId xmlns:a16="http://schemas.microsoft.com/office/drawing/2014/main" id="{4A3519EB-52B9-A0B7-D816-116A9A17D498}"/>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3" name="Oval 5662">
                <a:extLst>
                  <a:ext uri="{FF2B5EF4-FFF2-40B4-BE49-F238E27FC236}">
                    <a16:creationId xmlns:a16="http://schemas.microsoft.com/office/drawing/2014/main" id="{1BB8C52B-D475-621E-88D5-699237AE63FE}"/>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4" name="Oval 5663">
                <a:extLst>
                  <a:ext uri="{FF2B5EF4-FFF2-40B4-BE49-F238E27FC236}">
                    <a16:creationId xmlns:a16="http://schemas.microsoft.com/office/drawing/2014/main" id="{EA8DEE67-79E6-F25C-7A31-CF1426E9B6E4}"/>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5" name="Oval 5664">
                <a:extLst>
                  <a:ext uri="{FF2B5EF4-FFF2-40B4-BE49-F238E27FC236}">
                    <a16:creationId xmlns:a16="http://schemas.microsoft.com/office/drawing/2014/main" id="{602703F1-DF92-C31D-81AD-110B282352D2}"/>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6" name="Oval 5665">
                <a:extLst>
                  <a:ext uri="{FF2B5EF4-FFF2-40B4-BE49-F238E27FC236}">
                    <a16:creationId xmlns:a16="http://schemas.microsoft.com/office/drawing/2014/main" id="{D5EFBD41-B392-CD9F-1279-88108E3B1B47}"/>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7" name="Oval 5666">
                <a:extLst>
                  <a:ext uri="{FF2B5EF4-FFF2-40B4-BE49-F238E27FC236}">
                    <a16:creationId xmlns:a16="http://schemas.microsoft.com/office/drawing/2014/main" id="{46228D9A-FBEB-AEB2-3F52-04E31F29C6C0}"/>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8" name="Oval 5667">
                <a:extLst>
                  <a:ext uri="{FF2B5EF4-FFF2-40B4-BE49-F238E27FC236}">
                    <a16:creationId xmlns:a16="http://schemas.microsoft.com/office/drawing/2014/main" id="{0431E493-CFDB-177A-CB86-5012FF73A7F8}"/>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9" name="Oval 5668">
                <a:extLst>
                  <a:ext uri="{FF2B5EF4-FFF2-40B4-BE49-F238E27FC236}">
                    <a16:creationId xmlns:a16="http://schemas.microsoft.com/office/drawing/2014/main" id="{488CB5C5-83A5-980C-5E3D-3A4B1649BEAB}"/>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0" name="Oval 5669">
                <a:extLst>
                  <a:ext uri="{FF2B5EF4-FFF2-40B4-BE49-F238E27FC236}">
                    <a16:creationId xmlns:a16="http://schemas.microsoft.com/office/drawing/2014/main" id="{9CBD2FFC-3758-08F8-8914-8D6E6080A7A1}"/>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1" name="Oval 5670">
                <a:extLst>
                  <a:ext uri="{FF2B5EF4-FFF2-40B4-BE49-F238E27FC236}">
                    <a16:creationId xmlns:a16="http://schemas.microsoft.com/office/drawing/2014/main" id="{F9179AB1-75C6-8041-96CE-6DAE64B77F40}"/>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9" name="Group 5568">
              <a:extLst>
                <a:ext uri="{FF2B5EF4-FFF2-40B4-BE49-F238E27FC236}">
                  <a16:creationId xmlns:a16="http://schemas.microsoft.com/office/drawing/2014/main" id="{58C28A1F-8D56-B6E7-F57D-5D44DBAB9C83}"/>
                </a:ext>
              </a:extLst>
            </p:cNvPr>
            <p:cNvGrpSpPr/>
            <p:nvPr/>
          </p:nvGrpSpPr>
          <p:grpSpPr>
            <a:xfrm>
              <a:off x="3117929" y="651476"/>
              <a:ext cx="86861" cy="1133880"/>
              <a:chOff x="3117929" y="651476"/>
              <a:chExt cx="86861" cy="1133880"/>
            </a:xfrm>
          </p:grpSpPr>
          <p:sp>
            <p:nvSpPr>
              <p:cNvPr id="5648" name="Rectangle 5647">
                <a:extLst>
                  <a:ext uri="{FF2B5EF4-FFF2-40B4-BE49-F238E27FC236}">
                    <a16:creationId xmlns:a16="http://schemas.microsoft.com/office/drawing/2014/main" id="{0DCAD48A-1F5D-8E61-379A-8D83A033C910}"/>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49" name="Oval 5648">
                <a:extLst>
                  <a:ext uri="{FF2B5EF4-FFF2-40B4-BE49-F238E27FC236}">
                    <a16:creationId xmlns:a16="http://schemas.microsoft.com/office/drawing/2014/main" id="{3F84C3E4-9F2A-3DE0-BEC1-5801F30DA725}"/>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0" name="Oval 5649">
                <a:extLst>
                  <a:ext uri="{FF2B5EF4-FFF2-40B4-BE49-F238E27FC236}">
                    <a16:creationId xmlns:a16="http://schemas.microsoft.com/office/drawing/2014/main" id="{7AB0E734-B790-1B1E-701D-7BC52A02F9E7}"/>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1" name="Oval 5650">
                <a:extLst>
                  <a:ext uri="{FF2B5EF4-FFF2-40B4-BE49-F238E27FC236}">
                    <a16:creationId xmlns:a16="http://schemas.microsoft.com/office/drawing/2014/main" id="{3B342DF5-2143-2FAC-2C8D-F47CFDC14DBF}"/>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2" name="Oval 5651">
                <a:extLst>
                  <a:ext uri="{FF2B5EF4-FFF2-40B4-BE49-F238E27FC236}">
                    <a16:creationId xmlns:a16="http://schemas.microsoft.com/office/drawing/2014/main" id="{42B7E961-3101-A9AE-1A74-F6D5CEC00AFD}"/>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3" name="Oval 5652">
                <a:extLst>
                  <a:ext uri="{FF2B5EF4-FFF2-40B4-BE49-F238E27FC236}">
                    <a16:creationId xmlns:a16="http://schemas.microsoft.com/office/drawing/2014/main" id="{2C79E03D-FF41-62B6-8838-0CB301072951}"/>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4" name="Oval 5653">
                <a:extLst>
                  <a:ext uri="{FF2B5EF4-FFF2-40B4-BE49-F238E27FC236}">
                    <a16:creationId xmlns:a16="http://schemas.microsoft.com/office/drawing/2014/main" id="{7E967C4D-0435-18E7-84EB-A2A8C7D2E032}"/>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5" name="Oval 5654">
                <a:extLst>
                  <a:ext uri="{FF2B5EF4-FFF2-40B4-BE49-F238E27FC236}">
                    <a16:creationId xmlns:a16="http://schemas.microsoft.com/office/drawing/2014/main" id="{979D260E-9D2F-91C1-294E-F588B50ED7FF}"/>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6" name="Oval 5655">
                <a:extLst>
                  <a:ext uri="{FF2B5EF4-FFF2-40B4-BE49-F238E27FC236}">
                    <a16:creationId xmlns:a16="http://schemas.microsoft.com/office/drawing/2014/main" id="{8EC36BD8-8879-9BE2-CCB6-89DC120092A2}"/>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7" name="Oval 5656">
                <a:extLst>
                  <a:ext uri="{FF2B5EF4-FFF2-40B4-BE49-F238E27FC236}">
                    <a16:creationId xmlns:a16="http://schemas.microsoft.com/office/drawing/2014/main" id="{9F20699F-0931-C06F-EEFC-CE8A3B7A1599}"/>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8" name="Oval 5657">
                <a:extLst>
                  <a:ext uri="{FF2B5EF4-FFF2-40B4-BE49-F238E27FC236}">
                    <a16:creationId xmlns:a16="http://schemas.microsoft.com/office/drawing/2014/main" id="{8C899B73-0690-E6A8-F8D5-A8BF954DEB0E}"/>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9" name="Oval 5658">
                <a:extLst>
                  <a:ext uri="{FF2B5EF4-FFF2-40B4-BE49-F238E27FC236}">
                    <a16:creationId xmlns:a16="http://schemas.microsoft.com/office/drawing/2014/main" id="{72CCFCC5-4855-F7D2-10D7-4FBF80F44D28}"/>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0" name="Group 5569">
              <a:extLst>
                <a:ext uri="{FF2B5EF4-FFF2-40B4-BE49-F238E27FC236}">
                  <a16:creationId xmlns:a16="http://schemas.microsoft.com/office/drawing/2014/main" id="{235EBD8F-F449-8EFB-07A2-ACA2008582C5}"/>
                </a:ext>
              </a:extLst>
            </p:cNvPr>
            <p:cNvGrpSpPr/>
            <p:nvPr/>
          </p:nvGrpSpPr>
          <p:grpSpPr>
            <a:xfrm>
              <a:off x="3022483" y="651476"/>
              <a:ext cx="86861" cy="1133880"/>
              <a:chOff x="3022483" y="651476"/>
              <a:chExt cx="86861" cy="1133880"/>
            </a:xfrm>
          </p:grpSpPr>
          <p:sp>
            <p:nvSpPr>
              <p:cNvPr id="5636" name="Rectangle 5635">
                <a:extLst>
                  <a:ext uri="{FF2B5EF4-FFF2-40B4-BE49-F238E27FC236}">
                    <a16:creationId xmlns:a16="http://schemas.microsoft.com/office/drawing/2014/main" id="{9E6B826F-6F63-DC2E-226D-1BE8A2682829}"/>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37" name="Oval 5636">
                <a:extLst>
                  <a:ext uri="{FF2B5EF4-FFF2-40B4-BE49-F238E27FC236}">
                    <a16:creationId xmlns:a16="http://schemas.microsoft.com/office/drawing/2014/main" id="{BDEC0ABF-0CC7-A455-B4DC-9E002E362A49}"/>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8" name="Oval 5637">
                <a:extLst>
                  <a:ext uri="{FF2B5EF4-FFF2-40B4-BE49-F238E27FC236}">
                    <a16:creationId xmlns:a16="http://schemas.microsoft.com/office/drawing/2014/main" id="{A3265F6F-DF73-110E-478C-4A6E5ECCB633}"/>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9" name="Oval 5638">
                <a:extLst>
                  <a:ext uri="{FF2B5EF4-FFF2-40B4-BE49-F238E27FC236}">
                    <a16:creationId xmlns:a16="http://schemas.microsoft.com/office/drawing/2014/main" id="{001DCE5F-96CD-51D1-553D-02C72692854B}"/>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0" name="Oval 5639">
                <a:extLst>
                  <a:ext uri="{FF2B5EF4-FFF2-40B4-BE49-F238E27FC236}">
                    <a16:creationId xmlns:a16="http://schemas.microsoft.com/office/drawing/2014/main" id="{C1AF0464-23A4-2A11-FD54-CCC8AF8B20B1}"/>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1" name="Oval 5640">
                <a:extLst>
                  <a:ext uri="{FF2B5EF4-FFF2-40B4-BE49-F238E27FC236}">
                    <a16:creationId xmlns:a16="http://schemas.microsoft.com/office/drawing/2014/main" id="{6CFF87DA-24C9-FE22-28DC-CBEEEA384D0A}"/>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2" name="Oval 5641">
                <a:extLst>
                  <a:ext uri="{FF2B5EF4-FFF2-40B4-BE49-F238E27FC236}">
                    <a16:creationId xmlns:a16="http://schemas.microsoft.com/office/drawing/2014/main" id="{902CC557-BF0E-170D-BB3B-2F19439E05D2}"/>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3" name="Oval 5642">
                <a:extLst>
                  <a:ext uri="{FF2B5EF4-FFF2-40B4-BE49-F238E27FC236}">
                    <a16:creationId xmlns:a16="http://schemas.microsoft.com/office/drawing/2014/main" id="{D24E14C7-86D8-09BB-013F-11D586CED3ED}"/>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4" name="Oval 5643">
                <a:extLst>
                  <a:ext uri="{FF2B5EF4-FFF2-40B4-BE49-F238E27FC236}">
                    <a16:creationId xmlns:a16="http://schemas.microsoft.com/office/drawing/2014/main" id="{5ABBE82A-8757-8B16-3083-AFF8ED1A1747}"/>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5" name="Oval 5644">
                <a:extLst>
                  <a:ext uri="{FF2B5EF4-FFF2-40B4-BE49-F238E27FC236}">
                    <a16:creationId xmlns:a16="http://schemas.microsoft.com/office/drawing/2014/main" id="{96806F9A-0EE0-7C6E-DB05-CE4E0485131B}"/>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6" name="Oval 5645">
                <a:extLst>
                  <a:ext uri="{FF2B5EF4-FFF2-40B4-BE49-F238E27FC236}">
                    <a16:creationId xmlns:a16="http://schemas.microsoft.com/office/drawing/2014/main" id="{802A3074-111C-F98E-3496-0D04EBB0F253}"/>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7" name="Oval 5646">
                <a:extLst>
                  <a:ext uri="{FF2B5EF4-FFF2-40B4-BE49-F238E27FC236}">
                    <a16:creationId xmlns:a16="http://schemas.microsoft.com/office/drawing/2014/main" id="{A1DB7B01-2F66-6971-3FB6-429581757238}"/>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1" name="Group 5570">
              <a:extLst>
                <a:ext uri="{FF2B5EF4-FFF2-40B4-BE49-F238E27FC236}">
                  <a16:creationId xmlns:a16="http://schemas.microsoft.com/office/drawing/2014/main" id="{69405A04-C9E5-023C-FCC4-AF437C42CE71}"/>
                </a:ext>
              </a:extLst>
            </p:cNvPr>
            <p:cNvGrpSpPr/>
            <p:nvPr/>
          </p:nvGrpSpPr>
          <p:grpSpPr>
            <a:xfrm>
              <a:off x="2927036" y="651476"/>
              <a:ext cx="86861" cy="1133880"/>
              <a:chOff x="2927036" y="651476"/>
              <a:chExt cx="86861" cy="1133880"/>
            </a:xfrm>
          </p:grpSpPr>
          <p:sp>
            <p:nvSpPr>
              <p:cNvPr id="5624" name="Rectangle 5623">
                <a:extLst>
                  <a:ext uri="{FF2B5EF4-FFF2-40B4-BE49-F238E27FC236}">
                    <a16:creationId xmlns:a16="http://schemas.microsoft.com/office/drawing/2014/main" id="{B01EF0F9-766F-C76F-98B9-A1D3DABF4C2C}"/>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25" name="Oval 5624">
                <a:extLst>
                  <a:ext uri="{FF2B5EF4-FFF2-40B4-BE49-F238E27FC236}">
                    <a16:creationId xmlns:a16="http://schemas.microsoft.com/office/drawing/2014/main" id="{18207E1F-CDCF-5607-5E02-D3586F3DD884}"/>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6" name="Oval 5625">
                <a:extLst>
                  <a:ext uri="{FF2B5EF4-FFF2-40B4-BE49-F238E27FC236}">
                    <a16:creationId xmlns:a16="http://schemas.microsoft.com/office/drawing/2014/main" id="{DC592AA9-37AE-90C2-0747-638A2405569B}"/>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7" name="Oval 5626">
                <a:extLst>
                  <a:ext uri="{FF2B5EF4-FFF2-40B4-BE49-F238E27FC236}">
                    <a16:creationId xmlns:a16="http://schemas.microsoft.com/office/drawing/2014/main" id="{429F5978-E078-4C91-C076-FA200A568325}"/>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8" name="Oval 5627">
                <a:extLst>
                  <a:ext uri="{FF2B5EF4-FFF2-40B4-BE49-F238E27FC236}">
                    <a16:creationId xmlns:a16="http://schemas.microsoft.com/office/drawing/2014/main" id="{66AB1064-6F94-EFDA-AB88-16130928145D}"/>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9" name="Oval 5628">
                <a:extLst>
                  <a:ext uri="{FF2B5EF4-FFF2-40B4-BE49-F238E27FC236}">
                    <a16:creationId xmlns:a16="http://schemas.microsoft.com/office/drawing/2014/main" id="{56A9B4FF-F0CC-56C5-3B7F-D50952158A93}"/>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0" name="Oval 5629">
                <a:extLst>
                  <a:ext uri="{FF2B5EF4-FFF2-40B4-BE49-F238E27FC236}">
                    <a16:creationId xmlns:a16="http://schemas.microsoft.com/office/drawing/2014/main" id="{8985B8CB-79A6-BA13-2A0A-95EC9474817B}"/>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1" name="Oval 5630">
                <a:extLst>
                  <a:ext uri="{FF2B5EF4-FFF2-40B4-BE49-F238E27FC236}">
                    <a16:creationId xmlns:a16="http://schemas.microsoft.com/office/drawing/2014/main" id="{01843839-988D-D80B-9084-3B9D6DB72C8C}"/>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 name="Oval 5631">
                <a:extLst>
                  <a:ext uri="{FF2B5EF4-FFF2-40B4-BE49-F238E27FC236}">
                    <a16:creationId xmlns:a16="http://schemas.microsoft.com/office/drawing/2014/main" id="{CE0CE403-8BB2-779C-EC69-241B0AAFBDE1}"/>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 name="Oval 5632">
                <a:extLst>
                  <a:ext uri="{FF2B5EF4-FFF2-40B4-BE49-F238E27FC236}">
                    <a16:creationId xmlns:a16="http://schemas.microsoft.com/office/drawing/2014/main" id="{8B91AE75-8890-AF24-2429-1CF84A67F264}"/>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4" name="Oval 5633">
                <a:extLst>
                  <a:ext uri="{FF2B5EF4-FFF2-40B4-BE49-F238E27FC236}">
                    <a16:creationId xmlns:a16="http://schemas.microsoft.com/office/drawing/2014/main" id="{6DD6C40B-15DD-1BF5-ED1A-2BA5DE40FED4}"/>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5" name="Oval 5634">
                <a:extLst>
                  <a:ext uri="{FF2B5EF4-FFF2-40B4-BE49-F238E27FC236}">
                    <a16:creationId xmlns:a16="http://schemas.microsoft.com/office/drawing/2014/main" id="{DB184103-8939-8AEB-85FE-76745EC5196C}"/>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2" name="Group 5571">
              <a:extLst>
                <a:ext uri="{FF2B5EF4-FFF2-40B4-BE49-F238E27FC236}">
                  <a16:creationId xmlns:a16="http://schemas.microsoft.com/office/drawing/2014/main" id="{44F0B0E6-7DCF-11C4-5BE8-EB53D0EA23A2}"/>
                </a:ext>
              </a:extLst>
            </p:cNvPr>
            <p:cNvGrpSpPr/>
            <p:nvPr/>
          </p:nvGrpSpPr>
          <p:grpSpPr>
            <a:xfrm>
              <a:off x="2831590" y="651476"/>
              <a:ext cx="86861" cy="1133880"/>
              <a:chOff x="2831590" y="651476"/>
              <a:chExt cx="86861" cy="1133880"/>
            </a:xfrm>
          </p:grpSpPr>
          <p:sp>
            <p:nvSpPr>
              <p:cNvPr id="5612" name="Rectangle 5611">
                <a:extLst>
                  <a:ext uri="{FF2B5EF4-FFF2-40B4-BE49-F238E27FC236}">
                    <a16:creationId xmlns:a16="http://schemas.microsoft.com/office/drawing/2014/main" id="{3E6C6DD6-C9F6-82A7-19E7-1698E3A8DD6C}"/>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13" name="Oval 5612">
                <a:extLst>
                  <a:ext uri="{FF2B5EF4-FFF2-40B4-BE49-F238E27FC236}">
                    <a16:creationId xmlns:a16="http://schemas.microsoft.com/office/drawing/2014/main" id="{57125B25-9B7E-BD21-9337-79B9E13BAB52}"/>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4" name="Oval 5613">
                <a:extLst>
                  <a:ext uri="{FF2B5EF4-FFF2-40B4-BE49-F238E27FC236}">
                    <a16:creationId xmlns:a16="http://schemas.microsoft.com/office/drawing/2014/main" id="{EF91E4F6-8E30-6C67-C57A-5F8A5C4626BB}"/>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5" name="Oval 5614">
                <a:extLst>
                  <a:ext uri="{FF2B5EF4-FFF2-40B4-BE49-F238E27FC236}">
                    <a16:creationId xmlns:a16="http://schemas.microsoft.com/office/drawing/2014/main" id="{3653E510-A3D4-7BD2-D700-DDDF8C17614B}"/>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6" name="Oval 5615">
                <a:extLst>
                  <a:ext uri="{FF2B5EF4-FFF2-40B4-BE49-F238E27FC236}">
                    <a16:creationId xmlns:a16="http://schemas.microsoft.com/office/drawing/2014/main" id="{B5DD47C5-4D1E-5E7E-4FCA-A5F2FCD78E1A}"/>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7" name="Oval 5616">
                <a:extLst>
                  <a:ext uri="{FF2B5EF4-FFF2-40B4-BE49-F238E27FC236}">
                    <a16:creationId xmlns:a16="http://schemas.microsoft.com/office/drawing/2014/main" id="{60F553BD-50C4-DECE-281B-D205449EA4A5}"/>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8" name="Oval 5617">
                <a:extLst>
                  <a:ext uri="{FF2B5EF4-FFF2-40B4-BE49-F238E27FC236}">
                    <a16:creationId xmlns:a16="http://schemas.microsoft.com/office/drawing/2014/main" id="{B051F4D1-08EF-8835-1FF8-13FB71EB75BB}"/>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9" name="Oval 5618">
                <a:extLst>
                  <a:ext uri="{FF2B5EF4-FFF2-40B4-BE49-F238E27FC236}">
                    <a16:creationId xmlns:a16="http://schemas.microsoft.com/office/drawing/2014/main" id="{C758E091-3FD8-1E98-7241-992618AE4E6D}"/>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0" name="Oval 5619">
                <a:extLst>
                  <a:ext uri="{FF2B5EF4-FFF2-40B4-BE49-F238E27FC236}">
                    <a16:creationId xmlns:a16="http://schemas.microsoft.com/office/drawing/2014/main" id="{0DA27171-9A37-2334-88A0-C5F283AD1EF6}"/>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1" name="Oval 5620">
                <a:extLst>
                  <a:ext uri="{FF2B5EF4-FFF2-40B4-BE49-F238E27FC236}">
                    <a16:creationId xmlns:a16="http://schemas.microsoft.com/office/drawing/2014/main" id="{47B71F9A-1906-CD2D-4933-6E2BC5EC9EC8}"/>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2" name="Oval 5621">
                <a:extLst>
                  <a:ext uri="{FF2B5EF4-FFF2-40B4-BE49-F238E27FC236}">
                    <a16:creationId xmlns:a16="http://schemas.microsoft.com/office/drawing/2014/main" id="{D20FE08E-FA77-3FBB-567E-0CF9E2F2C81A}"/>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3" name="Oval 5622">
                <a:extLst>
                  <a:ext uri="{FF2B5EF4-FFF2-40B4-BE49-F238E27FC236}">
                    <a16:creationId xmlns:a16="http://schemas.microsoft.com/office/drawing/2014/main" id="{D59541B3-6678-A1CD-72C4-D7D855C8C960}"/>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3" name="Group 5572">
              <a:extLst>
                <a:ext uri="{FF2B5EF4-FFF2-40B4-BE49-F238E27FC236}">
                  <a16:creationId xmlns:a16="http://schemas.microsoft.com/office/drawing/2014/main" id="{2F85A742-7603-3B21-08F1-5A986A958DDC}"/>
                </a:ext>
              </a:extLst>
            </p:cNvPr>
            <p:cNvGrpSpPr/>
            <p:nvPr/>
          </p:nvGrpSpPr>
          <p:grpSpPr>
            <a:xfrm>
              <a:off x="2736144" y="651476"/>
              <a:ext cx="86861" cy="1133880"/>
              <a:chOff x="2736144" y="651476"/>
              <a:chExt cx="86861" cy="1133880"/>
            </a:xfrm>
          </p:grpSpPr>
          <p:sp>
            <p:nvSpPr>
              <p:cNvPr id="5600" name="Rectangle 5599">
                <a:extLst>
                  <a:ext uri="{FF2B5EF4-FFF2-40B4-BE49-F238E27FC236}">
                    <a16:creationId xmlns:a16="http://schemas.microsoft.com/office/drawing/2014/main" id="{4DCF7579-06B6-8006-98A3-3A39FA119EC9}"/>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601" name="Oval 5600">
                <a:extLst>
                  <a:ext uri="{FF2B5EF4-FFF2-40B4-BE49-F238E27FC236}">
                    <a16:creationId xmlns:a16="http://schemas.microsoft.com/office/drawing/2014/main" id="{C7638C6E-AB6B-042B-6DEE-76607E64311A}"/>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2" name="Oval 5601">
                <a:extLst>
                  <a:ext uri="{FF2B5EF4-FFF2-40B4-BE49-F238E27FC236}">
                    <a16:creationId xmlns:a16="http://schemas.microsoft.com/office/drawing/2014/main" id="{5EB7F5A3-B023-3E7F-3B97-784230361741}"/>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3" name="Oval 5602">
                <a:extLst>
                  <a:ext uri="{FF2B5EF4-FFF2-40B4-BE49-F238E27FC236}">
                    <a16:creationId xmlns:a16="http://schemas.microsoft.com/office/drawing/2014/main" id="{3180BF7A-32D6-DD61-1B52-256EE7ADA61C}"/>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4" name="Oval 5603">
                <a:extLst>
                  <a:ext uri="{FF2B5EF4-FFF2-40B4-BE49-F238E27FC236}">
                    <a16:creationId xmlns:a16="http://schemas.microsoft.com/office/drawing/2014/main" id="{0811E067-21BB-F395-AD5A-F580F11AC047}"/>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5" name="Oval 5604">
                <a:extLst>
                  <a:ext uri="{FF2B5EF4-FFF2-40B4-BE49-F238E27FC236}">
                    <a16:creationId xmlns:a16="http://schemas.microsoft.com/office/drawing/2014/main" id="{329EBE4C-73EC-FF8D-42F8-23078176B5A0}"/>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6" name="Oval 5605">
                <a:extLst>
                  <a:ext uri="{FF2B5EF4-FFF2-40B4-BE49-F238E27FC236}">
                    <a16:creationId xmlns:a16="http://schemas.microsoft.com/office/drawing/2014/main" id="{1D186524-5FF9-C591-6725-B9FF866A5022}"/>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7" name="Oval 5606">
                <a:extLst>
                  <a:ext uri="{FF2B5EF4-FFF2-40B4-BE49-F238E27FC236}">
                    <a16:creationId xmlns:a16="http://schemas.microsoft.com/office/drawing/2014/main" id="{178DCA3E-ECBF-F805-38DB-4C69E1B2C58D}"/>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8" name="Oval 5607">
                <a:extLst>
                  <a:ext uri="{FF2B5EF4-FFF2-40B4-BE49-F238E27FC236}">
                    <a16:creationId xmlns:a16="http://schemas.microsoft.com/office/drawing/2014/main" id="{3175FA54-00C0-B237-E153-2641C6F3C46D}"/>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9" name="Oval 5608">
                <a:extLst>
                  <a:ext uri="{FF2B5EF4-FFF2-40B4-BE49-F238E27FC236}">
                    <a16:creationId xmlns:a16="http://schemas.microsoft.com/office/drawing/2014/main" id="{24E785A0-2E61-B620-5FE2-EBFB0DFF0F91}"/>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0" name="Oval 5609">
                <a:extLst>
                  <a:ext uri="{FF2B5EF4-FFF2-40B4-BE49-F238E27FC236}">
                    <a16:creationId xmlns:a16="http://schemas.microsoft.com/office/drawing/2014/main" id="{8CE77AE7-E853-181A-8FA8-123365EC4CB5}"/>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1" name="Oval 5610">
                <a:extLst>
                  <a:ext uri="{FF2B5EF4-FFF2-40B4-BE49-F238E27FC236}">
                    <a16:creationId xmlns:a16="http://schemas.microsoft.com/office/drawing/2014/main" id="{8C59E64E-4466-6554-38B3-F3F99E27C63A}"/>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4" name="Group 5573">
              <a:extLst>
                <a:ext uri="{FF2B5EF4-FFF2-40B4-BE49-F238E27FC236}">
                  <a16:creationId xmlns:a16="http://schemas.microsoft.com/office/drawing/2014/main" id="{95E20CF6-4472-0EE2-800F-2D993F8DB462}"/>
                </a:ext>
              </a:extLst>
            </p:cNvPr>
            <p:cNvGrpSpPr/>
            <p:nvPr/>
          </p:nvGrpSpPr>
          <p:grpSpPr>
            <a:xfrm>
              <a:off x="2640697" y="651476"/>
              <a:ext cx="86861" cy="1133880"/>
              <a:chOff x="2640697" y="651476"/>
              <a:chExt cx="86861" cy="1133880"/>
            </a:xfrm>
          </p:grpSpPr>
          <p:sp>
            <p:nvSpPr>
              <p:cNvPr id="5588" name="Rectangle 5587">
                <a:extLst>
                  <a:ext uri="{FF2B5EF4-FFF2-40B4-BE49-F238E27FC236}">
                    <a16:creationId xmlns:a16="http://schemas.microsoft.com/office/drawing/2014/main" id="{5D148F73-35A8-2BAA-4219-B63DA527B2E0}"/>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589" name="Oval 5588">
                <a:extLst>
                  <a:ext uri="{FF2B5EF4-FFF2-40B4-BE49-F238E27FC236}">
                    <a16:creationId xmlns:a16="http://schemas.microsoft.com/office/drawing/2014/main" id="{B06C4C49-81A0-64ED-C26F-82697C5E03DD}"/>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0" name="Oval 5589">
                <a:extLst>
                  <a:ext uri="{FF2B5EF4-FFF2-40B4-BE49-F238E27FC236}">
                    <a16:creationId xmlns:a16="http://schemas.microsoft.com/office/drawing/2014/main" id="{46D12139-79A4-B366-6500-6E097AE1E7E4}"/>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1" name="Oval 5590">
                <a:extLst>
                  <a:ext uri="{FF2B5EF4-FFF2-40B4-BE49-F238E27FC236}">
                    <a16:creationId xmlns:a16="http://schemas.microsoft.com/office/drawing/2014/main" id="{F66BA930-4A69-BDBE-C1D5-03F8FFAC7FBA}"/>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2" name="Oval 5591">
                <a:extLst>
                  <a:ext uri="{FF2B5EF4-FFF2-40B4-BE49-F238E27FC236}">
                    <a16:creationId xmlns:a16="http://schemas.microsoft.com/office/drawing/2014/main" id="{01E3DC0B-585E-6563-7FE2-7D0AC18EE307}"/>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3" name="Oval 5592">
                <a:extLst>
                  <a:ext uri="{FF2B5EF4-FFF2-40B4-BE49-F238E27FC236}">
                    <a16:creationId xmlns:a16="http://schemas.microsoft.com/office/drawing/2014/main" id="{895A0672-E62F-5717-66EF-19D25BDAD7A8}"/>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4" name="Oval 5593">
                <a:extLst>
                  <a:ext uri="{FF2B5EF4-FFF2-40B4-BE49-F238E27FC236}">
                    <a16:creationId xmlns:a16="http://schemas.microsoft.com/office/drawing/2014/main" id="{6CB90FFD-0C6A-47CC-127E-09BB4FDB9E04}"/>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5" name="Oval 5594">
                <a:extLst>
                  <a:ext uri="{FF2B5EF4-FFF2-40B4-BE49-F238E27FC236}">
                    <a16:creationId xmlns:a16="http://schemas.microsoft.com/office/drawing/2014/main" id="{5922580D-E19C-8299-E71A-36B90B330B22}"/>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6" name="Oval 5595">
                <a:extLst>
                  <a:ext uri="{FF2B5EF4-FFF2-40B4-BE49-F238E27FC236}">
                    <a16:creationId xmlns:a16="http://schemas.microsoft.com/office/drawing/2014/main" id="{4D894A67-A463-2574-7343-63B0F6BEC3F8}"/>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7" name="Oval 5596">
                <a:extLst>
                  <a:ext uri="{FF2B5EF4-FFF2-40B4-BE49-F238E27FC236}">
                    <a16:creationId xmlns:a16="http://schemas.microsoft.com/office/drawing/2014/main" id="{D23E5F23-D2EB-010C-FC24-7E85621C2F2B}"/>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8" name="Oval 5597">
                <a:extLst>
                  <a:ext uri="{FF2B5EF4-FFF2-40B4-BE49-F238E27FC236}">
                    <a16:creationId xmlns:a16="http://schemas.microsoft.com/office/drawing/2014/main" id="{2BD0242F-BF3D-4C14-09C8-7CC30E4F1E31}"/>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9" name="Oval 5598">
                <a:extLst>
                  <a:ext uri="{FF2B5EF4-FFF2-40B4-BE49-F238E27FC236}">
                    <a16:creationId xmlns:a16="http://schemas.microsoft.com/office/drawing/2014/main" id="{6DA43AEF-1A24-18A4-F042-14BA2714F17D}"/>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5" name="Group 5574">
              <a:extLst>
                <a:ext uri="{FF2B5EF4-FFF2-40B4-BE49-F238E27FC236}">
                  <a16:creationId xmlns:a16="http://schemas.microsoft.com/office/drawing/2014/main" id="{827166E6-4CFC-169B-4F2A-1A812E8504ED}"/>
                </a:ext>
              </a:extLst>
            </p:cNvPr>
            <p:cNvGrpSpPr/>
            <p:nvPr/>
          </p:nvGrpSpPr>
          <p:grpSpPr>
            <a:xfrm>
              <a:off x="2545251" y="651476"/>
              <a:ext cx="86861" cy="1133880"/>
              <a:chOff x="2545251" y="651476"/>
              <a:chExt cx="86861" cy="1133880"/>
            </a:xfrm>
          </p:grpSpPr>
          <p:sp>
            <p:nvSpPr>
              <p:cNvPr id="5576" name="Rectangle 5575">
                <a:extLst>
                  <a:ext uri="{FF2B5EF4-FFF2-40B4-BE49-F238E27FC236}">
                    <a16:creationId xmlns:a16="http://schemas.microsoft.com/office/drawing/2014/main" id="{BC973363-A511-AA2E-A6EA-DC60E7A3EF05}"/>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577" name="Oval 5576">
                <a:extLst>
                  <a:ext uri="{FF2B5EF4-FFF2-40B4-BE49-F238E27FC236}">
                    <a16:creationId xmlns:a16="http://schemas.microsoft.com/office/drawing/2014/main" id="{7D40BA8A-B181-6611-39AC-3594E52A620C}"/>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8" name="Oval 5577">
                <a:extLst>
                  <a:ext uri="{FF2B5EF4-FFF2-40B4-BE49-F238E27FC236}">
                    <a16:creationId xmlns:a16="http://schemas.microsoft.com/office/drawing/2014/main" id="{168A8DB7-F7C1-80E9-C37F-6E4F5C80A6A1}"/>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9" name="Oval 5578">
                <a:extLst>
                  <a:ext uri="{FF2B5EF4-FFF2-40B4-BE49-F238E27FC236}">
                    <a16:creationId xmlns:a16="http://schemas.microsoft.com/office/drawing/2014/main" id="{5AEF3635-F761-744F-BB77-07558E71EA2C}"/>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0" name="Oval 5579">
                <a:extLst>
                  <a:ext uri="{FF2B5EF4-FFF2-40B4-BE49-F238E27FC236}">
                    <a16:creationId xmlns:a16="http://schemas.microsoft.com/office/drawing/2014/main" id="{B3AFB6BC-D33A-37EC-4E58-6151CDCA891F}"/>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1" name="Oval 5580">
                <a:extLst>
                  <a:ext uri="{FF2B5EF4-FFF2-40B4-BE49-F238E27FC236}">
                    <a16:creationId xmlns:a16="http://schemas.microsoft.com/office/drawing/2014/main" id="{3753D138-6B88-FD22-3709-2FE3CC462DDB}"/>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2" name="Oval 5581">
                <a:extLst>
                  <a:ext uri="{FF2B5EF4-FFF2-40B4-BE49-F238E27FC236}">
                    <a16:creationId xmlns:a16="http://schemas.microsoft.com/office/drawing/2014/main" id="{A320B91A-7CE1-73E9-26F4-F6C425C042C4}"/>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3" name="Oval 5582">
                <a:extLst>
                  <a:ext uri="{FF2B5EF4-FFF2-40B4-BE49-F238E27FC236}">
                    <a16:creationId xmlns:a16="http://schemas.microsoft.com/office/drawing/2014/main" id="{E6796670-AAD8-E09F-C595-6DF92D37326C}"/>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4" name="Oval 5583">
                <a:extLst>
                  <a:ext uri="{FF2B5EF4-FFF2-40B4-BE49-F238E27FC236}">
                    <a16:creationId xmlns:a16="http://schemas.microsoft.com/office/drawing/2014/main" id="{E3E9A696-2740-A015-EC57-7369EE733677}"/>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5" name="Oval 5584">
                <a:extLst>
                  <a:ext uri="{FF2B5EF4-FFF2-40B4-BE49-F238E27FC236}">
                    <a16:creationId xmlns:a16="http://schemas.microsoft.com/office/drawing/2014/main" id="{F052DF47-6F3D-04ED-FB9D-FED39BCFA173}"/>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6" name="Oval 5585">
                <a:extLst>
                  <a:ext uri="{FF2B5EF4-FFF2-40B4-BE49-F238E27FC236}">
                    <a16:creationId xmlns:a16="http://schemas.microsoft.com/office/drawing/2014/main" id="{D802FA16-670B-5CD2-0F4C-ED99F410285A}"/>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7" name="Oval 5586">
                <a:extLst>
                  <a:ext uri="{FF2B5EF4-FFF2-40B4-BE49-F238E27FC236}">
                    <a16:creationId xmlns:a16="http://schemas.microsoft.com/office/drawing/2014/main" id="{C9FD7186-691A-492C-D9D9-18C2B6E0B328}"/>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3" name="Group 5772">
            <a:extLst>
              <a:ext uri="{FF2B5EF4-FFF2-40B4-BE49-F238E27FC236}">
                <a16:creationId xmlns:a16="http://schemas.microsoft.com/office/drawing/2014/main" id="{F117B0B8-69E7-17C9-5A44-1F267346204E}"/>
              </a:ext>
            </a:extLst>
          </p:cNvPr>
          <p:cNvGrpSpPr/>
          <p:nvPr/>
        </p:nvGrpSpPr>
        <p:grpSpPr>
          <a:xfrm>
            <a:off x="3330624" y="5057585"/>
            <a:ext cx="1562621" cy="1184320"/>
            <a:chOff x="2523213" y="511535"/>
            <a:chExt cx="1562621" cy="1597226"/>
          </a:xfrm>
        </p:grpSpPr>
        <p:grpSp>
          <p:nvGrpSpPr>
            <p:cNvPr id="5774" name="Group 5773">
              <a:extLst>
                <a:ext uri="{FF2B5EF4-FFF2-40B4-BE49-F238E27FC236}">
                  <a16:creationId xmlns:a16="http://schemas.microsoft.com/office/drawing/2014/main" id="{B3856029-6B50-766E-B5D1-3DE28F8B1D11}"/>
                </a:ext>
              </a:extLst>
            </p:cNvPr>
            <p:cNvGrpSpPr/>
            <p:nvPr/>
          </p:nvGrpSpPr>
          <p:grpSpPr>
            <a:xfrm>
              <a:off x="2523213" y="511535"/>
              <a:ext cx="1562621" cy="1597226"/>
              <a:chOff x="2523213" y="511535"/>
              <a:chExt cx="1562621" cy="1597226"/>
            </a:xfrm>
          </p:grpSpPr>
          <p:sp>
            <p:nvSpPr>
              <p:cNvPr id="5983" name="Rectangle 5982">
                <a:extLst>
                  <a:ext uri="{FF2B5EF4-FFF2-40B4-BE49-F238E27FC236}">
                    <a16:creationId xmlns:a16="http://schemas.microsoft.com/office/drawing/2014/main" id="{D6B32985-4D46-6571-DD97-060FDD61AAB0}"/>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4" name="Rectangle 5983">
                <a:extLst>
                  <a:ext uri="{FF2B5EF4-FFF2-40B4-BE49-F238E27FC236}">
                    <a16:creationId xmlns:a16="http://schemas.microsoft.com/office/drawing/2014/main" id="{29E006FB-E0EE-9DB8-A0CF-1AA4F3DD76F2}"/>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5985" name="Rectangle 5984">
                <a:extLst>
                  <a:ext uri="{FF2B5EF4-FFF2-40B4-BE49-F238E27FC236}">
                    <a16:creationId xmlns:a16="http://schemas.microsoft.com/office/drawing/2014/main" id="{BE548762-BE54-73FD-DCD5-4712E3BDB3B6}"/>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6" name="Rectangle 5985">
                <a:extLst>
                  <a:ext uri="{FF2B5EF4-FFF2-40B4-BE49-F238E27FC236}">
                    <a16:creationId xmlns:a16="http://schemas.microsoft.com/office/drawing/2014/main" id="{B4854DEA-EAB2-08D0-1E4D-5DE69B3918D6}"/>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87" name="Rectangle 5986">
                <a:extLst>
                  <a:ext uri="{FF2B5EF4-FFF2-40B4-BE49-F238E27FC236}">
                    <a16:creationId xmlns:a16="http://schemas.microsoft.com/office/drawing/2014/main" id="{45B3DC6E-A41B-44DC-D592-2F197C28C305}"/>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5" name="Group 5774">
              <a:extLst>
                <a:ext uri="{FF2B5EF4-FFF2-40B4-BE49-F238E27FC236}">
                  <a16:creationId xmlns:a16="http://schemas.microsoft.com/office/drawing/2014/main" id="{5F8F4908-6826-0D78-CE5D-C5225554B61C}"/>
                </a:ext>
              </a:extLst>
            </p:cNvPr>
            <p:cNvGrpSpPr/>
            <p:nvPr/>
          </p:nvGrpSpPr>
          <p:grpSpPr>
            <a:xfrm>
              <a:off x="3975161" y="651476"/>
              <a:ext cx="86861" cy="1133880"/>
              <a:chOff x="3975161" y="651476"/>
              <a:chExt cx="86861" cy="1133880"/>
            </a:xfrm>
          </p:grpSpPr>
          <p:sp>
            <p:nvSpPr>
              <p:cNvPr id="5971" name="Rectangle 5970">
                <a:extLst>
                  <a:ext uri="{FF2B5EF4-FFF2-40B4-BE49-F238E27FC236}">
                    <a16:creationId xmlns:a16="http://schemas.microsoft.com/office/drawing/2014/main" id="{8E45AF2C-0C34-EB00-C75A-AE797346671F}"/>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72" name="Oval 5971">
                <a:extLst>
                  <a:ext uri="{FF2B5EF4-FFF2-40B4-BE49-F238E27FC236}">
                    <a16:creationId xmlns:a16="http://schemas.microsoft.com/office/drawing/2014/main" id="{7AE87944-FE71-5F17-510C-91BB9D675AD3}"/>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3" name="Oval 5972">
                <a:extLst>
                  <a:ext uri="{FF2B5EF4-FFF2-40B4-BE49-F238E27FC236}">
                    <a16:creationId xmlns:a16="http://schemas.microsoft.com/office/drawing/2014/main" id="{6A49FB37-AEB4-78AE-0B6D-1809498175E1}"/>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4" name="Oval 5973">
                <a:extLst>
                  <a:ext uri="{FF2B5EF4-FFF2-40B4-BE49-F238E27FC236}">
                    <a16:creationId xmlns:a16="http://schemas.microsoft.com/office/drawing/2014/main" id="{A161F171-ED33-193B-1291-1EC1B25E459E}"/>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5" name="Oval 5974">
                <a:extLst>
                  <a:ext uri="{FF2B5EF4-FFF2-40B4-BE49-F238E27FC236}">
                    <a16:creationId xmlns:a16="http://schemas.microsoft.com/office/drawing/2014/main" id="{34CD1057-B066-0579-C027-A62436553134}"/>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6" name="Oval 5975">
                <a:extLst>
                  <a:ext uri="{FF2B5EF4-FFF2-40B4-BE49-F238E27FC236}">
                    <a16:creationId xmlns:a16="http://schemas.microsoft.com/office/drawing/2014/main" id="{BDC9A173-061C-76CD-9347-99D9980D7184}"/>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7" name="Oval 5976">
                <a:extLst>
                  <a:ext uri="{FF2B5EF4-FFF2-40B4-BE49-F238E27FC236}">
                    <a16:creationId xmlns:a16="http://schemas.microsoft.com/office/drawing/2014/main" id="{939AB268-6B36-4B79-5743-307F4855B683}"/>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8" name="Oval 5977">
                <a:extLst>
                  <a:ext uri="{FF2B5EF4-FFF2-40B4-BE49-F238E27FC236}">
                    <a16:creationId xmlns:a16="http://schemas.microsoft.com/office/drawing/2014/main" id="{6685A7D4-06A3-B2BE-BDC8-E18530A75153}"/>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9" name="Oval 5978">
                <a:extLst>
                  <a:ext uri="{FF2B5EF4-FFF2-40B4-BE49-F238E27FC236}">
                    <a16:creationId xmlns:a16="http://schemas.microsoft.com/office/drawing/2014/main" id="{15AB6766-D1A6-0411-BFAD-7EAFBA6E8374}"/>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0" name="Oval 5979">
                <a:extLst>
                  <a:ext uri="{FF2B5EF4-FFF2-40B4-BE49-F238E27FC236}">
                    <a16:creationId xmlns:a16="http://schemas.microsoft.com/office/drawing/2014/main" id="{484D7407-6241-06F9-D2EF-566789E6FA58}"/>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1" name="Oval 5980">
                <a:extLst>
                  <a:ext uri="{FF2B5EF4-FFF2-40B4-BE49-F238E27FC236}">
                    <a16:creationId xmlns:a16="http://schemas.microsoft.com/office/drawing/2014/main" id="{B3ECE65B-0612-22FC-150E-C8EB4F288AEE}"/>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2" name="Oval 5981">
                <a:extLst>
                  <a:ext uri="{FF2B5EF4-FFF2-40B4-BE49-F238E27FC236}">
                    <a16:creationId xmlns:a16="http://schemas.microsoft.com/office/drawing/2014/main" id="{49C2192A-A9F1-734E-5E69-B570B3A087DF}"/>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6" name="Group 5775">
              <a:extLst>
                <a:ext uri="{FF2B5EF4-FFF2-40B4-BE49-F238E27FC236}">
                  <a16:creationId xmlns:a16="http://schemas.microsoft.com/office/drawing/2014/main" id="{E4D3F1C6-20DA-99D1-BAAA-0CC6544CE1DD}"/>
                </a:ext>
              </a:extLst>
            </p:cNvPr>
            <p:cNvGrpSpPr/>
            <p:nvPr/>
          </p:nvGrpSpPr>
          <p:grpSpPr>
            <a:xfrm>
              <a:off x="3881500" y="651476"/>
              <a:ext cx="86861" cy="1133880"/>
              <a:chOff x="3881500" y="651476"/>
              <a:chExt cx="86861" cy="1133880"/>
            </a:xfrm>
          </p:grpSpPr>
          <p:sp>
            <p:nvSpPr>
              <p:cNvPr id="5959" name="Rectangle 5958">
                <a:extLst>
                  <a:ext uri="{FF2B5EF4-FFF2-40B4-BE49-F238E27FC236}">
                    <a16:creationId xmlns:a16="http://schemas.microsoft.com/office/drawing/2014/main" id="{AFB8DDE5-4DB6-9C28-095E-1A838F70403C}"/>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60" name="Oval 5959">
                <a:extLst>
                  <a:ext uri="{FF2B5EF4-FFF2-40B4-BE49-F238E27FC236}">
                    <a16:creationId xmlns:a16="http://schemas.microsoft.com/office/drawing/2014/main" id="{EF651524-69E4-49B8-AE63-87A68B9FF5EC}"/>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1" name="Oval 5960">
                <a:extLst>
                  <a:ext uri="{FF2B5EF4-FFF2-40B4-BE49-F238E27FC236}">
                    <a16:creationId xmlns:a16="http://schemas.microsoft.com/office/drawing/2014/main" id="{3F07E885-53AC-D9CF-1600-43EC877B97A0}"/>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2" name="Oval 5961">
                <a:extLst>
                  <a:ext uri="{FF2B5EF4-FFF2-40B4-BE49-F238E27FC236}">
                    <a16:creationId xmlns:a16="http://schemas.microsoft.com/office/drawing/2014/main" id="{B49EE7D2-6E30-E110-B2DC-CA8EDACFF240}"/>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3" name="Oval 5962">
                <a:extLst>
                  <a:ext uri="{FF2B5EF4-FFF2-40B4-BE49-F238E27FC236}">
                    <a16:creationId xmlns:a16="http://schemas.microsoft.com/office/drawing/2014/main" id="{001F4DD1-F56B-FF9A-44AB-AC7E929B5876}"/>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4" name="Oval 5963">
                <a:extLst>
                  <a:ext uri="{FF2B5EF4-FFF2-40B4-BE49-F238E27FC236}">
                    <a16:creationId xmlns:a16="http://schemas.microsoft.com/office/drawing/2014/main" id="{3FFB48A7-BE58-E779-C629-B0D1FEF59EB9}"/>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5" name="Oval 5964">
                <a:extLst>
                  <a:ext uri="{FF2B5EF4-FFF2-40B4-BE49-F238E27FC236}">
                    <a16:creationId xmlns:a16="http://schemas.microsoft.com/office/drawing/2014/main" id="{C8BE0B5A-B530-DBF8-4477-58DF4D0CDF51}"/>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6" name="Oval 5965">
                <a:extLst>
                  <a:ext uri="{FF2B5EF4-FFF2-40B4-BE49-F238E27FC236}">
                    <a16:creationId xmlns:a16="http://schemas.microsoft.com/office/drawing/2014/main" id="{0442DA57-4364-181C-0A5F-81872CE7DB97}"/>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7" name="Oval 5966">
                <a:extLst>
                  <a:ext uri="{FF2B5EF4-FFF2-40B4-BE49-F238E27FC236}">
                    <a16:creationId xmlns:a16="http://schemas.microsoft.com/office/drawing/2014/main" id="{6075E056-12E2-A0F9-D079-B47AC5FAA62C}"/>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8" name="Oval 5967">
                <a:extLst>
                  <a:ext uri="{FF2B5EF4-FFF2-40B4-BE49-F238E27FC236}">
                    <a16:creationId xmlns:a16="http://schemas.microsoft.com/office/drawing/2014/main" id="{1630FB78-8474-0D61-9060-1DDE2CE34253}"/>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9" name="Oval 5968">
                <a:extLst>
                  <a:ext uri="{FF2B5EF4-FFF2-40B4-BE49-F238E27FC236}">
                    <a16:creationId xmlns:a16="http://schemas.microsoft.com/office/drawing/2014/main" id="{8CD9411E-CEC5-7996-BBF7-7A42F9281E92}"/>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0" name="Oval 5969">
                <a:extLst>
                  <a:ext uri="{FF2B5EF4-FFF2-40B4-BE49-F238E27FC236}">
                    <a16:creationId xmlns:a16="http://schemas.microsoft.com/office/drawing/2014/main" id="{10A78CBE-74A5-5060-D278-ED674C1D043B}"/>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7" name="Group 5776">
              <a:extLst>
                <a:ext uri="{FF2B5EF4-FFF2-40B4-BE49-F238E27FC236}">
                  <a16:creationId xmlns:a16="http://schemas.microsoft.com/office/drawing/2014/main" id="{EBA3EA55-D547-0535-87F6-C193F8F95F42}"/>
                </a:ext>
              </a:extLst>
            </p:cNvPr>
            <p:cNvGrpSpPr/>
            <p:nvPr/>
          </p:nvGrpSpPr>
          <p:grpSpPr>
            <a:xfrm>
              <a:off x="3786054" y="651476"/>
              <a:ext cx="86861" cy="1133880"/>
              <a:chOff x="3786054" y="651476"/>
              <a:chExt cx="86861" cy="1133880"/>
            </a:xfrm>
          </p:grpSpPr>
          <p:sp>
            <p:nvSpPr>
              <p:cNvPr id="5947" name="Rectangle 5946">
                <a:extLst>
                  <a:ext uri="{FF2B5EF4-FFF2-40B4-BE49-F238E27FC236}">
                    <a16:creationId xmlns:a16="http://schemas.microsoft.com/office/drawing/2014/main" id="{D0CB6BA7-FD65-BE66-ABD8-5EAE530DBDFE}"/>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48" name="Oval 5947">
                <a:extLst>
                  <a:ext uri="{FF2B5EF4-FFF2-40B4-BE49-F238E27FC236}">
                    <a16:creationId xmlns:a16="http://schemas.microsoft.com/office/drawing/2014/main" id="{949F7F95-1378-EB0A-A853-DBA580290FF3}"/>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9" name="Oval 5948">
                <a:extLst>
                  <a:ext uri="{FF2B5EF4-FFF2-40B4-BE49-F238E27FC236}">
                    <a16:creationId xmlns:a16="http://schemas.microsoft.com/office/drawing/2014/main" id="{EE354137-ED3D-4F99-314C-5F1D0A02DEC0}"/>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0" name="Oval 5949">
                <a:extLst>
                  <a:ext uri="{FF2B5EF4-FFF2-40B4-BE49-F238E27FC236}">
                    <a16:creationId xmlns:a16="http://schemas.microsoft.com/office/drawing/2014/main" id="{AAABD393-0E85-7FB3-92D3-9ABD1A89F979}"/>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1" name="Oval 5950">
                <a:extLst>
                  <a:ext uri="{FF2B5EF4-FFF2-40B4-BE49-F238E27FC236}">
                    <a16:creationId xmlns:a16="http://schemas.microsoft.com/office/drawing/2014/main" id="{B7E7D0D4-7AB8-F225-B036-2E57F01F16D1}"/>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2" name="Oval 5951">
                <a:extLst>
                  <a:ext uri="{FF2B5EF4-FFF2-40B4-BE49-F238E27FC236}">
                    <a16:creationId xmlns:a16="http://schemas.microsoft.com/office/drawing/2014/main" id="{4D0EEF71-75CF-3D75-DD93-56B3D505640E}"/>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3" name="Oval 5952">
                <a:extLst>
                  <a:ext uri="{FF2B5EF4-FFF2-40B4-BE49-F238E27FC236}">
                    <a16:creationId xmlns:a16="http://schemas.microsoft.com/office/drawing/2014/main" id="{5741BDBC-AABC-0714-B241-4899584CE5C7}"/>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4" name="Oval 5953">
                <a:extLst>
                  <a:ext uri="{FF2B5EF4-FFF2-40B4-BE49-F238E27FC236}">
                    <a16:creationId xmlns:a16="http://schemas.microsoft.com/office/drawing/2014/main" id="{7CD4E523-17D2-56A4-75F3-4D6C5DBC8B21}"/>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5" name="Oval 5954">
                <a:extLst>
                  <a:ext uri="{FF2B5EF4-FFF2-40B4-BE49-F238E27FC236}">
                    <a16:creationId xmlns:a16="http://schemas.microsoft.com/office/drawing/2014/main" id="{9DC04EA7-9D0D-73B5-7E50-531F1F8DFE12}"/>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6" name="Oval 5955">
                <a:extLst>
                  <a:ext uri="{FF2B5EF4-FFF2-40B4-BE49-F238E27FC236}">
                    <a16:creationId xmlns:a16="http://schemas.microsoft.com/office/drawing/2014/main" id="{FD9501EF-6FE9-37EE-F88A-B4D79F5510F7}"/>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7" name="Oval 5956">
                <a:extLst>
                  <a:ext uri="{FF2B5EF4-FFF2-40B4-BE49-F238E27FC236}">
                    <a16:creationId xmlns:a16="http://schemas.microsoft.com/office/drawing/2014/main" id="{3B7871E2-E4EC-3B95-AACA-F66B4C8007C0}"/>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8" name="Oval 5957">
                <a:extLst>
                  <a:ext uri="{FF2B5EF4-FFF2-40B4-BE49-F238E27FC236}">
                    <a16:creationId xmlns:a16="http://schemas.microsoft.com/office/drawing/2014/main" id="{99119524-C2F8-E2A4-4458-883687995640}"/>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8" name="Group 5777">
              <a:extLst>
                <a:ext uri="{FF2B5EF4-FFF2-40B4-BE49-F238E27FC236}">
                  <a16:creationId xmlns:a16="http://schemas.microsoft.com/office/drawing/2014/main" id="{5B3C701D-8EF6-5212-86A4-B17D26FA5D73}"/>
                </a:ext>
              </a:extLst>
            </p:cNvPr>
            <p:cNvGrpSpPr/>
            <p:nvPr/>
          </p:nvGrpSpPr>
          <p:grpSpPr>
            <a:xfrm>
              <a:off x="3690608" y="651476"/>
              <a:ext cx="86861" cy="1133880"/>
              <a:chOff x="3690608" y="651476"/>
              <a:chExt cx="86861" cy="1133880"/>
            </a:xfrm>
          </p:grpSpPr>
          <p:sp>
            <p:nvSpPr>
              <p:cNvPr id="5935" name="Rectangle 5934">
                <a:extLst>
                  <a:ext uri="{FF2B5EF4-FFF2-40B4-BE49-F238E27FC236}">
                    <a16:creationId xmlns:a16="http://schemas.microsoft.com/office/drawing/2014/main" id="{75291FEF-16F9-881F-6863-D071E8E8F0F0}"/>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36" name="Oval 5935">
                <a:extLst>
                  <a:ext uri="{FF2B5EF4-FFF2-40B4-BE49-F238E27FC236}">
                    <a16:creationId xmlns:a16="http://schemas.microsoft.com/office/drawing/2014/main" id="{09ABBA87-1616-4B4C-DDE4-47D45B1CB72A}"/>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7" name="Oval 5936">
                <a:extLst>
                  <a:ext uri="{FF2B5EF4-FFF2-40B4-BE49-F238E27FC236}">
                    <a16:creationId xmlns:a16="http://schemas.microsoft.com/office/drawing/2014/main" id="{8B07488E-C9A7-0796-B578-0F0886D81D58}"/>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8" name="Oval 5937">
                <a:extLst>
                  <a:ext uri="{FF2B5EF4-FFF2-40B4-BE49-F238E27FC236}">
                    <a16:creationId xmlns:a16="http://schemas.microsoft.com/office/drawing/2014/main" id="{01001CC4-A76D-0DCC-8974-7E6E7C2990B7}"/>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 name="Oval 5938">
                <a:extLst>
                  <a:ext uri="{FF2B5EF4-FFF2-40B4-BE49-F238E27FC236}">
                    <a16:creationId xmlns:a16="http://schemas.microsoft.com/office/drawing/2014/main" id="{DD063C21-EADF-8840-A91A-E39671F9AF37}"/>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0" name="Oval 5939">
                <a:extLst>
                  <a:ext uri="{FF2B5EF4-FFF2-40B4-BE49-F238E27FC236}">
                    <a16:creationId xmlns:a16="http://schemas.microsoft.com/office/drawing/2014/main" id="{9F866ACD-AC3A-C198-91A8-B6204731B0ED}"/>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1" name="Oval 5940">
                <a:extLst>
                  <a:ext uri="{FF2B5EF4-FFF2-40B4-BE49-F238E27FC236}">
                    <a16:creationId xmlns:a16="http://schemas.microsoft.com/office/drawing/2014/main" id="{92E54A51-670C-A1F8-D428-A5889AC7D711}"/>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2" name="Oval 5941">
                <a:extLst>
                  <a:ext uri="{FF2B5EF4-FFF2-40B4-BE49-F238E27FC236}">
                    <a16:creationId xmlns:a16="http://schemas.microsoft.com/office/drawing/2014/main" id="{A0602216-588F-481A-7CA0-9437B180BEE1}"/>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3" name="Oval 5942">
                <a:extLst>
                  <a:ext uri="{FF2B5EF4-FFF2-40B4-BE49-F238E27FC236}">
                    <a16:creationId xmlns:a16="http://schemas.microsoft.com/office/drawing/2014/main" id="{B77548A2-1330-0A18-28D0-7E8A7136BC2C}"/>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4" name="Oval 5943">
                <a:extLst>
                  <a:ext uri="{FF2B5EF4-FFF2-40B4-BE49-F238E27FC236}">
                    <a16:creationId xmlns:a16="http://schemas.microsoft.com/office/drawing/2014/main" id="{84949A88-A156-5488-8831-A8649A73913B}"/>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5" name="Oval 5944">
                <a:extLst>
                  <a:ext uri="{FF2B5EF4-FFF2-40B4-BE49-F238E27FC236}">
                    <a16:creationId xmlns:a16="http://schemas.microsoft.com/office/drawing/2014/main" id="{D6DDC319-EFFB-89D3-96C3-A752AF5AE457}"/>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6" name="Oval 5945">
                <a:extLst>
                  <a:ext uri="{FF2B5EF4-FFF2-40B4-BE49-F238E27FC236}">
                    <a16:creationId xmlns:a16="http://schemas.microsoft.com/office/drawing/2014/main" id="{F92C669D-A0C8-1D33-7784-C026D23AF494}"/>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9" name="Group 5778">
              <a:extLst>
                <a:ext uri="{FF2B5EF4-FFF2-40B4-BE49-F238E27FC236}">
                  <a16:creationId xmlns:a16="http://schemas.microsoft.com/office/drawing/2014/main" id="{C26EDA4E-127F-BFEA-2AD6-137391A907B5}"/>
                </a:ext>
              </a:extLst>
            </p:cNvPr>
            <p:cNvGrpSpPr/>
            <p:nvPr/>
          </p:nvGrpSpPr>
          <p:grpSpPr>
            <a:xfrm>
              <a:off x="3595162" y="651476"/>
              <a:ext cx="86861" cy="1133880"/>
              <a:chOff x="3595162" y="651476"/>
              <a:chExt cx="86861" cy="1133880"/>
            </a:xfrm>
          </p:grpSpPr>
          <p:sp>
            <p:nvSpPr>
              <p:cNvPr id="5923" name="Rectangle 5922">
                <a:extLst>
                  <a:ext uri="{FF2B5EF4-FFF2-40B4-BE49-F238E27FC236}">
                    <a16:creationId xmlns:a16="http://schemas.microsoft.com/office/drawing/2014/main" id="{AEB60036-09DE-4AC6-30EA-582719AFC91E}"/>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24" name="Oval 5923">
                <a:extLst>
                  <a:ext uri="{FF2B5EF4-FFF2-40B4-BE49-F238E27FC236}">
                    <a16:creationId xmlns:a16="http://schemas.microsoft.com/office/drawing/2014/main" id="{ACB19963-FF2D-3AAF-9488-2BFAC601A8B7}"/>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5" name="Oval 5924">
                <a:extLst>
                  <a:ext uri="{FF2B5EF4-FFF2-40B4-BE49-F238E27FC236}">
                    <a16:creationId xmlns:a16="http://schemas.microsoft.com/office/drawing/2014/main" id="{F92833B7-A904-A710-6769-2CE64A8231BE}"/>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6" name="Oval 5925">
                <a:extLst>
                  <a:ext uri="{FF2B5EF4-FFF2-40B4-BE49-F238E27FC236}">
                    <a16:creationId xmlns:a16="http://schemas.microsoft.com/office/drawing/2014/main" id="{D152EF46-08DF-9285-A602-3ADB318D1054}"/>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7" name="Oval 5926">
                <a:extLst>
                  <a:ext uri="{FF2B5EF4-FFF2-40B4-BE49-F238E27FC236}">
                    <a16:creationId xmlns:a16="http://schemas.microsoft.com/office/drawing/2014/main" id="{D5F1777F-3070-E1B2-3057-F83586CA5240}"/>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8" name="Oval 5927">
                <a:extLst>
                  <a:ext uri="{FF2B5EF4-FFF2-40B4-BE49-F238E27FC236}">
                    <a16:creationId xmlns:a16="http://schemas.microsoft.com/office/drawing/2014/main" id="{0C208CB0-A0D6-E920-B569-B9FD3FDD06BB}"/>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9" name="Oval 5928">
                <a:extLst>
                  <a:ext uri="{FF2B5EF4-FFF2-40B4-BE49-F238E27FC236}">
                    <a16:creationId xmlns:a16="http://schemas.microsoft.com/office/drawing/2014/main" id="{BE9FC92A-7AB6-7CC0-8839-5727C3EEDFDE}"/>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0" name="Oval 5929">
                <a:extLst>
                  <a:ext uri="{FF2B5EF4-FFF2-40B4-BE49-F238E27FC236}">
                    <a16:creationId xmlns:a16="http://schemas.microsoft.com/office/drawing/2014/main" id="{253D39FD-3D33-9A27-B204-BFA99B480FDD}"/>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1" name="Oval 5930">
                <a:extLst>
                  <a:ext uri="{FF2B5EF4-FFF2-40B4-BE49-F238E27FC236}">
                    <a16:creationId xmlns:a16="http://schemas.microsoft.com/office/drawing/2014/main" id="{3F1161F6-2703-340F-2FBF-BB143E2A4C63}"/>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2" name="Oval 5931">
                <a:extLst>
                  <a:ext uri="{FF2B5EF4-FFF2-40B4-BE49-F238E27FC236}">
                    <a16:creationId xmlns:a16="http://schemas.microsoft.com/office/drawing/2014/main" id="{C7E5035C-E7BE-9758-9916-1A302DAB4D5A}"/>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3" name="Oval 5932">
                <a:extLst>
                  <a:ext uri="{FF2B5EF4-FFF2-40B4-BE49-F238E27FC236}">
                    <a16:creationId xmlns:a16="http://schemas.microsoft.com/office/drawing/2014/main" id="{568B3C53-92AB-3B2B-930A-379DD2434778}"/>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4" name="Oval 5933">
                <a:extLst>
                  <a:ext uri="{FF2B5EF4-FFF2-40B4-BE49-F238E27FC236}">
                    <a16:creationId xmlns:a16="http://schemas.microsoft.com/office/drawing/2014/main" id="{30704590-269B-B67F-5890-83E0154D7856}"/>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0" name="Group 5779">
              <a:extLst>
                <a:ext uri="{FF2B5EF4-FFF2-40B4-BE49-F238E27FC236}">
                  <a16:creationId xmlns:a16="http://schemas.microsoft.com/office/drawing/2014/main" id="{D844B4BB-67AC-2A02-C38F-F122CC3D4333}"/>
                </a:ext>
              </a:extLst>
            </p:cNvPr>
            <p:cNvGrpSpPr/>
            <p:nvPr/>
          </p:nvGrpSpPr>
          <p:grpSpPr>
            <a:xfrm>
              <a:off x="3499715" y="651476"/>
              <a:ext cx="86861" cy="1133880"/>
              <a:chOff x="3499715" y="651476"/>
              <a:chExt cx="86861" cy="1133880"/>
            </a:xfrm>
          </p:grpSpPr>
          <p:sp>
            <p:nvSpPr>
              <p:cNvPr id="5911" name="Rectangle 5910">
                <a:extLst>
                  <a:ext uri="{FF2B5EF4-FFF2-40B4-BE49-F238E27FC236}">
                    <a16:creationId xmlns:a16="http://schemas.microsoft.com/office/drawing/2014/main" id="{B4D78C2E-E7AB-61FA-82CA-ECB7E59CD0D8}"/>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12" name="Oval 5911">
                <a:extLst>
                  <a:ext uri="{FF2B5EF4-FFF2-40B4-BE49-F238E27FC236}">
                    <a16:creationId xmlns:a16="http://schemas.microsoft.com/office/drawing/2014/main" id="{CA03FFC8-E7CA-A47A-C93E-D2CF33C9FF50}"/>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3" name="Oval 5912">
                <a:extLst>
                  <a:ext uri="{FF2B5EF4-FFF2-40B4-BE49-F238E27FC236}">
                    <a16:creationId xmlns:a16="http://schemas.microsoft.com/office/drawing/2014/main" id="{63ACF0DF-1E02-5513-3F35-D10B836B5743}"/>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4" name="Oval 5913">
                <a:extLst>
                  <a:ext uri="{FF2B5EF4-FFF2-40B4-BE49-F238E27FC236}">
                    <a16:creationId xmlns:a16="http://schemas.microsoft.com/office/drawing/2014/main" id="{38E73403-B452-9679-18B0-522F98E775BD}"/>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5" name="Oval 5914">
                <a:extLst>
                  <a:ext uri="{FF2B5EF4-FFF2-40B4-BE49-F238E27FC236}">
                    <a16:creationId xmlns:a16="http://schemas.microsoft.com/office/drawing/2014/main" id="{34DDD8AF-B5F2-D1C3-8D5C-1B8D3C10B668}"/>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6" name="Oval 5915">
                <a:extLst>
                  <a:ext uri="{FF2B5EF4-FFF2-40B4-BE49-F238E27FC236}">
                    <a16:creationId xmlns:a16="http://schemas.microsoft.com/office/drawing/2014/main" id="{C88D4717-2863-A498-0F7E-F2139639A8FE}"/>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7" name="Oval 5916">
                <a:extLst>
                  <a:ext uri="{FF2B5EF4-FFF2-40B4-BE49-F238E27FC236}">
                    <a16:creationId xmlns:a16="http://schemas.microsoft.com/office/drawing/2014/main" id="{CFDD7EAD-E25D-9EFD-B793-01DF5D3F65A1}"/>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8" name="Oval 5917">
                <a:extLst>
                  <a:ext uri="{FF2B5EF4-FFF2-40B4-BE49-F238E27FC236}">
                    <a16:creationId xmlns:a16="http://schemas.microsoft.com/office/drawing/2014/main" id="{9A3A7F12-22DD-0221-FB23-314E14FF47C5}"/>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9" name="Oval 5918">
                <a:extLst>
                  <a:ext uri="{FF2B5EF4-FFF2-40B4-BE49-F238E27FC236}">
                    <a16:creationId xmlns:a16="http://schemas.microsoft.com/office/drawing/2014/main" id="{E3B2CF71-4A6A-795A-EB78-E6CE35FC20BF}"/>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0" name="Oval 5919">
                <a:extLst>
                  <a:ext uri="{FF2B5EF4-FFF2-40B4-BE49-F238E27FC236}">
                    <a16:creationId xmlns:a16="http://schemas.microsoft.com/office/drawing/2014/main" id="{FA17C5CC-48C0-1CF9-A3C2-0B5B42504ED3}"/>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1" name="Oval 5920">
                <a:extLst>
                  <a:ext uri="{FF2B5EF4-FFF2-40B4-BE49-F238E27FC236}">
                    <a16:creationId xmlns:a16="http://schemas.microsoft.com/office/drawing/2014/main" id="{38795584-8254-A601-1438-9AC2407FDE4D}"/>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2" name="Oval 5921">
                <a:extLst>
                  <a:ext uri="{FF2B5EF4-FFF2-40B4-BE49-F238E27FC236}">
                    <a16:creationId xmlns:a16="http://schemas.microsoft.com/office/drawing/2014/main" id="{D87BFDC4-8C89-2941-6622-4609467CEB66}"/>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1" name="Group 5780">
              <a:extLst>
                <a:ext uri="{FF2B5EF4-FFF2-40B4-BE49-F238E27FC236}">
                  <a16:creationId xmlns:a16="http://schemas.microsoft.com/office/drawing/2014/main" id="{0A0EF03F-FA2B-2E39-AB40-F28EF758D1CD}"/>
                </a:ext>
              </a:extLst>
            </p:cNvPr>
            <p:cNvGrpSpPr/>
            <p:nvPr/>
          </p:nvGrpSpPr>
          <p:grpSpPr>
            <a:xfrm>
              <a:off x="3404269" y="651476"/>
              <a:ext cx="86861" cy="1133880"/>
              <a:chOff x="3404269" y="651476"/>
              <a:chExt cx="86861" cy="1133880"/>
            </a:xfrm>
          </p:grpSpPr>
          <p:sp>
            <p:nvSpPr>
              <p:cNvPr id="5899" name="Rectangle 5898">
                <a:extLst>
                  <a:ext uri="{FF2B5EF4-FFF2-40B4-BE49-F238E27FC236}">
                    <a16:creationId xmlns:a16="http://schemas.microsoft.com/office/drawing/2014/main" id="{7E2ACA6D-C0CD-6ABD-CE62-61894C0EE97E}"/>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900" name="Oval 5899">
                <a:extLst>
                  <a:ext uri="{FF2B5EF4-FFF2-40B4-BE49-F238E27FC236}">
                    <a16:creationId xmlns:a16="http://schemas.microsoft.com/office/drawing/2014/main" id="{70203E41-45FC-4A42-21F3-37173BD9506F}"/>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1" name="Oval 5900">
                <a:extLst>
                  <a:ext uri="{FF2B5EF4-FFF2-40B4-BE49-F238E27FC236}">
                    <a16:creationId xmlns:a16="http://schemas.microsoft.com/office/drawing/2014/main" id="{84DA8DF8-4F4F-1364-095E-E397364F2C2D}"/>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2" name="Oval 5901">
                <a:extLst>
                  <a:ext uri="{FF2B5EF4-FFF2-40B4-BE49-F238E27FC236}">
                    <a16:creationId xmlns:a16="http://schemas.microsoft.com/office/drawing/2014/main" id="{5F8569EF-1F3F-0711-D7E8-34175F7718A9}"/>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3" name="Oval 5902">
                <a:extLst>
                  <a:ext uri="{FF2B5EF4-FFF2-40B4-BE49-F238E27FC236}">
                    <a16:creationId xmlns:a16="http://schemas.microsoft.com/office/drawing/2014/main" id="{C6D47678-2DB5-AE43-5D52-8EEAF6B72FD5}"/>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4" name="Oval 5903">
                <a:extLst>
                  <a:ext uri="{FF2B5EF4-FFF2-40B4-BE49-F238E27FC236}">
                    <a16:creationId xmlns:a16="http://schemas.microsoft.com/office/drawing/2014/main" id="{02803304-E5E8-5E8A-F8C6-1D627BBDC0D7}"/>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5" name="Oval 5904">
                <a:extLst>
                  <a:ext uri="{FF2B5EF4-FFF2-40B4-BE49-F238E27FC236}">
                    <a16:creationId xmlns:a16="http://schemas.microsoft.com/office/drawing/2014/main" id="{CEE54811-52F6-F340-0F92-FE6C360A0BD9}"/>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6" name="Oval 5905">
                <a:extLst>
                  <a:ext uri="{FF2B5EF4-FFF2-40B4-BE49-F238E27FC236}">
                    <a16:creationId xmlns:a16="http://schemas.microsoft.com/office/drawing/2014/main" id="{2C7F8A40-BEDF-A17B-CAFE-94C15F32F452}"/>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7" name="Oval 5906">
                <a:extLst>
                  <a:ext uri="{FF2B5EF4-FFF2-40B4-BE49-F238E27FC236}">
                    <a16:creationId xmlns:a16="http://schemas.microsoft.com/office/drawing/2014/main" id="{2EA37BEB-3241-E6B3-A1D8-59472BC6EF85}"/>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8" name="Oval 5907">
                <a:extLst>
                  <a:ext uri="{FF2B5EF4-FFF2-40B4-BE49-F238E27FC236}">
                    <a16:creationId xmlns:a16="http://schemas.microsoft.com/office/drawing/2014/main" id="{7DDC710A-8F8C-43D4-CCC1-F21F0508D0F5}"/>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9" name="Oval 5908">
                <a:extLst>
                  <a:ext uri="{FF2B5EF4-FFF2-40B4-BE49-F238E27FC236}">
                    <a16:creationId xmlns:a16="http://schemas.microsoft.com/office/drawing/2014/main" id="{23E59A93-A85E-4BC5-E876-B8D90C662887}"/>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0" name="Oval 5909">
                <a:extLst>
                  <a:ext uri="{FF2B5EF4-FFF2-40B4-BE49-F238E27FC236}">
                    <a16:creationId xmlns:a16="http://schemas.microsoft.com/office/drawing/2014/main" id="{2777E261-334F-DE70-3F91-20A3EE42AD8B}"/>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2" name="Group 5781">
              <a:extLst>
                <a:ext uri="{FF2B5EF4-FFF2-40B4-BE49-F238E27FC236}">
                  <a16:creationId xmlns:a16="http://schemas.microsoft.com/office/drawing/2014/main" id="{24F77398-5095-8A40-0355-6B27E768995C}"/>
                </a:ext>
              </a:extLst>
            </p:cNvPr>
            <p:cNvGrpSpPr/>
            <p:nvPr/>
          </p:nvGrpSpPr>
          <p:grpSpPr>
            <a:xfrm>
              <a:off x="3308822" y="651476"/>
              <a:ext cx="86861" cy="1133880"/>
              <a:chOff x="3308822" y="651476"/>
              <a:chExt cx="86861" cy="1133880"/>
            </a:xfrm>
          </p:grpSpPr>
          <p:sp>
            <p:nvSpPr>
              <p:cNvPr id="5887" name="Rectangle 5886">
                <a:extLst>
                  <a:ext uri="{FF2B5EF4-FFF2-40B4-BE49-F238E27FC236}">
                    <a16:creationId xmlns:a16="http://schemas.microsoft.com/office/drawing/2014/main" id="{E4A172A0-A5F7-6552-58D2-21A0356B531A}"/>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88" name="Oval 5887">
                <a:extLst>
                  <a:ext uri="{FF2B5EF4-FFF2-40B4-BE49-F238E27FC236}">
                    <a16:creationId xmlns:a16="http://schemas.microsoft.com/office/drawing/2014/main" id="{48F818E7-1E7E-9F4E-C9B4-B1F4E438291A}"/>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9" name="Oval 5888">
                <a:extLst>
                  <a:ext uri="{FF2B5EF4-FFF2-40B4-BE49-F238E27FC236}">
                    <a16:creationId xmlns:a16="http://schemas.microsoft.com/office/drawing/2014/main" id="{8A770C07-0EE5-AAEC-12AC-C7AACE244FD0}"/>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0" name="Oval 5889">
                <a:extLst>
                  <a:ext uri="{FF2B5EF4-FFF2-40B4-BE49-F238E27FC236}">
                    <a16:creationId xmlns:a16="http://schemas.microsoft.com/office/drawing/2014/main" id="{54061434-8C08-F0BB-06F2-3A5FFE552E60}"/>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1" name="Oval 5890">
                <a:extLst>
                  <a:ext uri="{FF2B5EF4-FFF2-40B4-BE49-F238E27FC236}">
                    <a16:creationId xmlns:a16="http://schemas.microsoft.com/office/drawing/2014/main" id="{C077F67A-B2E1-7257-D00D-45F0A0C59D6D}"/>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2" name="Oval 5891">
                <a:extLst>
                  <a:ext uri="{FF2B5EF4-FFF2-40B4-BE49-F238E27FC236}">
                    <a16:creationId xmlns:a16="http://schemas.microsoft.com/office/drawing/2014/main" id="{F9315B3E-34BE-A72D-C87E-50F8F6CE302E}"/>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3" name="Oval 5892">
                <a:extLst>
                  <a:ext uri="{FF2B5EF4-FFF2-40B4-BE49-F238E27FC236}">
                    <a16:creationId xmlns:a16="http://schemas.microsoft.com/office/drawing/2014/main" id="{617153CA-D446-C613-9604-E05C250500F2}"/>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4" name="Oval 5893">
                <a:extLst>
                  <a:ext uri="{FF2B5EF4-FFF2-40B4-BE49-F238E27FC236}">
                    <a16:creationId xmlns:a16="http://schemas.microsoft.com/office/drawing/2014/main" id="{5CBDEB21-3123-3C85-AA3D-F3D7A4683FE7}"/>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5" name="Oval 5894">
                <a:extLst>
                  <a:ext uri="{FF2B5EF4-FFF2-40B4-BE49-F238E27FC236}">
                    <a16:creationId xmlns:a16="http://schemas.microsoft.com/office/drawing/2014/main" id="{A4E54C70-C77E-AE37-E4BC-03B19DA9A51B}"/>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6" name="Oval 5895">
                <a:extLst>
                  <a:ext uri="{FF2B5EF4-FFF2-40B4-BE49-F238E27FC236}">
                    <a16:creationId xmlns:a16="http://schemas.microsoft.com/office/drawing/2014/main" id="{5E0BD52B-B7AF-1FBA-554A-AFC00BB18206}"/>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7" name="Oval 5896">
                <a:extLst>
                  <a:ext uri="{FF2B5EF4-FFF2-40B4-BE49-F238E27FC236}">
                    <a16:creationId xmlns:a16="http://schemas.microsoft.com/office/drawing/2014/main" id="{42277DB0-CBEE-2689-FB5F-7FC141101F2B}"/>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8" name="Oval 5897">
                <a:extLst>
                  <a:ext uri="{FF2B5EF4-FFF2-40B4-BE49-F238E27FC236}">
                    <a16:creationId xmlns:a16="http://schemas.microsoft.com/office/drawing/2014/main" id="{2946C75F-7E5B-9CFA-76B9-7499112E8B1A}"/>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3" name="Group 5782">
              <a:extLst>
                <a:ext uri="{FF2B5EF4-FFF2-40B4-BE49-F238E27FC236}">
                  <a16:creationId xmlns:a16="http://schemas.microsoft.com/office/drawing/2014/main" id="{88D4607C-8AB3-96C9-C62B-7AE23CDECAF4}"/>
                </a:ext>
              </a:extLst>
            </p:cNvPr>
            <p:cNvGrpSpPr/>
            <p:nvPr/>
          </p:nvGrpSpPr>
          <p:grpSpPr>
            <a:xfrm>
              <a:off x="3213376" y="651476"/>
              <a:ext cx="86861" cy="1133880"/>
              <a:chOff x="3213376" y="651476"/>
              <a:chExt cx="86861" cy="1133880"/>
            </a:xfrm>
          </p:grpSpPr>
          <p:sp>
            <p:nvSpPr>
              <p:cNvPr id="5875" name="Rectangle 5874">
                <a:extLst>
                  <a:ext uri="{FF2B5EF4-FFF2-40B4-BE49-F238E27FC236}">
                    <a16:creationId xmlns:a16="http://schemas.microsoft.com/office/drawing/2014/main" id="{D20BD30A-C53B-594F-84F4-4A50D1C93E70}"/>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76" name="Oval 5875">
                <a:extLst>
                  <a:ext uri="{FF2B5EF4-FFF2-40B4-BE49-F238E27FC236}">
                    <a16:creationId xmlns:a16="http://schemas.microsoft.com/office/drawing/2014/main" id="{6D69EE07-DEC0-B975-9577-731C27CFFCA9}"/>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7" name="Oval 5876">
                <a:extLst>
                  <a:ext uri="{FF2B5EF4-FFF2-40B4-BE49-F238E27FC236}">
                    <a16:creationId xmlns:a16="http://schemas.microsoft.com/office/drawing/2014/main" id="{0D7EEDD9-7481-E942-EE09-684BA124863A}"/>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8" name="Oval 5877">
                <a:extLst>
                  <a:ext uri="{FF2B5EF4-FFF2-40B4-BE49-F238E27FC236}">
                    <a16:creationId xmlns:a16="http://schemas.microsoft.com/office/drawing/2014/main" id="{C573518A-D323-0537-25AE-A1D112C477DA}"/>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9" name="Oval 5878">
                <a:extLst>
                  <a:ext uri="{FF2B5EF4-FFF2-40B4-BE49-F238E27FC236}">
                    <a16:creationId xmlns:a16="http://schemas.microsoft.com/office/drawing/2014/main" id="{F643A720-11E0-CE8C-5EFE-DF0420F4D06E}"/>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0" name="Oval 5879">
                <a:extLst>
                  <a:ext uri="{FF2B5EF4-FFF2-40B4-BE49-F238E27FC236}">
                    <a16:creationId xmlns:a16="http://schemas.microsoft.com/office/drawing/2014/main" id="{26DD6AD8-10E4-36CA-B296-4464258B9A6E}"/>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1" name="Oval 5880">
                <a:extLst>
                  <a:ext uri="{FF2B5EF4-FFF2-40B4-BE49-F238E27FC236}">
                    <a16:creationId xmlns:a16="http://schemas.microsoft.com/office/drawing/2014/main" id="{1CF99502-C0EF-02D6-343E-0E4D07FA4817}"/>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2" name="Oval 5881">
                <a:extLst>
                  <a:ext uri="{FF2B5EF4-FFF2-40B4-BE49-F238E27FC236}">
                    <a16:creationId xmlns:a16="http://schemas.microsoft.com/office/drawing/2014/main" id="{4575D64D-5FEB-DD9E-8755-0C69D5A9B029}"/>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3" name="Oval 5882">
                <a:extLst>
                  <a:ext uri="{FF2B5EF4-FFF2-40B4-BE49-F238E27FC236}">
                    <a16:creationId xmlns:a16="http://schemas.microsoft.com/office/drawing/2014/main" id="{CAEC5033-379E-5C90-14B5-ACF26873D95F}"/>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4" name="Oval 5883">
                <a:extLst>
                  <a:ext uri="{FF2B5EF4-FFF2-40B4-BE49-F238E27FC236}">
                    <a16:creationId xmlns:a16="http://schemas.microsoft.com/office/drawing/2014/main" id="{F33BEB25-894A-5273-BCE0-7B5E7D087766}"/>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5" name="Oval 5884">
                <a:extLst>
                  <a:ext uri="{FF2B5EF4-FFF2-40B4-BE49-F238E27FC236}">
                    <a16:creationId xmlns:a16="http://schemas.microsoft.com/office/drawing/2014/main" id="{A03B66F2-CFF7-6A5C-4A07-F75577F8E9D2}"/>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6" name="Oval 5885">
                <a:extLst>
                  <a:ext uri="{FF2B5EF4-FFF2-40B4-BE49-F238E27FC236}">
                    <a16:creationId xmlns:a16="http://schemas.microsoft.com/office/drawing/2014/main" id="{32681439-5D62-4BB2-28EA-A29E6931ED96}"/>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4" name="Group 5783">
              <a:extLst>
                <a:ext uri="{FF2B5EF4-FFF2-40B4-BE49-F238E27FC236}">
                  <a16:creationId xmlns:a16="http://schemas.microsoft.com/office/drawing/2014/main" id="{D65504EF-CEB9-7A43-4D24-BC770710426B}"/>
                </a:ext>
              </a:extLst>
            </p:cNvPr>
            <p:cNvGrpSpPr/>
            <p:nvPr/>
          </p:nvGrpSpPr>
          <p:grpSpPr>
            <a:xfrm>
              <a:off x="3117929" y="651476"/>
              <a:ext cx="86861" cy="1133880"/>
              <a:chOff x="3117929" y="651476"/>
              <a:chExt cx="86861" cy="1133880"/>
            </a:xfrm>
          </p:grpSpPr>
          <p:sp>
            <p:nvSpPr>
              <p:cNvPr id="5863" name="Rectangle 5862">
                <a:extLst>
                  <a:ext uri="{FF2B5EF4-FFF2-40B4-BE49-F238E27FC236}">
                    <a16:creationId xmlns:a16="http://schemas.microsoft.com/office/drawing/2014/main" id="{6EC35F59-22E4-1C55-FF60-D5086B63EE2C}"/>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64" name="Oval 5863">
                <a:extLst>
                  <a:ext uri="{FF2B5EF4-FFF2-40B4-BE49-F238E27FC236}">
                    <a16:creationId xmlns:a16="http://schemas.microsoft.com/office/drawing/2014/main" id="{024BCA8A-9357-9BAA-FA77-EE73C00DDD62}"/>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5" name="Oval 5864">
                <a:extLst>
                  <a:ext uri="{FF2B5EF4-FFF2-40B4-BE49-F238E27FC236}">
                    <a16:creationId xmlns:a16="http://schemas.microsoft.com/office/drawing/2014/main" id="{59EC9287-5343-985A-A757-C5BB46DA462A}"/>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6" name="Oval 5865">
                <a:extLst>
                  <a:ext uri="{FF2B5EF4-FFF2-40B4-BE49-F238E27FC236}">
                    <a16:creationId xmlns:a16="http://schemas.microsoft.com/office/drawing/2014/main" id="{4B829485-B7AC-543E-15C2-37B82A19B9E6}"/>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7" name="Oval 5866">
                <a:extLst>
                  <a:ext uri="{FF2B5EF4-FFF2-40B4-BE49-F238E27FC236}">
                    <a16:creationId xmlns:a16="http://schemas.microsoft.com/office/drawing/2014/main" id="{E527F374-F3AB-6E45-59FD-CE14F26835F2}"/>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8" name="Oval 5867">
                <a:extLst>
                  <a:ext uri="{FF2B5EF4-FFF2-40B4-BE49-F238E27FC236}">
                    <a16:creationId xmlns:a16="http://schemas.microsoft.com/office/drawing/2014/main" id="{FAE81250-0393-8324-62E0-C7A9F12783EC}"/>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9" name="Oval 5868">
                <a:extLst>
                  <a:ext uri="{FF2B5EF4-FFF2-40B4-BE49-F238E27FC236}">
                    <a16:creationId xmlns:a16="http://schemas.microsoft.com/office/drawing/2014/main" id="{CFB04C05-9A9A-D0E3-6240-EAFFD3F9AE9C}"/>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0" name="Oval 5869">
                <a:extLst>
                  <a:ext uri="{FF2B5EF4-FFF2-40B4-BE49-F238E27FC236}">
                    <a16:creationId xmlns:a16="http://schemas.microsoft.com/office/drawing/2014/main" id="{FABC8849-D481-B07A-4DB5-D1A31AB30C6D}"/>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1" name="Oval 5870">
                <a:extLst>
                  <a:ext uri="{FF2B5EF4-FFF2-40B4-BE49-F238E27FC236}">
                    <a16:creationId xmlns:a16="http://schemas.microsoft.com/office/drawing/2014/main" id="{D93D1B4D-4009-E866-6934-09C7DB0D341C}"/>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2" name="Oval 5871">
                <a:extLst>
                  <a:ext uri="{FF2B5EF4-FFF2-40B4-BE49-F238E27FC236}">
                    <a16:creationId xmlns:a16="http://schemas.microsoft.com/office/drawing/2014/main" id="{7ED61858-E9A2-2A8E-72B1-40FDDE85E9BE}"/>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3" name="Oval 5872">
                <a:extLst>
                  <a:ext uri="{FF2B5EF4-FFF2-40B4-BE49-F238E27FC236}">
                    <a16:creationId xmlns:a16="http://schemas.microsoft.com/office/drawing/2014/main" id="{A54B6D99-EE13-87F8-D6B4-1BCC1A3EFFE0}"/>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4" name="Oval 5873">
                <a:extLst>
                  <a:ext uri="{FF2B5EF4-FFF2-40B4-BE49-F238E27FC236}">
                    <a16:creationId xmlns:a16="http://schemas.microsoft.com/office/drawing/2014/main" id="{FDA2E639-994C-1CD1-EB85-19D960738565}"/>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5" name="Group 5784">
              <a:extLst>
                <a:ext uri="{FF2B5EF4-FFF2-40B4-BE49-F238E27FC236}">
                  <a16:creationId xmlns:a16="http://schemas.microsoft.com/office/drawing/2014/main" id="{5F30B5B1-91A7-48A7-A690-703AB9C02B76}"/>
                </a:ext>
              </a:extLst>
            </p:cNvPr>
            <p:cNvGrpSpPr/>
            <p:nvPr/>
          </p:nvGrpSpPr>
          <p:grpSpPr>
            <a:xfrm>
              <a:off x="3022483" y="651476"/>
              <a:ext cx="86861" cy="1133880"/>
              <a:chOff x="3022483" y="651476"/>
              <a:chExt cx="86861" cy="1133880"/>
            </a:xfrm>
          </p:grpSpPr>
          <p:sp>
            <p:nvSpPr>
              <p:cNvPr id="5851" name="Rectangle 5850">
                <a:extLst>
                  <a:ext uri="{FF2B5EF4-FFF2-40B4-BE49-F238E27FC236}">
                    <a16:creationId xmlns:a16="http://schemas.microsoft.com/office/drawing/2014/main" id="{54F6B4B5-7A02-C5D3-AC29-62DEFFA6AFF4}"/>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52" name="Oval 5851">
                <a:extLst>
                  <a:ext uri="{FF2B5EF4-FFF2-40B4-BE49-F238E27FC236}">
                    <a16:creationId xmlns:a16="http://schemas.microsoft.com/office/drawing/2014/main" id="{35EAB2E2-AE90-263B-D3C0-DAF0A3E17ABA}"/>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3" name="Oval 5852">
                <a:extLst>
                  <a:ext uri="{FF2B5EF4-FFF2-40B4-BE49-F238E27FC236}">
                    <a16:creationId xmlns:a16="http://schemas.microsoft.com/office/drawing/2014/main" id="{0888D671-14E2-6085-CF2E-026FD60AB219}"/>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4" name="Oval 5853">
                <a:extLst>
                  <a:ext uri="{FF2B5EF4-FFF2-40B4-BE49-F238E27FC236}">
                    <a16:creationId xmlns:a16="http://schemas.microsoft.com/office/drawing/2014/main" id="{68716CFB-0DCC-AC24-B930-A7DD079F7871}"/>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5" name="Oval 5854">
                <a:extLst>
                  <a:ext uri="{FF2B5EF4-FFF2-40B4-BE49-F238E27FC236}">
                    <a16:creationId xmlns:a16="http://schemas.microsoft.com/office/drawing/2014/main" id="{0AFE8773-7055-2EFB-E834-FBEBD52D7B72}"/>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6" name="Oval 5855">
                <a:extLst>
                  <a:ext uri="{FF2B5EF4-FFF2-40B4-BE49-F238E27FC236}">
                    <a16:creationId xmlns:a16="http://schemas.microsoft.com/office/drawing/2014/main" id="{E27B2F4E-C660-9D69-2C45-9D90CCB335F4}"/>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7" name="Oval 5856">
                <a:extLst>
                  <a:ext uri="{FF2B5EF4-FFF2-40B4-BE49-F238E27FC236}">
                    <a16:creationId xmlns:a16="http://schemas.microsoft.com/office/drawing/2014/main" id="{CA096E2F-C104-5C39-58DE-A4D8E8F074E8}"/>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8" name="Oval 5857">
                <a:extLst>
                  <a:ext uri="{FF2B5EF4-FFF2-40B4-BE49-F238E27FC236}">
                    <a16:creationId xmlns:a16="http://schemas.microsoft.com/office/drawing/2014/main" id="{382CBCC6-32A5-2170-A839-360232ACA763}"/>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9" name="Oval 5858">
                <a:extLst>
                  <a:ext uri="{FF2B5EF4-FFF2-40B4-BE49-F238E27FC236}">
                    <a16:creationId xmlns:a16="http://schemas.microsoft.com/office/drawing/2014/main" id="{D5E60534-A06F-C956-3810-BD762AB73A7D}"/>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0" name="Oval 5859">
                <a:extLst>
                  <a:ext uri="{FF2B5EF4-FFF2-40B4-BE49-F238E27FC236}">
                    <a16:creationId xmlns:a16="http://schemas.microsoft.com/office/drawing/2014/main" id="{AD4BBE15-D14B-E1EC-E68B-799D6830C2BB}"/>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1" name="Oval 5860">
                <a:extLst>
                  <a:ext uri="{FF2B5EF4-FFF2-40B4-BE49-F238E27FC236}">
                    <a16:creationId xmlns:a16="http://schemas.microsoft.com/office/drawing/2014/main" id="{52AD4BF1-6E81-E8E9-7453-11F8D58C262C}"/>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2" name="Oval 5861">
                <a:extLst>
                  <a:ext uri="{FF2B5EF4-FFF2-40B4-BE49-F238E27FC236}">
                    <a16:creationId xmlns:a16="http://schemas.microsoft.com/office/drawing/2014/main" id="{79C35D63-7E09-3125-5AB3-0F8951D425DE}"/>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6" name="Group 5785">
              <a:extLst>
                <a:ext uri="{FF2B5EF4-FFF2-40B4-BE49-F238E27FC236}">
                  <a16:creationId xmlns:a16="http://schemas.microsoft.com/office/drawing/2014/main" id="{F7F9D7F3-B9A4-C528-B467-1F00190B339C}"/>
                </a:ext>
              </a:extLst>
            </p:cNvPr>
            <p:cNvGrpSpPr/>
            <p:nvPr/>
          </p:nvGrpSpPr>
          <p:grpSpPr>
            <a:xfrm>
              <a:off x="2927036" y="651476"/>
              <a:ext cx="86861" cy="1133880"/>
              <a:chOff x="2927036" y="651476"/>
              <a:chExt cx="86861" cy="1133880"/>
            </a:xfrm>
          </p:grpSpPr>
          <p:sp>
            <p:nvSpPr>
              <p:cNvPr id="5839" name="Rectangle 5838">
                <a:extLst>
                  <a:ext uri="{FF2B5EF4-FFF2-40B4-BE49-F238E27FC236}">
                    <a16:creationId xmlns:a16="http://schemas.microsoft.com/office/drawing/2014/main" id="{63CF90B5-8C9F-A173-27AD-9A592A94E22C}"/>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40" name="Oval 5839">
                <a:extLst>
                  <a:ext uri="{FF2B5EF4-FFF2-40B4-BE49-F238E27FC236}">
                    <a16:creationId xmlns:a16="http://schemas.microsoft.com/office/drawing/2014/main" id="{300A8F13-AAF3-9411-29CD-B82049481D2A}"/>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1" name="Oval 5840">
                <a:extLst>
                  <a:ext uri="{FF2B5EF4-FFF2-40B4-BE49-F238E27FC236}">
                    <a16:creationId xmlns:a16="http://schemas.microsoft.com/office/drawing/2014/main" id="{35D29FE0-7222-DA08-B934-FE8E5544713E}"/>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2" name="Oval 5841">
                <a:extLst>
                  <a:ext uri="{FF2B5EF4-FFF2-40B4-BE49-F238E27FC236}">
                    <a16:creationId xmlns:a16="http://schemas.microsoft.com/office/drawing/2014/main" id="{64CB45D7-AEC6-183F-401C-DA4BD55556F6}"/>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3" name="Oval 5842">
                <a:extLst>
                  <a:ext uri="{FF2B5EF4-FFF2-40B4-BE49-F238E27FC236}">
                    <a16:creationId xmlns:a16="http://schemas.microsoft.com/office/drawing/2014/main" id="{5FDA8049-2786-6102-20B6-1F20B29926AD}"/>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4" name="Oval 5843">
                <a:extLst>
                  <a:ext uri="{FF2B5EF4-FFF2-40B4-BE49-F238E27FC236}">
                    <a16:creationId xmlns:a16="http://schemas.microsoft.com/office/drawing/2014/main" id="{7620AE22-0A14-1E9E-4127-39E42839DD95}"/>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5" name="Oval 5844">
                <a:extLst>
                  <a:ext uri="{FF2B5EF4-FFF2-40B4-BE49-F238E27FC236}">
                    <a16:creationId xmlns:a16="http://schemas.microsoft.com/office/drawing/2014/main" id="{A6B4DDCE-44EF-2A43-8709-04B90DB15E94}"/>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6" name="Oval 5845">
                <a:extLst>
                  <a:ext uri="{FF2B5EF4-FFF2-40B4-BE49-F238E27FC236}">
                    <a16:creationId xmlns:a16="http://schemas.microsoft.com/office/drawing/2014/main" id="{E9DE5A79-10C7-7C9D-D5C4-8D5B14F2EAC6}"/>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7" name="Oval 5846">
                <a:extLst>
                  <a:ext uri="{FF2B5EF4-FFF2-40B4-BE49-F238E27FC236}">
                    <a16:creationId xmlns:a16="http://schemas.microsoft.com/office/drawing/2014/main" id="{03F5A901-54C7-4BD9-0555-936172EC1D41}"/>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8" name="Oval 5847">
                <a:extLst>
                  <a:ext uri="{FF2B5EF4-FFF2-40B4-BE49-F238E27FC236}">
                    <a16:creationId xmlns:a16="http://schemas.microsoft.com/office/drawing/2014/main" id="{CCA709EC-39C6-C485-C8F9-4EC67B0C0D80}"/>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9" name="Oval 5848">
                <a:extLst>
                  <a:ext uri="{FF2B5EF4-FFF2-40B4-BE49-F238E27FC236}">
                    <a16:creationId xmlns:a16="http://schemas.microsoft.com/office/drawing/2014/main" id="{06B8279D-D660-E956-D1BC-6936429CD35E}"/>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0" name="Oval 5849">
                <a:extLst>
                  <a:ext uri="{FF2B5EF4-FFF2-40B4-BE49-F238E27FC236}">
                    <a16:creationId xmlns:a16="http://schemas.microsoft.com/office/drawing/2014/main" id="{6D41A43E-0AC7-BF30-92A8-EFBEE6149B98}"/>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7" name="Group 5786">
              <a:extLst>
                <a:ext uri="{FF2B5EF4-FFF2-40B4-BE49-F238E27FC236}">
                  <a16:creationId xmlns:a16="http://schemas.microsoft.com/office/drawing/2014/main" id="{A95121E4-E79F-DF90-1CAD-ADEA5FF7F95B}"/>
                </a:ext>
              </a:extLst>
            </p:cNvPr>
            <p:cNvGrpSpPr/>
            <p:nvPr/>
          </p:nvGrpSpPr>
          <p:grpSpPr>
            <a:xfrm>
              <a:off x="2831590" y="651476"/>
              <a:ext cx="86861" cy="1133880"/>
              <a:chOff x="2831590" y="651476"/>
              <a:chExt cx="86861" cy="1133880"/>
            </a:xfrm>
          </p:grpSpPr>
          <p:sp>
            <p:nvSpPr>
              <p:cNvPr id="5827" name="Rectangle 5826">
                <a:extLst>
                  <a:ext uri="{FF2B5EF4-FFF2-40B4-BE49-F238E27FC236}">
                    <a16:creationId xmlns:a16="http://schemas.microsoft.com/office/drawing/2014/main" id="{7907E87F-6E85-D31E-886F-FC7D3482AF30}"/>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28" name="Oval 5827">
                <a:extLst>
                  <a:ext uri="{FF2B5EF4-FFF2-40B4-BE49-F238E27FC236}">
                    <a16:creationId xmlns:a16="http://schemas.microsoft.com/office/drawing/2014/main" id="{DEBA8756-8CFA-EC4D-9EA7-3A3A8D1D1DE3}"/>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9" name="Oval 5828">
                <a:extLst>
                  <a:ext uri="{FF2B5EF4-FFF2-40B4-BE49-F238E27FC236}">
                    <a16:creationId xmlns:a16="http://schemas.microsoft.com/office/drawing/2014/main" id="{01DF4A7E-C4C1-282B-BCE2-80B3562CFEE4}"/>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0" name="Oval 5829">
                <a:extLst>
                  <a:ext uri="{FF2B5EF4-FFF2-40B4-BE49-F238E27FC236}">
                    <a16:creationId xmlns:a16="http://schemas.microsoft.com/office/drawing/2014/main" id="{BC86DB48-BA2E-974B-8BD1-39F27B19EF02}"/>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1" name="Oval 5830">
                <a:extLst>
                  <a:ext uri="{FF2B5EF4-FFF2-40B4-BE49-F238E27FC236}">
                    <a16:creationId xmlns:a16="http://schemas.microsoft.com/office/drawing/2014/main" id="{70BDD536-6FC8-03F3-6D25-A7BC16B61C8B}"/>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2" name="Oval 5831">
                <a:extLst>
                  <a:ext uri="{FF2B5EF4-FFF2-40B4-BE49-F238E27FC236}">
                    <a16:creationId xmlns:a16="http://schemas.microsoft.com/office/drawing/2014/main" id="{2488805D-C7C2-D889-1C07-286A82F73B89}"/>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3" name="Oval 5832">
                <a:extLst>
                  <a:ext uri="{FF2B5EF4-FFF2-40B4-BE49-F238E27FC236}">
                    <a16:creationId xmlns:a16="http://schemas.microsoft.com/office/drawing/2014/main" id="{29A8081C-6A78-A666-F737-7588301A5556}"/>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4" name="Oval 5833">
                <a:extLst>
                  <a:ext uri="{FF2B5EF4-FFF2-40B4-BE49-F238E27FC236}">
                    <a16:creationId xmlns:a16="http://schemas.microsoft.com/office/drawing/2014/main" id="{D9B986B5-E43F-88EF-6C52-4ADECBA9FCA9}"/>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5" name="Oval 5834">
                <a:extLst>
                  <a:ext uri="{FF2B5EF4-FFF2-40B4-BE49-F238E27FC236}">
                    <a16:creationId xmlns:a16="http://schemas.microsoft.com/office/drawing/2014/main" id="{2AE9A1DA-3189-BDBE-D8F0-A60EE9817691}"/>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6" name="Oval 5835">
                <a:extLst>
                  <a:ext uri="{FF2B5EF4-FFF2-40B4-BE49-F238E27FC236}">
                    <a16:creationId xmlns:a16="http://schemas.microsoft.com/office/drawing/2014/main" id="{E9FE1CF9-3FC2-FE3E-7E4B-400F8D7EAB18}"/>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 name="Oval 5836">
                <a:extLst>
                  <a:ext uri="{FF2B5EF4-FFF2-40B4-BE49-F238E27FC236}">
                    <a16:creationId xmlns:a16="http://schemas.microsoft.com/office/drawing/2014/main" id="{9E133880-20AF-5CBD-FEB8-B464BD821675}"/>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 name="Oval 5837">
                <a:extLst>
                  <a:ext uri="{FF2B5EF4-FFF2-40B4-BE49-F238E27FC236}">
                    <a16:creationId xmlns:a16="http://schemas.microsoft.com/office/drawing/2014/main" id="{EFEA41DD-6BA0-E6D0-E961-1D4D997D4BAE}"/>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8" name="Group 5787">
              <a:extLst>
                <a:ext uri="{FF2B5EF4-FFF2-40B4-BE49-F238E27FC236}">
                  <a16:creationId xmlns:a16="http://schemas.microsoft.com/office/drawing/2014/main" id="{8D9C6A82-EDE5-57A0-B983-D6DCECDFB5D8}"/>
                </a:ext>
              </a:extLst>
            </p:cNvPr>
            <p:cNvGrpSpPr/>
            <p:nvPr/>
          </p:nvGrpSpPr>
          <p:grpSpPr>
            <a:xfrm>
              <a:off x="2736144" y="651476"/>
              <a:ext cx="86861" cy="1133880"/>
              <a:chOff x="2736144" y="651476"/>
              <a:chExt cx="86861" cy="1133880"/>
            </a:xfrm>
          </p:grpSpPr>
          <p:sp>
            <p:nvSpPr>
              <p:cNvPr id="5815" name="Rectangle 5814">
                <a:extLst>
                  <a:ext uri="{FF2B5EF4-FFF2-40B4-BE49-F238E27FC236}">
                    <a16:creationId xmlns:a16="http://schemas.microsoft.com/office/drawing/2014/main" id="{A2837514-B5F1-B435-515E-E8736D9AE98F}"/>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16" name="Oval 5815">
                <a:extLst>
                  <a:ext uri="{FF2B5EF4-FFF2-40B4-BE49-F238E27FC236}">
                    <a16:creationId xmlns:a16="http://schemas.microsoft.com/office/drawing/2014/main" id="{3ECECEE4-B83F-7C91-ACA7-2B74D57B1EE9}"/>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7" name="Oval 5816">
                <a:extLst>
                  <a:ext uri="{FF2B5EF4-FFF2-40B4-BE49-F238E27FC236}">
                    <a16:creationId xmlns:a16="http://schemas.microsoft.com/office/drawing/2014/main" id="{BE7313DA-9EDE-14DD-D474-DB1C548E2CD3}"/>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8" name="Oval 5817">
                <a:extLst>
                  <a:ext uri="{FF2B5EF4-FFF2-40B4-BE49-F238E27FC236}">
                    <a16:creationId xmlns:a16="http://schemas.microsoft.com/office/drawing/2014/main" id="{287E0EBF-7F31-947B-28D9-AB039DB76FF1}"/>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9" name="Oval 5818">
                <a:extLst>
                  <a:ext uri="{FF2B5EF4-FFF2-40B4-BE49-F238E27FC236}">
                    <a16:creationId xmlns:a16="http://schemas.microsoft.com/office/drawing/2014/main" id="{6CBEFD6C-8AB7-CFF0-0B26-2F2E11A63D45}"/>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0" name="Oval 5819">
                <a:extLst>
                  <a:ext uri="{FF2B5EF4-FFF2-40B4-BE49-F238E27FC236}">
                    <a16:creationId xmlns:a16="http://schemas.microsoft.com/office/drawing/2014/main" id="{8F1F8D79-2115-2B1C-0063-2854D6AF2F59}"/>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1" name="Oval 5820">
                <a:extLst>
                  <a:ext uri="{FF2B5EF4-FFF2-40B4-BE49-F238E27FC236}">
                    <a16:creationId xmlns:a16="http://schemas.microsoft.com/office/drawing/2014/main" id="{4CE3FDAB-A041-C3FD-1DEC-85165DBF11EA}"/>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2" name="Oval 5821">
                <a:extLst>
                  <a:ext uri="{FF2B5EF4-FFF2-40B4-BE49-F238E27FC236}">
                    <a16:creationId xmlns:a16="http://schemas.microsoft.com/office/drawing/2014/main" id="{3A892230-4448-22DA-C668-DB181BFB8B31}"/>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3" name="Oval 5822">
                <a:extLst>
                  <a:ext uri="{FF2B5EF4-FFF2-40B4-BE49-F238E27FC236}">
                    <a16:creationId xmlns:a16="http://schemas.microsoft.com/office/drawing/2014/main" id="{760641BD-6ACE-112F-D40D-7B3FF05A104B}"/>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4" name="Oval 5823">
                <a:extLst>
                  <a:ext uri="{FF2B5EF4-FFF2-40B4-BE49-F238E27FC236}">
                    <a16:creationId xmlns:a16="http://schemas.microsoft.com/office/drawing/2014/main" id="{8D87B362-EE6A-FBB4-A96D-3DB25E0D4D5C}"/>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5" name="Oval 5824">
                <a:extLst>
                  <a:ext uri="{FF2B5EF4-FFF2-40B4-BE49-F238E27FC236}">
                    <a16:creationId xmlns:a16="http://schemas.microsoft.com/office/drawing/2014/main" id="{02F368F7-C0E6-EF3B-1411-123C8258656B}"/>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6" name="Oval 5825">
                <a:extLst>
                  <a:ext uri="{FF2B5EF4-FFF2-40B4-BE49-F238E27FC236}">
                    <a16:creationId xmlns:a16="http://schemas.microsoft.com/office/drawing/2014/main" id="{BAED69E2-17F7-5EEF-D367-CA2DBDDFD591}"/>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9" name="Group 5788">
              <a:extLst>
                <a:ext uri="{FF2B5EF4-FFF2-40B4-BE49-F238E27FC236}">
                  <a16:creationId xmlns:a16="http://schemas.microsoft.com/office/drawing/2014/main" id="{4C8040FB-906F-4440-60C1-B08396A776AE}"/>
                </a:ext>
              </a:extLst>
            </p:cNvPr>
            <p:cNvGrpSpPr/>
            <p:nvPr/>
          </p:nvGrpSpPr>
          <p:grpSpPr>
            <a:xfrm>
              <a:off x="2640697" y="651476"/>
              <a:ext cx="86861" cy="1133880"/>
              <a:chOff x="2640697" y="651476"/>
              <a:chExt cx="86861" cy="1133880"/>
            </a:xfrm>
          </p:grpSpPr>
          <p:sp>
            <p:nvSpPr>
              <p:cNvPr id="5803" name="Rectangle 5802">
                <a:extLst>
                  <a:ext uri="{FF2B5EF4-FFF2-40B4-BE49-F238E27FC236}">
                    <a16:creationId xmlns:a16="http://schemas.microsoft.com/office/drawing/2014/main" id="{D9DB07DB-504F-6B4C-E951-57F05751F9B0}"/>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804" name="Oval 5803">
                <a:extLst>
                  <a:ext uri="{FF2B5EF4-FFF2-40B4-BE49-F238E27FC236}">
                    <a16:creationId xmlns:a16="http://schemas.microsoft.com/office/drawing/2014/main" id="{D014E5B0-EF4B-BDC7-DF40-72D54212055B}"/>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5" name="Oval 5804">
                <a:extLst>
                  <a:ext uri="{FF2B5EF4-FFF2-40B4-BE49-F238E27FC236}">
                    <a16:creationId xmlns:a16="http://schemas.microsoft.com/office/drawing/2014/main" id="{A83E5493-2DD4-D7D6-56E8-859ABB747B2F}"/>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6" name="Oval 5805">
                <a:extLst>
                  <a:ext uri="{FF2B5EF4-FFF2-40B4-BE49-F238E27FC236}">
                    <a16:creationId xmlns:a16="http://schemas.microsoft.com/office/drawing/2014/main" id="{4EA8A4B1-D3EB-6BC6-9DC9-0F6667E2262D}"/>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7" name="Oval 5806">
                <a:extLst>
                  <a:ext uri="{FF2B5EF4-FFF2-40B4-BE49-F238E27FC236}">
                    <a16:creationId xmlns:a16="http://schemas.microsoft.com/office/drawing/2014/main" id="{490519B3-B1C6-1447-F93C-181FEBD12DF9}"/>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8" name="Oval 5807">
                <a:extLst>
                  <a:ext uri="{FF2B5EF4-FFF2-40B4-BE49-F238E27FC236}">
                    <a16:creationId xmlns:a16="http://schemas.microsoft.com/office/drawing/2014/main" id="{3A262C67-CD20-EAC2-4710-E3BAE369B8D3}"/>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9" name="Oval 5808">
                <a:extLst>
                  <a:ext uri="{FF2B5EF4-FFF2-40B4-BE49-F238E27FC236}">
                    <a16:creationId xmlns:a16="http://schemas.microsoft.com/office/drawing/2014/main" id="{C5AFB631-1EF2-A331-1AFF-0F1F15A45C9C}"/>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0" name="Oval 5809">
                <a:extLst>
                  <a:ext uri="{FF2B5EF4-FFF2-40B4-BE49-F238E27FC236}">
                    <a16:creationId xmlns:a16="http://schemas.microsoft.com/office/drawing/2014/main" id="{22A2B78A-850B-3A14-0226-33A94661F96E}"/>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1" name="Oval 5810">
                <a:extLst>
                  <a:ext uri="{FF2B5EF4-FFF2-40B4-BE49-F238E27FC236}">
                    <a16:creationId xmlns:a16="http://schemas.microsoft.com/office/drawing/2014/main" id="{8543A433-29CB-4650-458C-982BA990B96C}"/>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2" name="Oval 5811">
                <a:extLst>
                  <a:ext uri="{FF2B5EF4-FFF2-40B4-BE49-F238E27FC236}">
                    <a16:creationId xmlns:a16="http://schemas.microsoft.com/office/drawing/2014/main" id="{46591E2B-8B3E-5255-515F-26D21F1943B8}"/>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3" name="Oval 5812">
                <a:extLst>
                  <a:ext uri="{FF2B5EF4-FFF2-40B4-BE49-F238E27FC236}">
                    <a16:creationId xmlns:a16="http://schemas.microsoft.com/office/drawing/2014/main" id="{6396ECEE-06A9-E6CF-ACE2-8B37CDC55736}"/>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4" name="Oval 5813">
                <a:extLst>
                  <a:ext uri="{FF2B5EF4-FFF2-40B4-BE49-F238E27FC236}">
                    <a16:creationId xmlns:a16="http://schemas.microsoft.com/office/drawing/2014/main" id="{D6A86A40-EACB-0CFA-C8F7-CE2317FAF048}"/>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90" name="Group 5789">
              <a:extLst>
                <a:ext uri="{FF2B5EF4-FFF2-40B4-BE49-F238E27FC236}">
                  <a16:creationId xmlns:a16="http://schemas.microsoft.com/office/drawing/2014/main" id="{1D6A2C11-EA19-3F40-4734-17C29E79EFF2}"/>
                </a:ext>
              </a:extLst>
            </p:cNvPr>
            <p:cNvGrpSpPr/>
            <p:nvPr/>
          </p:nvGrpSpPr>
          <p:grpSpPr>
            <a:xfrm>
              <a:off x="2545251" y="651476"/>
              <a:ext cx="86861" cy="1133880"/>
              <a:chOff x="2545251" y="651476"/>
              <a:chExt cx="86861" cy="1133880"/>
            </a:xfrm>
          </p:grpSpPr>
          <p:sp>
            <p:nvSpPr>
              <p:cNvPr id="5791" name="Rectangle 5790">
                <a:extLst>
                  <a:ext uri="{FF2B5EF4-FFF2-40B4-BE49-F238E27FC236}">
                    <a16:creationId xmlns:a16="http://schemas.microsoft.com/office/drawing/2014/main" id="{212B27F5-FF70-3808-1DD2-DBE53B458A2B}"/>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5792" name="Oval 5791">
                <a:extLst>
                  <a:ext uri="{FF2B5EF4-FFF2-40B4-BE49-F238E27FC236}">
                    <a16:creationId xmlns:a16="http://schemas.microsoft.com/office/drawing/2014/main" id="{63246CF7-49BA-86E2-B268-04E784EAA91F}"/>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3" name="Oval 5792">
                <a:extLst>
                  <a:ext uri="{FF2B5EF4-FFF2-40B4-BE49-F238E27FC236}">
                    <a16:creationId xmlns:a16="http://schemas.microsoft.com/office/drawing/2014/main" id="{681938F4-401A-EF12-5103-F7C4365801FA}"/>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4" name="Oval 5793">
                <a:extLst>
                  <a:ext uri="{FF2B5EF4-FFF2-40B4-BE49-F238E27FC236}">
                    <a16:creationId xmlns:a16="http://schemas.microsoft.com/office/drawing/2014/main" id="{359B33F6-85DC-3000-7F48-5DABB4C18160}"/>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5" name="Oval 5794">
                <a:extLst>
                  <a:ext uri="{FF2B5EF4-FFF2-40B4-BE49-F238E27FC236}">
                    <a16:creationId xmlns:a16="http://schemas.microsoft.com/office/drawing/2014/main" id="{2790B63F-5DE6-32E9-D803-16F5D4A86F46}"/>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6" name="Oval 5795">
                <a:extLst>
                  <a:ext uri="{FF2B5EF4-FFF2-40B4-BE49-F238E27FC236}">
                    <a16:creationId xmlns:a16="http://schemas.microsoft.com/office/drawing/2014/main" id="{E0C2BBCD-76EC-2F14-08E8-911DA346DE6B}"/>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7" name="Oval 5796">
                <a:extLst>
                  <a:ext uri="{FF2B5EF4-FFF2-40B4-BE49-F238E27FC236}">
                    <a16:creationId xmlns:a16="http://schemas.microsoft.com/office/drawing/2014/main" id="{1570AB36-D6FF-48C0-88AF-CFDD7F55D7A6}"/>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8" name="Oval 5797">
                <a:extLst>
                  <a:ext uri="{FF2B5EF4-FFF2-40B4-BE49-F238E27FC236}">
                    <a16:creationId xmlns:a16="http://schemas.microsoft.com/office/drawing/2014/main" id="{E45C1A35-6401-2841-F6C1-F608DAF1B368}"/>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9" name="Oval 5798">
                <a:extLst>
                  <a:ext uri="{FF2B5EF4-FFF2-40B4-BE49-F238E27FC236}">
                    <a16:creationId xmlns:a16="http://schemas.microsoft.com/office/drawing/2014/main" id="{625A212F-92F5-51B2-1B95-4A1BC46AA781}"/>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0" name="Oval 5799">
                <a:extLst>
                  <a:ext uri="{FF2B5EF4-FFF2-40B4-BE49-F238E27FC236}">
                    <a16:creationId xmlns:a16="http://schemas.microsoft.com/office/drawing/2014/main" id="{B2AF8281-FE38-252E-D360-632143548F4A}"/>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1" name="Oval 5800">
                <a:extLst>
                  <a:ext uri="{FF2B5EF4-FFF2-40B4-BE49-F238E27FC236}">
                    <a16:creationId xmlns:a16="http://schemas.microsoft.com/office/drawing/2014/main" id="{75841B11-19E9-8E53-8716-A81057146EA6}"/>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2" name="Oval 5801">
                <a:extLst>
                  <a:ext uri="{FF2B5EF4-FFF2-40B4-BE49-F238E27FC236}">
                    <a16:creationId xmlns:a16="http://schemas.microsoft.com/office/drawing/2014/main" id="{7FFE97E7-D071-4143-EDFD-7DB2969268EC}"/>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88" name="Group 5987">
            <a:extLst>
              <a:ext uri="{FF2B5EF4-FFF2-40B4-BE49-F238E27FC236}">
                <a16:creationId xmlns:a16="http://schemas.microsoft.com/office/drawing/2014/main" id="{DB12A5A6-9013-917B-8066-7A55268F126A}"/>
              </a:ext>
            </a:extLst>
          </p:cNvPr>
          <p:cNvGrpSpPr/>
          <p:nvPr/>
        </p:nvGrpSpPr>
        <p:grpSpPr>
          <a:xfrm>
            <a:off x="9381229" y="5057585"/>
            <a:ext cx="1562621" cy="1184320"/>
            <a:chOff x="2523213" y="511535"/>
            <a:chExt cx="1562621" cy="1597226"/>
          </a:xfrm>
        </p:grpSpPr>
        <p:grpSp>
          <p:nvGrpSpPr>
            <p:cNvPr id="5989" name="Group 5988">
              <a:extLst>
                <a:ext uri="{FF2B5EF4-FFF2-40B4-BE49-F238E27FC236}">
                  <a16:creationId xmlns:a16="http://schemas.microsoft.com/office/drawing/2014/main" id="{30ABAE7E-7121-FE05-9C3D-38B0CF2A0100}"/>
                </a:ext>
              </a:extLst>
            </p:cNvPr>
            <p:cNvGrpSpPr/>
            <p:nvPr/>
          </p:nvGrpSpPr>
          <p:grpSpPr>
            <a:xfrm>
              <a:off x="2523213" y="511535"/>
              <a:ext cx="1562621" cy="1597226"/>
              <a:chOff x="2523213" y="511535"/>
              <a:chExt cx="1562621" cy="1597226"/>
            </a:xfrm>
          </p:grpSpPr>
          <p:sp>
            <p:nvSpPr>
              <p:cNvPr id="6198" name="Rectangle 6197">
                <a:extLst>
                  <a:ext uri="{FF2B5EF4-FFF2-40B4-BE49-F238E27FC236}">
                    <a16:creationId xmlns:a16="http://schemas.microsoft.com/office/drawing/2014/main" id="{13B45985-E43D-8D9C-1494-10E52D97C491}"/>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9" name="Rectangle 6198">
                <a:extLst>
                  <a:ext uri="{FF2B5EF4-FFF2-40B4-BE49-F238E27FC236}">
                    <a16:creationId xmlns:a16="http://schemas.microsoft.com/office/drawing/2014/main" id="{B941637B-D03E-7C13-B02D-FAAB8897936C}"/>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6200" name="Rectangle 6199">
                <a:extLst>
                  <a:ext uri="{FF2B5EF4-FFF2-40B4-BE49-F238E27FC236}">
                    <a16:creationId xmlns:a16="http://schemas.microsoft.com/office/drawing/2014/main" id="{AF0C3658-3181-B31E-5870-C545DF22691F}"/>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1" name="Rectangle 6200">
                <a:extLst>
                  <a:ext uri="{FF2B5EF4-FFF2-40B4-BE49-F238E27FC236}">
                    <a16:creationId xmlns:a16="http://schemas.microsoft.com/office/drawing/2014/main" id="{FCEFD6BC-5474-14C7-B06F-825D79E49909}"/>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02" name="Rectangle 6201">
                <a:extLst>
                  <a:ext uri="{FF2B5EF4-FFF2-40B4-BE49-F238E27FC236}">
                    <a16:creationId xmlns:a16="http://schemas.microsoft.com/office/drawing/2014/main" id="{7140B56C-0BDC-0AC8-D52C-D1C94D9F08B8}"/>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0" name="Group 5989">
              <a:extLst>
                <a:ext uri="{FF2B5EF4-FFF2-40B4-BE49-F238E27FC236}">
                  <a16:creationId xmlns:a16="http://schemas.microsoft.com/office/drawing/2014/main" id="{BCDC12CC-D52D-D175-CABC-AE9F38EB1723}"/>
                </a:ext>
              </a:extLst>
            </p:cNvPr>
            <p:cNvGrpSpPr/>
            <p:nvPr/>
          </p:nvGrpSpPr>
          <p:grpSpPr>
            <a:xfrm>
              <a:off x="3975161" y="651476"/>
              <a:ext cx="86861" cy="1133880"/>
              <a:chOff x="3975161" y="651476"/>
              <a:chExt cx="86861" cy="1133880"/>
            </a:xfrm>
          </p:grpSpPr>
          <p:sp>
            <p:nvSpPr>
              <p:cNvPr id="6186" name="Rectangle 6185">
                <a:extLst>
                  <a:ext uri="{FF2B5EF4-FFF2-40B4-BE49-F238E27FC236}">
                    <a16:creationId xmlns:a16="http://schemas.microsoft.com/office/drawing/2014/main" id="{83BCD573-B15D-5E9B-7CA4-B1EC365BDB8F}"/>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87" name="Oval 6186">
                <a:extLst>
                  <a:ext uri="{FF2B5EF4-FFF2-40B4-BE49-F238E27FC236}">
                    <a16:creationId xmlns:a16="http://schemas.microsoft.com/office/drawing/2014/main" id="{5E8C3AD7-3B24-9427-3995-97C3005029AE}"/>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8" name="Oval 6187">
                <a:extLst>
                  <a:ext uri="{FF2B5EF4-FFF2-40B4-BE49-F238E27FC236}">
                    <a16:creationId xmlns:a16="http://schemas.microsoft.com/office/drawing/2014/main" id="{613467A3-1F7C-36BD-0A8E-12CED501A033}"/>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9" name="Oval 6188">
                <a:extLst>
                  <a:ext uri="{FF2B5EF4-FFF2-40B4-BE49-F238E27FC236}">
                    <a16:creationId xmlns:a16="http://schemas.microsoft.com/office/drawing/2014/main" id="{8F9D0488-DB80-41F9-D809-79CAACE0B5DA}"/>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0" name="Oval 6189">
                <a:extLst>
                  <a:ext uri="{FF2B5EF4-FFF2-40B4-BE49-F238E27FC236}">
                    <a16:creationId xmlns:a16="http://schemas.microsoft.com/office/drawing/2014/main" id="{EF6BA1A0-2366-0770-50A1-8E547D62ADE7}"/>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1" name="Oval 6190">
                <a:extLst>
                  <a:ext uri="{FF2B5EF4-FFF2-40B4-BE49-F238E27FC236}">
                    <a16:creationId xmlns:a16="http://schemas.microsoft.com/office/drawing/2014/main" id="{78043F11-69AF-61D4-4B01-7C72FE1232C3}"/>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2" name="Oval 6191">
                <a:extLst>
                  <a:ext uri="{FF2B5EF4-FFF2-40B4-BE49-F238E27FC236}">
                    <a16:creationId xmlns:a16="http://schemas.microsoft.com/office/drawing/2014/main" id="{FB0BEA91-BA53-8BC5-996E-CDFE1A31FE52}"/>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3" name="Oval 6192">
                <a:extLst>
                  <a:ext uri="{FF2B5EF4-FFF2-40B4-BE49-F238E27FC236}">
                    <a16:creationId xmlns:a16="http://schemas.microsoft.com/office/drawing/2014/main" id="{CEB4E106-CA28-FB15-E4CF-2F6632D27E96}"/>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4" name="Oval 6193">
                <a:extLst>
                  <a:ext uri="{FF2B5EF4-FFF2-40B4-BE49-F238E27FC236}">
                    <a16:creationId xmlns:a16="http://schemas.microsoft.com/office/drawing/2014/main" id="{5027C0F3-FF53-F5FB-74C4-27911FFEFC40}"/>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5" name="Oval 6194">
                <a:extLst>
                  <a:ext uri="{FF2B5EF4-FFF2-40B4-BE49-F238E27FC236}">
                    <a16:creationId xmlns:a16="http://schemas.microsoft.com/office/drawing/2014/main" id="{5BC7109D-0025-1E10-F5A6-99BC39BE62F0}"/>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6" name="Oval 6195">
                <a:extLst>
                  <a:ext uri="{FF2B5EF4-FFF2-40B4-BE49-F238E27FC236}">
                    <a16:creationId xmlns:a16="http://schemas.microsoft.com/office/drawing/2014/main" id="{4B8E2CFA-4F2C-E851-4005-65F2EBDED9A7}"/>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7" name="Oval 6196">
                <a:extLst>
                  <a:ext uri="{FF2B5EF4-FFF2-40B4-BE49-F238E27FC236}">
                    <a16:creationId xmlns:a16="http://schemas.microsoft.com/office/drawing/2014/main" id="{B9C9FFDA-A7BB-1D2F-423C-4D77FA5E94DB}"/>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1" name="Group 5990">
              <a:extLst>
                <a:ext uri="{FF2B5EF4-FFF2-40B4-BE49-F238E27FC236}">
                  <a16:creationId xmlns:a16="http://schemas.microsoft.com/office/drawing/2014/main" id="{417DF6CE-2211-E233-6CEF-E26E6D2948A4}"/>
                </a:ext>
              </a:extLst>
            </p:cNvPr>
            <p:cNvGrpSpPr/>
            <p:nvPr/>
          </p:nvGrpSpPr>
          <p:grpSpPr>
            <a:xfrm>
              <a:off x="3881500" y="651476"/>
              <a:ext cx="86861" cy="1133880"/>
              <a:chOff x="3881500" y="651476"/>
              <a:chExt cx="86861" cy="1133880"/>
            </a:xfrm>
          </p:grpSpPr>
          <p:sp>
            <p:nvSpPr>
              <p:cNvPr id="6174" name="Rectangle 6173">
                <a:extLst>
                  <a:ext uri="{FF2B5EF4-FFF2-40B4-BE49-F238E27FC236}">
                    <a16:creationId xmlns:a16="http://schemas.microsoft.com/office/drawing/2014/main" id="{9DF76E3B-5E5D-6E48-CD2E-4FB5B4A2C144}"/>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75" name="Oval 6174">
                <a:extLst>
                  <a:ext uri="{FF2B5EF4-FFF2-40B4-BE49-F238E27FC236}">
                    <a16:creationId xmlns:a16="http://schemas.microsoft.com/office/drawing/2014/main" id="{F2D2B4D4-B305-F708-2F81-54899FE25F8E}"/>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Oval 6175">
                <a:extLst>
                  <a:ext uri="{FF2B5EF4-FFF2-40B4-BE49-F238E27FC236}">
                    <a16:creationId xmlns:a16="http://schemas.microsoft.com/office/drawing/2014/main" id="{B5D719E0-96E2-BF8D-17AF-10039698367C}"/>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Oval 6176">
                <a:extLst>
                  <a:ext uri="{FF2B5EF4-FFF2-40B4-BE49-F238E27FC236}">
                    <a16:creationId xmlns:a16="http://schemas.microsoft.com/office/drawing/2014/main" id="{2F9EEDDB-B691-5B51-5A0D-FCE9F273334D}"/>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8" name="Oval 6177">
                <a:extLst>
                  <a:ext uri="{FF2B5EF4-FFF2-40B4-BE49-F238E27FC236}">
                    <a16:creationId xmlns:a16="http://schemas.microsoft.com/office/drawing/2014/main" id="{3DEF93A9-FF08-D1A4-C625-B9B8A0D49FB4}"/>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9" name="Oval 6178">
                <a:extLst>
                  <a:ext uri="{FF2B5EF4-FFF2-40B4-BE49-F238E27FC236}">
                    <a16:creationId xmlns:a16="http://schemas.microsoft.com/office/drawing/2014/main" id="{407134B6-4CC6-5964-E8F6-D11F320653D4}"/>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0" name="Oval 6179">
                <a:extLst>
                  <a:ext uri="{FF2B5EF4-FFF2-40B4-BE49-F238E27FC236}">
                    <a16:creationId xmlns:a16="http://schemas.microsoft.com/office/drawing/2014/main" id="{527D9D74-98C6-F913-FB6E-70EB346DB9F3}"/>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1" name="Oval 6180">
                <a:extLst>
                  <a:ext uri="{FF2B5EF4-FFF2-40B4-BE49-F238E27FC236}">
                    <a16:creationId xmlns:a16="http://schemas.microsoft.com/office/drawing/2014/main" id="{875AE811-1712-1857-A978-83F7EA7C6332}"/>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2" name="Oval 6181">
                <a:extLst>
                  <a:ext uri="{FF2B5EF4-FFF2-40B4-BE49-F238E27FC236}">
                    <a16:creationId xmlns:a16="http://schemas.microsoft.com/office/drawing/2014/main" id="{EB9089BB-1A3A-F810-F43E-DA0FC56E328F}"/>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3" name="Oval 6182">
                <a:extLst>
                  <a:ext uri="{FF2B5EF4-FFF2-40B4-BE49-F238E27FC236}">
                    <a16:creationId xmlns:a16="http://schemas.microsoft.com/office/drawing/2014/main" id="{DAAD8A2D-0FA7-2AF0-6C82-E6DB39BA58F7}"/>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4" name="Oval 6183">
                <a:extLst>
                  <a:ext uri="{FF2B5EF4-FFF2-40B4-BE49-F238E27FC236}">
                    <a16:creationId xmlns:a16="http://schemas.microsoft.com/office/drawing/2014/main" id="{46B1AA47-C63A-EAE6-4E4B-FE5C0A42747E}"/>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5" name="Oval 6184">
                <a:extLst>
                  <a:ext uri="{FF2B5EF4-FFF2-40B4-BE49-F238E27FC236}">
                    <a16:creationId xmlns:a16="http://schemas.microsoft.com/office/drawing/2014/main" id="{DDA12AF0-D30E-37BA-32D4-1BE171BC8B3B}"/>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2" name="Group 5991">
              <a:extLst>
                <a:ext uri="{FF2B5EF4-FFF2-40B4-BE49-F238E27FC236}">
                  <a16:creationId xmlns:a16="http://schemas.microsoft.com/office/drawing/2014/main" id="{B69F0617-A7A0-34A9-2C53-431E896FE56B}"/>
                </a:ext>
              </a:extLst>
            </p:cNvPr>
            <p:cNvGrpSpPr/>
            <p:nvPr/>
          </p:nvGrpSpPr>
          <p:grpSpPr>
            <a:xfrm>
              <a:off x="3786054" y="651476"/>
              <a:ext cx="86861" cy="1133880"/>
              <a:chOff x="3786054" y="651476"/>
              <a:chExt cx="86861" cy="1133880"/>
            </a:xfrm>
          </p:grpSpPr>
          <p:sp>
            <p:nvSpPr>
              <p:cNvPr id="6162" name="Rectangle 6161">
                <a:extLst>
                  <a:ext uri="{FF2B5EF4-FFF2-40B4-BE49-F238E27FC236}">
                    <a16:creationId xmlns:a16="http://schemas.microsoft.com/office/drawing/2014/main" id="{49DE497E-DDC2-1624-FE8B-BC8DFD1436F7}"/>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63" name="Oval 6162">
                <a:extLst>
                  <a:ext uri="{FF2B5EF4-FFF2-40B4-BE49-F238E27FC236}">
                    <a16:creationId xmlns:a16="http://schemas.microsoft.com/office/drawing/2014/main" id="{53E96653-EFC0-953D-1F73-A6369AFEDEA5}"/>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4" name="Oval 6163">
                <a:extLst>
                  <a:ext uri="{FF2B5EF4-FFF2-40B4-BE49-F238E27FC236}">
                    <a16:creationId xmlns:a16="http://schemas.microsoft.com/office/drawing/2014/main" id="{A9581301-54A6-78C3-EBDE-C7403D8326D8}"/>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Oval 6164">
                <a:extLst>
                  <a:ext uri="{FF2B5EF4-FFF2-40B4-BE49-F238E27FC236}">
                    <a16:creationId xmlns:a16="http://schemas.microsoft.com/office/drawing/2014/main" id="{251D21AD-962E-552A-92C2-5545E58C6E99}"/>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6" name="Oval 6165">
                <a:extLst>
                  <a:ext uri="{FF2B5EF4-FFF2-40B4-BE49-F238E27FC236}">
                    <a16:creationId xmlns:a16="http://schemas.microsoft.com/office/drawing/2014/main" id="{31345F69-5CDB-A181-38A1-A97738D175F3}"/>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7" name="Oval 6166">
                <a:extLst>
                  <a:ext uri="{FF2B5EF4-FFF2-40B4-BE49-F238E27FC236}">
                    <a16:creationId xmlns:a16="http://schemas.microsoft.com/office/drawing/2014/main" id="{2147E601-6926-1F4E-3A13-99290F421CE1}"/>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8" name="Oval 6167">
                <a:extLst>
                  <a:ext uri="{FF2B5EF4-FFF2-40B4-BE49-F238E27FC236}">
                    <a16:creationId xmlns:a16="http://schemas.microsoft.com/office/drawing/2014/main" id="{B5A9DB42-89BD-C5DE-FBD6-EF57452E3F3B}"/>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9" name="Oval 6168">
                <a:extLst>
                  <a:ext uri="{FF2B5EF4-FFF2-40B4-BE49-F238E27FC236}">
                    <a16:creationId xmlns:a16="http://schemas.microsoft.com/office/drawing/2014/main" id="{2EF2CE0D-ECE7-1510-94F1-0C267B41C9E1}"/>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0" name="Oval 6169">
                <a:extLst>
                  <a:ext uri="{FF2B5EF4-FFF2-40B4-BE49-F238E27FC236}">
                    <a16:creationId xmlns:a16="http://schemas.microsoft.com/office/drawing/2014/main" id="{F13059AB-C20E-2EDA-8C1F-5146DD0262BA}"/>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1" name="Oval 6170">
                <a:extLst>
                  <a:ext uri="{FF2B5EF4-FFF2-40B4-BE49-F238E27FC236}">
                    <a16:creationId xmlns:a16="http://schemas.microsoft.com/office/drawing/2014/main" id="{DA3194C1-3A6B-15D9-E6DE-CF896BD76D5A}"/>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2" name="Oval 6171">
                <a:extLst>
                  <a:ext uri="{FF2B5EF4-FFF2-40B4-BE49-F238E27FC236}">
                    <a16:creationId xmlns:a16="http://schemas.microsoft.com/office/drawing/2014/main" id="{105585E1-A140-2102-C589-3D122620A063}"/>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3" name="Oval 6172">
                <a:extLst>
                  <a:ext uri="{FF2B5EF4-FFF2-40B4-BE49-F238E27FC236}">
                    <a16:creationId xmlns:a16="http://schemas.microsoft.com/office/drawing/2014/main" id="{D21B0ECE-0450-A74C-3261-06FF8C6CD54A}"/>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3" name="Group 5992">
              <a:extLst>
                <a:ext uri="{FF2B5EF4-FFF2-40B4-BE49-F238E27FC236}">
                  <a16:creationId xmlns:a16="http://schemas.microsoft.com/office/drawing/2014/main" id="{4143F40D-77C9-D30F-3761-57CDBAD60427}"/>
                </a:ext>
              </a:extLst>
            </p:cNvPr>
            <p:cNvGrpSpPr/>
            <p:nvPr/>
          </p:nvGrpSpPr>
          <p:grpSpPr>
            <a:xfrm>
              <a:off x="3690608" y="651476"/>
              <a:ext cx="86861" cy="1133880"/>
              <a:chOff x="3690608" y="651476"/>
              <a:chExt cx="86861" cy="1133880"/>
            </a:xfrm>
          </p:grpSpPr>
          <p:sp>
            <p:nvSpPr>
              <p:cNvPr id="6150" name="Rectangle 6149">
                <a:extLst>
                  <a:ext uri="{FF2B5EF4-FFF2-40B4-BE49-F238E27FC236}">
                    <a16:creationId xmlns:a16="http://schemas.microsoft.com/office/drawing/2014/main" id="{423D0BFB-EF88-D2E2-8B13-F0AC152A4818}"/>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51" name="Oval 6150">
                <a:extLst>
                  <a:ext uri="{FF2B5EF4-FFF2-40B4-BE49-F238E27FC236}">
                    <a16:creationId xmlns:a16="http://schemas.microsoft.com/office/drawing/2014/main" id="{9C49DAD7-AD2B-33D2-5568-7985ABADD5AC}"/>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2" name="Oval 6151">
                <a:extLst>
                  <a:ext uri="{FF2B5EF4-FFF2-40B4-BE49-F238E27FC236}">
                    <a16:creationId xmlns:a16="http://schemas.microsoft.com/office/drawing/2014/main" id="{CAC309EA-D1D0-5C6D-ACF0-34A43C140234}"/>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Oval 6152">
                <a:extLst>
                  <a:ext uri="{FF2B5EF4-FFF2-40B4-BE49-F238E27FC236}">
                    <a16:creationId xmlns:a16="http://schemas.microsoft.com/office/drawing/2014/main" id="{120FDE10-3067-ABFC-FC5E-1B9EB1782247}"/>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4" name="Oval 6153">
                <a:extLst>
                  <a:ext uri="{FF2B5EF4-FFF2-40B4-BE49-F238E27FC236}">
                    <a16:creationId xmlns:a16="http://schemas.microsoft.com/office/drawing/2014/main" id="{4676CFCF-0CF4-B667-9979-F3DE8A1A33ED}"/>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Oval 6154">
                <a:extLst>
                  <a:ext uri="{FF2B5EF4-FFF2-40B4-BE49-F238E27FC236}">
                    <a16:creationId xmlns:a16="http://schemas.microsoft.com/office/drawing/2014/main" id="{67971E70-5918-7BD6-60C7-106F6E75CCAA}"/>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Oval 6155">
                <a:extLst>
                  <a:ext uri="{FF2B5EF4-FFF2-40B4-BE49-F238E27FC236}">
                    <a16:creationId xmlns:a16="http://schemas.microsoft.com/office/drawing/2014/main" id="{8E2B94EE-3A0D-7D29-9DB5-9A80534DE117}"/>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Oval 6156">
                <a:extLst>
                  <a:ext uri="{FF2B5EF4-FFF2-40B4-BE49-F238E27FC236}">
                    <a16:creationId xmlns:a16="http://schemas.microsoft.com/office/drawing/2014/main" id="{F0BCF485-17BC-083D-3C53-3551390242B6}"/>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Oval 6157">
                <a:extLst>
                  <a:ext uri="{FF2B5EF4-FFF2-40B4-BE49-F238E27FC236}">
                    <a16:creationId xmlns:a16="http://schemas.microsoft.com/office/drawing/2014/main" id="{CE76E73A-5C6E-3867-7D93-093B766CCD63}"/>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Oval 6158">
                <a:extLst>
                  <a:ext uri="{FF2B5EF4-FFF2-40B4-BE49-F238E27FC236}">
                    <a16:creationId xmlns:a16="http://schemas.microsoft.com/office/drawing/2014/main" id="{201475C3-F20D-AD60-880D-064DE655A0FD}"/>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Oval 6159">
                <a:extLst>
                  <a:ext uri="{FF2B5EF4-FFF2-40B4-BE49-F238E27FC236}">
                    <a16:creationId xmlns:a16="http://schemas.microsoft.com/office/drawing/2014/main" id="{8186FE4B-A69B-8B06-9924-75225CAFBB24}"/>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Oval 6160">
                <a:extLst>
                  <a:ext uri="{FF2B5EF4-FFF2-40B4-BE49-F238E27FC236}">
                    <a16:creationId xmlns:a16="http://schemas.microsoft.com/office/drawing/2014/main" id="{C5AADE70-9E6C-2CD3-B3AD-3DA519E2D796}"/>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4" name="Group 5993">
              <a:extLst>
                <a:ext uri="{FF2B5EF4-FFF2-40B4-BE49-F238E27FC236}">
                  <a16:creationId xmlns:a16="http://schemas.microsoft.com/office/drawing/2014/main" id="{F9522395-E509-473A-B275-F303D721EC68}"/>
                </a:ext>
              </a:extLst>
            </p:cNvPr>
            <p:cNvGrpSpPr/>
            <p:nvPr/>
          </p:nvGrpSpPr>
          <p:grpSpPr>
            <a:xfrm>
              <a:off x="3595162" y="651476"/>
              <a:ext cx="86861" cy="1133880"/>
              <a:chOff x="3595162" y="651476"/>
              <a:chExt cx="86861" cy="1133880"/>
            </a:xfrm>
          </p:grpSpPr>
          <p:sp>
            <p:nvSpPr>
              <p:cNvPr id="6138" name="Rectangle 6137">
                <a:extLst>
                  <a:ext uri="{FF2B5EF4-FFF2-40B4-BE49-F238E27FC236}">
                    <a16:creationId xmlns:a16="http://schemas.microsoft.com/office/drawing/2014/main" id="{A9CF1CC9-68D2-43B0-DF5D-D1C83C31B161}"/>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39" name="Oval 6138">
                <a:extLst>
                  <a:ext uri="{FF2B5EF4-FFF2-40B4-BE49-F238E27FC236}">
                    <a16:creationId xmlns:a16="http://schemas.microsoft.com/office/drawing/2014/main" id="{C399286C-78D2-436F-6848-9426ED0E0C66}"/>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0" name="Oval 6139">
                <a:extLst>
                  <a:ext uri="{FF2B5EF4-FFF2-40B4-BE49-F238E27FC236}">
                    <a16:creationId xmlns:a16="http://schemas.microsoft.com/office/drawing/2014/main" id="{6F6BAC0B-8810-58A7-26EF-040396CCC1FD}"/>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1" name="Oval 6140">
                <a:extLst>
                  <a:ext uri="{FF2B5EF4-FFF2-40B4-BE49-F238E27FC236}">
                    <a16:creationId xmlns:a16="http://schemas.microsoft.com/office/drawing/2014/main" id="{EB2F988C-F348-6D37-3A63-B865230913E9}"/>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2" name="Oval 6141">
                <a:extLst>
                  <a:ext uri="{FF2B5EF4-FFF2-40B4-BE49-F238E27FC236}">
                    <a16:creationId xmlns:a16="http://schemas.microsoft.com/office/drawing/2014/main" id="{84BB46EC-5BF8-5DDE-710E-F8432A60E584}"/>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3" name="Oval 6142">
                <a:extLst>
                  <a:ext uri="{FF2B5EF4-FFF2-40B4-BE49-F238E27FC236}">
                    <a16:creationId xmlns:a16="http://schemas.microsoft.com/office/drawing/2014/main" id="{302414C8-9881-FF61-0826-148D7FDFB349}"/>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 name="Oval 6143">
                <a:extLst>
                  <a:ext uri="{FF2B5EF4-FFF2-40B4-BE49-F238E27FC236}">
                    <a16:creationId xmlns:a16="http://schemas.microsoft.com/office/drawing/2014/main" id="{076C3317-5263-4DF5-9D1F-C909CA8FB60D}"/>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 name="Oval 6144">
                <a:extLst>
                  <a:ext uri="{FF2B5EF4-FFF2-40B4-BE49-F238E27FC236}">
                    <a16:creationId xmlns:a16="http://schemas.microsoft.com/office/drawing/2014/main" id="{76BF3F1B-C5CE-7DAA-6E49-8CAA8ACDA59B}"/>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Oval 6145">
                <a:extLst>
                  <a:ext uri="{FF2B5EF4-FFF2-40B4-BE49-F238E27FC236}">
                    <a16:creationId xmlns:a16="http://schemas.microsoft.com/office/drawing/2014/main" id="{FF813CBA-89D6-5539-C447-A27442475C1A}"/>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Oval 6146">
                <a:extLst>
                  <a:ext uri="{FF2B5EF4-FFF2-40B4-BE49-F238E27FC236}">
                    <a16:creationId xmlns:a16="http://schemas.microsoft.com/office/drawing/2014/main" id="{4643044A-5223-97C3-98A9-13B75A1EB139}"/>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8" name="Oval 6147">
                <a:extLst>
                  <a:ext uri="{FF2B5EF4-FFF2-40B4-BE49-F238E27FC236}">
                    <a16:creationId xmlns:a16="http://schemas.microsoft.com/office/drawing/2014/main" id="{E08B7ECA-9DE3-FF66-0D44-4D3A50409321}"/>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Oval 6148">
                <a:extLst>
                  <a:ext uri="{FF2B5EF4-FFF2-40B4-BE49-F238E27FC236}">
                    <a16:creationId xmlns:a16="http://schemas.microsoft.com/office/drawing/2014/main" id="{F6E429D6-FD44-DD51-6A88-2146F075DDEE}"/>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5" name="Group 5994">
              <a:extLst>
                <a:ext uri="{FF2B5EF4-FFF2-40B4-BE49-F238E27FC236}">
                  <a16:creationId xmlns:a16="http://schemas.microsoft.com/office/drawing/2014/main" id="{DDF78EBE-7EFA-2E42-3E11-F46F7A681F99}"/>
                </a:ext>
              </a:extLst>
            </p:cNvPr>
            <p:cNvGrpSpPr/>
            <p:nvPr/>
          </p:nvGrpSpPr>
          <p:grpSpPr>
            <a:xfrm>
              <a:off x="3499715" y="651476"/>
              <a:ext cx="86861" cy="1133880"/>
              <a:chOff x="3499715" y="651476"/>
              <a:chExt cx="86861" cy="1133880"/>
            </a:xfrm>
          </p:grpSpPr>
          <p:sp>
            <p:nvSpPr>
              <p:cNvPr id="6126" name="Rectangle 6125">
                <a:extLst>
                  <a:ext uri="{FF2B5EF4-FFF2-40B4-BE49-F238E27FC236}">
                    <a16:creationId xmlns:a16="http://schemas.microsoft.com/office/drawing/2014/main" id="{C7326C41-4632-EE57-56CA-27D431653918}"/>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27" name="Oval 6126">
                <a:extLst>
                  <a:ext uri="{FF2B5EF4-FFF2-40B4-BE49-F238E27FC236}">
                    <a16:creationId xmlns:a16="http://schemas.microsoft.com/office/drawing/2014/main" id="{9EEDB2F2-4336-2B7C-7C86-2FA78BA98CD9}"/>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8" name="Oval 6127">
                <a:extLst>
                  <a:ext uri="{FF2B5EF4-FFF2-40B4-BE49-F238E27FC236}">
                    <a16:creationId xmlns:a16="http://schemas.microsoft.com/office/drawing/2014/main" id="{7562FB55-EDA1-BEB6-DE94-807917727B97}"/>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9" name="Oval 6128">
                <a:extLst>
                  <a:ext uri="{FF2B5EF4-FFF2-40B4-BE49-F238E27FC236}">
                    <a16:creationId xmlns:a16="http://schemas.microsoft.com/office/drawing/2014/main" id="{CB068159-56CD-DF29-0EA1-32469D20AF31}"/>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0" name="Oval 6129">
                <a:extLst>
                  <a:ext uri="{FF2B5EF4-FFF2-40B4-BE49-F238E27FC236}">
                    <a16:creationId xmlns:a16="http://schemas.microsoft.com/office/drawing/2014/main" id="{F658DDC6-6651-6A60-9044-A25063F705C0}"/>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1" name="Oval 6130">
                <a:extLst>
                  <a:ext uri="{FF2B5EF4-FFF2-40B4-BE49-F238E27FC236}">
                    <a16:creationId xmlns:a16="http://schemas.microsoft.com/office/drawing/2014/main" id="{9C03E0E1-32F3-9D43-8A8F-A7A8C158318D}"/>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2" name="Oval 6131">
                <a:extLst>
                  <a:ext uri="{FF2B5EF4-FFF2-40B4-BE49-F238E27FC236}">
                    <a16:creationId xmlns:a16="http://schemas.microsoft.com/office/drawing/2014/main" id="{A641AA6E-FD5B-1ED1-4500-B94907C2AE0B}"/>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3" name="Oval 6132">
                <a:extLst>
                  <a:ext uri="{FF2B5EF4-FFF2-40B4-BE49-F238E27FC236}">
                    <a16:creationId xmlns:a16="http://schemas.microsoft.com/office/drawing/2014/main" id="{BCA221F8-333C-2114-914D-50A03BFD5291}"/>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4" name="Oval 6133">
                <a:extLst>
                  <a:ext uri="{FF2B5EF4-FFF2-40B4-BE49-F238E27FC236}">
                    <a16:creationId xmlns:a16="http://schemas.microsoft.com/office/drawing/2014/main" id="{51F88608-8432-0660-6AC2-C4937BBAFE83}"/>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5" name="Oval 6134">
                <a:extLst>
                  <a:ext uri="{FF2B5EF4-FFF2-40B4-BE49-F238E27FC236}">
                    <a16:creationId xmlns:a16="http://schemas.microsoft.com/office/drawing/2014/main" id="{23665C6A-CF59-7375-7DFF-0790F7D61396}"/>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6" name="Oval 6135">
                <a:extLst>
                  <a:ext uri="{FF2B5EF4-FFF2-40B4-BE49-F238E27FC236}">
                    <a16:creationId xmlns:a16="http://schemas.microsoft.com/office/drawing/2014/main" id="{1A06A789-DA05-A6BF-7F0E-645D10CA2F77}"/>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7" name="Oval 6136">
                <a:extLst>
                  <a:ext uri="{FF2B5EF4-FFF2-40B4-BE49-F238E27FC236}">
                    <a16:creationId xmlns:a16="http://schemas.microsoft.com/office/drawing/2014/main" id="{BDBA16D3-BD95-8599-FF3C-10FEDC62E479}"/>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6" name="Group 5995">
              <a:extLst>
                <a:ext uri="{FF2B5EF4-FFF2-40B4-BE49-F238E27FC236}">
                  <a16:creationId xmlns:a16="http://schemas.microsoft.com/office/drawing/2014/main" id="{652696DB-FC10-76AE-BF94-05C727483C06}"/>
                </a:ext>
              </a:extLst>
            </p:cNvPr>
            <p:cNvGrpSpPr/>
            <p:nvPr/>
          </p:nvGrpSpPr>
          <p:grpSpPr>
            <a:xfrm>
              <a:off x="3404269" y="651476"/>
              <a:ext cx="86861" cy="1133880"/>
              <a:chOff x="3404269" y="651476"/>
              <a:chExt cx="86861" cy="1133880"/>
            </a:xfrm>
          </p:grpSpPr>
          <p:sp>
            <p:nvSpPr>
              <p:cNvPr id="6114" name="Rectangle 6113">
                <a:extLst>
                  <a:ext uri="{FF2B5EF4-FFF2-40B4-BE49-F238E27FC236}">
                    <a16:creationId xmlns:a16="http://schemas.microsoft.com/office/drawing/2014/main" id="{7550A0A9-6934-1146-41DC-1EC3564B7AFA}"/>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15" name="Oval 6114">
                <a:extLst>
                  <a:ext uri="{FF2B5EF4-FFF2-40B4-BE49-F238E27FC236}">
                    <a16:creationId xmlns:a16="http://schemas.microsoft.com/office/drawing/2014/main" id="{BC130D53-4275-222F-E57F-B7861FC23273}"/>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6" name="Oval 6115">
                <a:extLst>
                  <a:ext uri="{FF2B5EF4-FFF2-40B4-BE49-F238E27FC236}">
                    <a16:creationId xmlns:a16="http://schemas.microsoft.com/office/drawing/2014/main" id="{08F4C304-66CD-12CA-67CF-6737D786D7B4}"/>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7" name="Oval 6116">
                <a:extLst>
                  <a:ext uri="{FF2B5EF4-FFF2-40B4-BE49-F238E27FC236}">
                    <a16:creationId xmlns:a16="http://schemas.microsoft.com/office/drawing/2014/main" id="{E305BB52-08C8-1034-81B9-7BFE8CDB15B3}"/>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8" name="Oval 6117">
                <a:extLst>
                  <a:ext uri="{FF2B5EF4-FFF2-40B4-BE49-F238E27FC236}">
                    <a16:creationId xmlns:a16="http://schemas.microsoft.com/office/drawing/2014/main" id="{49428058-F049-1995-2B8D-7E03163BD6BE}"/>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9" name="Oval 6118">
                <a:extLst>
                  <a:ext uri="{FF2B5EF4-FFF2-40B4-BE49-F238E27FC236}">
                    <a16:creationId xmlns:a16="http://schemas.microsoft.com/office/drawing/2014/main" id="{BE402B9D-7B1F-3F17-20E7-DD33C0004BBF}"/>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0" name="Oval 6119">
                <a:extLst>
                  <a:ext uri="{FF2B5EF4-FFF2-40B4-BE49-F238E27FC236}">
                    <a16:creationId xmlns:a16="http://schemas.microsoft.com/office/drawing/2014/main" id="{F6FD293A-8633-770E-EDE8-C273854E72E1}"/>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1" name="Oval 6120">
                <a:extLst>
                  <a:ext uri="{FF2B5EF4-FFF2-40B4-BE49-F238E27FC236}">
                    <a16:creationId xmlns:a16="http://schemas.microsoft.com/office/drawing/2014/main" id="{01D9D190-9963-BFA3-936E-93B87CC7AE95}"/>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2" name="Oval 6121">
                <a:extLst>
                  <a:ext uri="{FF2B5EF4-FFF2-40B4-BE49-F238E27FC236}">
                    <a16:creationId xmlns:a16="http://schemas.microsoft.com/office/drawing/2014/main" id="{CE674C1E-4947-8C7B-3353-E4A41DA8417D}"/>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3" name="Oval 6122">
                <a:extLst>
                  <a:ext uri="{FF2B5EF4-FFF2-40B4-BE49-F238E27FC236}">
                    <a16:creationId xmlns:a16="http://schemas.microsoft.com/office/drawing/2014/main" id="{6EB7D2A0-9637-FB46-58BB-9F69C5279EF5}"/>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4" name="Oval 6123">
                <a:extLst>
                  <a:ext uri="{FF2B5EF4-FFF2-40B4-BE49-F238E27FC236}">
                    <a16:creationId xmlns:a16="http://schemas.microsoft.com/office/drawing/2014/main" id="{90B10A9D-2FDF-0D6B-F0D1-A6CA1422B3A3}"/>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5" name="Oval 6124">
                <a:extLst>
                  <a:ext uri="{FF2B5EF4-FFF2-40B4-BE49-F238E27FC236}">
                    <a16:creationId xmlns:a16="http://schemas.microsoft.com/office/drawing/2014/main" id="{DD1E1AC2-0923-EAF6-0304-083C2023EA09}"/>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7" name="Group 5996">
              <a:extLst>
                <a:ext uri="{FF2B5EF4-FFF2-40B4-BE49-F238E27FC236}">
                  <a16:creationId xmlns:a16="http://schemas.microsoft.com/office/drawing/2014/main" id="{9F63078D-FA3C-C14D-B1B3-B1447FAD80E0}"/>
                </a:ext>
              </a:extLst>
            </p:cNvPr>
            <p:cNvGrpSpPr/>
            <p:nvPr/>
          </p:nvGrpSpPr>
          <p:grpSpPr>
            <a:xfrm>
              <a:off x="3308822" y="651476"/>
              <a:ext cx="86861" cy="1133880"/>
              <a:chOff x="3308822" y="651476"/>
              <a:chExt cx="86861" cy="1133880"/>
            </a:xfrm>
          </p:grpSpPr>
          <p:sp>
            <p:nvSpPr>
              <p:cNvPr id="6102" name="Rectangle 6101">
                <a:extLst>
                  <a:ext uri="{FF2B5EF4-FFF2-40B4-BE49-F238E27FC236}">
                    <a16:creationId xmlns:a16="http://schemas.microsoft.com/office/drawing/2014/main" id="{72E3CEEB-203C-63B7-8CCB-094DE48AA583}"/>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103" name="Oval 6102">
                <a:extLst>
                  <a:ext uri="{FF2B5EF4-FFF2-40B4-BE49-F238E27FC236}">
                    <a16:creationId xmlns:a16="http://schemas.microsoft.com/office/drawing/2014/main" id="{2CBE4F48-A642-C152-B670-3B045E891236}"/>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4" name="Oval 6103">
                <a:extLst>
                  <a:ext uri="{FF2B5EF4-FFF2-40B4-BE49-F238E27FC236}">
                    <a16:creationId xmlns:a16="http://schemas.microsoft.com/office/drawing/2014/main" id="{686F4969-C10D-AE70-094C-FA1EA3A7D3D3}"/>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5" name="Oval 6104">
                <a:extLst>
                  <a:ext uri="{FF2B5EF4-FFF2-40B4-BE49-F238E27FC236}">
                    <a16:creationId xmlns:a16="http://schemas.microsoft.com/office/drawing/2014/main" id="{2CB5567C-D27F-07A4-DE20-3977123A24E2}"/>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6" name="Oval 6105">
                <a:extLst>
                  <a:ext uri="{FF2B5EF4-FFF2-40B4-BE49-F238E27FC236}">
                    <a16:creationId xmlns:a16="http://schemas.microsoft.com/office/drawing/2014/main" id="{E271218B-D3C0-A2F8-6F86-4796C8B8CC64}"/>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7" name="Oval 6106">
                <a:extLst>
                  <a:ext uri="{FF2B5EF4-FFF2-40B4-BE49-F238E27FC236}">
                    <a16:creationId xmlns:a16="http://schemas.microsoft.com/office/drawing/2014/main" id="{B912416D-9D3E-3ACD-FEA8-692A1805FBBF}"/>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8" name="Oval 6107">
                <a:extLst>
                  <a:ext uri="{FF2B5EF4-FFF2-40B4-BE49-F238E27FC236}">
                    <a16:creationId xmlns:a16="http://schemas.microsoft.com/office/drawing/2014/main" id="{B1B6D9D8-D834-BFD8-FF3B-866B288D2C24}"/>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9" name="Oval 6108">
                <a:extLst>
                  <a:ext uri="{FF2B5EF4-FFF2-40B4-BE49-F238E27FC236}">
                    <a16:creationId xmlns:a16="http://schemas.microsoft.com/office/drawing/2014/main" id="{C8BB6DF3-E965-B5B3-48E4-A3A842A238ED}"/>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0" name="Oval 6109">
                <a:extLst>
                  <a:ext uri="{FF2B5EF4-FFF2-40B4-BE49-F238E27FC236}">
                    <a16:creationId xmlns:a16="http://schemas.microsoft.com/office/drawing/2014/main" id="{BAC8440B-6792-8EC2-A4F5-C02424A65AEF}"/>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1" name="Oval 6110">
                <a:extLst>
                  <a:ext uri="{FF2B5EF4-FFF2-40B4-BE49-F238E27FC236}">
                    <a16:creationId xmlns:a16="http://schemas.microsoft.com/office/drawing/2014/main" id="{5A86172E-B052-14DE-6583-F55E9CC7CF8F}"/>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2" name="Oval 6111">
                <a:extLst>
                  <a:ext uri="{FF2B5EF4-FFF2-40B4-BE49-F238E27FC236}">
                    <a16:creationId xmlns:a16="http://schemas.microsoft.com/office/drawing/2014/main" id="{0901B330-F096-40A5-E3C9-6159D327386B}"/>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3" name="Oval 6112">
                <a:extLst>
                  <a:ext uri="{FF2B5EF4-FFF2-40B4-BE49-F238E27FC236}">
                    <a16:creationId xmlns:a16="http://schemas.microsoft.com/office/drawing/2014/main" id="{1918669C-A406-2FF8-D21F-36B0B662362D}"/>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8" name="Group 5997">
              <a:extLst>
                <a:ext uri="{FF2B5EF4-FFF2-40B4-BE49-F238E27FC236}">
                  <a16:creationId xmlns:a16="http://schemas.microsoft.com/office/drawing/2014/main" id="{83366019-27D2-AC21-0A18-DFD9A4933A20}"/>
                </a:ext>
              </a:extLst>
            </p:cNvPr>
            <p:cNvGrpSpPr/>
            <p:nvPr/>
          </p:nvGrpSpPr>
          <p:grpSpPr>
            <a:xfrm>
              <a:off x="3213376" y="651476"/>
              <a:ext cx="86861" cy="1133880"/>
              <a:chOff x="3213376" y="651476"/>
              <a:chExt cx="86861" cy="1133880"/>
            </a:xfrm>
          </p:grpSpPr>
          <p:sp>
            <p:nvSpPr>
              <p:cNvPr id="6090" name="Rectangle 6089">
                <a:extLst>
                  <a:ext uri="{FF2B5EF4-FFF2-40B4-BE49-F238E27FC236}">
                    <a16:creationId xmlns:a16="http://schemas.microsoft.com/office/drawing/2014/main" id="{21A783FD-CC37-77B3-ED31-AE8F69CA625E}"/>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91" name="Oval 6090">
                <a:extLst>
                  <a:ext uri="{FF2B5EF4-FFF2-40B4-BE49-F238E27FC236}">
                    <a16:creationId xmlns:a16="http://schemas.microsoft.com/office/drawing/2014/main" id="{4340E1D9-0EAD-0971-D56C-6B83D152C1C5}"/>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2" name="Oval 6091">
                <a:extLst>
                  <a:ext uri="{FF2B5EF4-FFF2-40B4-BE49-F238E27FC236}">
                    <a16:creationId xmlns:a16="http://schemas.microsoft.com/office/drawing/2014/main" id="{FF94F43C-62C4-C1E5-702A-C9B200A19A64}"/>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3" name="Oval 6092">
                <a:extLst>
                  <a:ext uri="{FF2B5EF4-FFF2-40B4-BE49-F238E27FC236}">
                    <a16:creationId xmlns:a16="http://schemas.microsoft.com/office/drawing/2014/main" id="{84E45F3C-6250-0DC1-A73E-DC141B59E76E}"/>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4" name="Oval 6093">
                <a:extLst>
                  <a:ext uri="{FF2B5EF4-FFF2-40B4-BE49-F238E27FC236}">
                    <a16:creationId xmlns:a16="http://schemas.microsoft.com/office/drawing/2014/main" id="{DC5D7D48-8BB7-071D-5389-48FD3B1C7B3F}"/>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5" name="Oval 6094">
                <a:extLst>
                  <a:ext uri="{FF2B5EF4-FFF2-40B4-BE49-F238E27FC236}">
                    <a16:creationId xmlns:a16="http://schemas.microsoft.com/office/drawing/2014/main" id="{8FEB672A-A8B1-E059-3E42-A8C691096BE1}"/>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6" name="Oval 6095">
                <a:extLst>
                  <a:ext uri="{FF2B5EF4-FFF2-40B4-BE49-F238E27FC236}">
                    <a16:creationId xmlns:a16="http://schemas.microsoft.com/office/drawing/2014/main" id="{49946A9C-3BB1-6FA3-A3C2-72774D825219}"/>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7" name="Oval 6096">
                <a:extLst>
                  <a:ext uri="{FF2B5EF4-FFF2-40B4-BE49-F238E27FC236}">
                    <a16:creationId xmlns:a16="http://schemas.microsoft.com/office/drawing/2014/main" id="{9C14E3F7-B4F3-61ED-5913-02FD2D695D44}"/>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8" name="Oval 6097">
                <a:extLst>
                  <a:ext uri="{FF2B5EF4-FFF2-40B4-BE49-F238E27FC236}">
                    <a16:creationId xmlns:a16="http://schemas.microsoft.com/office/drawing/2014/main" id="{4BE22202-8F21-2508-7D96-672FDFCD705C}"/>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9" name="Oval 6098">
                <a:extLst>
                  <a:ext uri="{FF2B5EF4-FFF2-40B4-BE49-F238E27FC236}">
                    <a16:creationId xmlns:a16="http://schemas.microsoft.com/office/drawing/2014/main" id="{BCC69DDA-051E-24BC-7E2B-46A6971B2A22}"/>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0" name="Oval 6099">
                <a:extLst>
                  <a:ext uri="{FF2B5EF4-FFF2-40B4-BE49-F238E27FC236}">
                    <a16:creationId xmlns:a16="http://schemas.microsoft.com/office/drawing/2014/main" id="{846A3EC0-BC09-10FF-FE28-53D013E9681C}"/>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1" name="Oval 6100">
                <a:extLst>
                  <a:ext uri="{FF2B5EF4-FFF2-40B4-BE49-F238E27FC236}">
                    <a16:creationId xmlns:a16="http://schemas.microsoft.com/office/drawing/2014/main" id="{7744A9B0-606C-42E1-9888-EBD779357D71}"/>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9" name="Group 5998">
              <a:extLst>
                <a:ext uri="{FF2B5EF4-FFF2-40B4-BE49-F238E27FC236}">
                  <a16:creationId xmlns:a16="http://schemas.microsoft.com/office/drawing/2014/main" id="{41B433B4-E48D-30A4-A159-0A307D4AA1EF}"/>
                </a:ext>
              </a:extLst>
            </p:cNvPr>
            <p:cNvGrpSpPr/>
            <p:nvPr/>
          </p:nvGrpSpPr>
          <p:grpSpPr>
            <a:xfrm>
              <a:off x="3117929" y="651476"/>
              <a:ext cx="86861" cy="1133880"/>
              <a:chOff x="3117929" y="651476"/>
              <a:chExt cx="86861" cy="1133880"/>
            </a:xfrm>
          </p:grpSpPr>
          <p:sp>
            <p:nvSpPr>
              <p:cNvPr id="6078" name="Rectangle 6077">
                <a:extLst>
                  <a:ext uri="{FF2B5EF4-FFF2-40B4-BE49-F238E27FC236}">
                    <a16:creationId xmlns:a16="http://schemas.microsoft.com/office/drawing/2014/main" id="{8974EC86-7940-1152-4CBF-4436EA240A26}"/>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79" name="Oval 6078">
                <a:extLst>
                  <a:ext uri="{FF2B5EF4-FFF2-40B4-BE49-F238E27FC236}">
                    <a16:creationId xmlns:a16="http://schemas.microsoft.com/office/drawing/2014/main" id="{97343A6B-40E6-7487-750E-EF7BD51A3140}"/>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0" name="Oval 6079">
                <a:extLst>
                  <a:ext uri="{FF2B5EF4-FFF2-40B4-BE49-F238E27FC236}">
                    <a16:creationId xmlns:a16="http://schemas.microsoft.com/office/drawing/2014/main" id="{3E7D2A7E-F0E7-CC42-DFA4-762E9FE888DB}"/>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1" name="Oval 6080">
                <a:extLst>
                  <a:ext uri="{FF2B5EF4-FFF2-40B4-BE49-F238E27FC236}">
                    <a16:creationId xmlns:a16="http://schemas.microsoft.com/office/drawing/2014/main" id="{1F5EFE27-D495-00C4-A0DB-0173E12CC583}"/>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2" name="Oval 6081">
                <a:extLst>
                  <a:ext uri="{FF2B5EF4-FFF2-40B4-BE49-F238E27FC236}">
                    <a16:creationId xmlns:a16="http://schemas.microsoft.com/office/drawing/2014/main" id="{47D326F1-A56A-8EFA-F0FB-6636C796FE78}"/>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3" name="Oval 6082">
                <a:extLst>
                  <a:ext uri="{FF2B5EF4-FFF2-40B4-BE49-F238E27FC236}">
                    <a16:creationId xmlns:a16="http://schemas.microsoft.com/office/drawing/2014/main" id="{9429F7B7-4A37-1742-4880-BB99B04C7FBC}"/>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4" name="Oval 6083">
                <a:extLst>
                  <a:ext uri="{FF2B5EF4-FFF2-40B4-BE49-F238E27FC236}">
                    <a16:creationId xmlns:a16="http://schemas.microsoft.com/office/drawing/2014/main" id="{60906755-A7D1-2E39-3532-BCEB009D0C7C}"/>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5" name="Oval 6084">
                <a:extLst>
                  <a:ext uri="{FF2B5EF4-FFF2-40B4-BE49-F238E27FC236}">
                    <a16:creationId xmlns:a16="http://schemas.microsoft.com/office/drawing/2014/main" id="{FDC816D1-20F5-31F1-F6D1-FCFFEBA9A559}"/>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6" name="Oval 6085">
                <a:extLst>
                  <a:ext uri="{FF2B5EF4-FFF2-40B4-BE49-F238E27FC236}">
                    <a16:creationId xmlns:a16="http://schemas.microsoft.com/office/drawing/2014/main" id="{2A943DBB-E2AC-8D2E-91C8-5396D9D4C844}"/>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7" name="Oval 6086">
                <a:extLst>
                  <a:ext uri="{FF2B5EF4-FFF2-40B4-BE49-F238E27FC236}">
                    <a16:creationId xmlns:a16="http://schemas.microsoft.com/office/drawing/2014/main" id="{3FE46CF2-7FEA-5261-7C4A-E1CAE79508ED}"/>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8" name="Oval 6087">
                <a:extLst>
                  <a:ext uri="{FF2B5EF4-FFF2-40B4-BE49-F238E27FC236}">
                    <a16:creationId xmlns:a16="http://schemas.microsoft.com/office/drawing/2014/main" id="{8389320E-00E8-5D65-9228-27B57915233A}"/>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9" name="Oval 6088">
                <a:extLst>
                  <a:ext uri="{FF2B5EF4-FFF2-40B4-BE49-F238E27FC236}">
                    <a16:creationId xmlns:a16="http://schemas.microsoft.com/office/drawing/2014/main" id="{C8F16EBC-DDF4-8C54-D809-F22348556DD3}"/>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0" name="Group 5999">
              <a:extLst>
                <a:ext uri="{FF2B5EF4-FFF2-40B4-BE49-F238E27FC236}">
                  <a16:creationId xmlns:a16="http://schemas.microsoft.com/office/drawing/2014/main" id="{B99586E9-6CD7-7E52-81E0-748B864C6626}"/>
                </a:ext>
              </a:extLst>
            </p:cNvPr>
            <p:cNvGrpSpPr/>
            <p:nvPr/>
          </p:nvGrpSpPr>
          <p:grpSpPr>
            <a:xfrm>
              <a:off x="3022483" y="651476"/>
              <a:ext cx="86861" cy="1133880"/>
              <a:chOff x="3022483" y="651476"/>
              <a:chExt cx="86861" cy="1133880"/>
            </a:xfrm>
          </p:grpSpPr>
          <p:sp>
            <p:nvSpPr>
              <p:cNvPr id="6066" name="Rectangle 6065">
                <a:extLst>
                  <a:ext uri="{FF2B5EF4-FFF2-40B4-BE49-F238E27FC236}">
                    <a16:creationId xmlns:a16="http://schemas.microsoft.com/office/drawing/2014/main" id="{C0F79773-4BD8-5603-7A47-A5D7A9751007}"/>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67" name="Oval 6066">
                <a:extLst>
                  <a:ext uri="{FF2B5EF4-FFF2-40B4-BE49-F238E27FC236}">
                    <a16:creationId xmlns:a16="http://schemas.microsoft.com/office/drawing/2014/main" id="{96A18F6E-967C-273C-DB6E-FE58FD94A4E2}"/>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8" name="Oval 6067">
                <a:extLst>
                  <a:ext uri="{FF2B5EF4-FFF2-40B4-BE49-F238E27FC236}">
                    <a16:creationId xmlns:a16="http://schemas.microsoft.com/office/drawing/2014/main" id="{D66E9E60-DD86-2E75-C469-9D79BDB5B4B2}"/>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9" name="Oval 6068">
                <a:extLst>
                  <a:ext uri="{FF2B5EF4-FFF2-40B4-BE49-F238E27FC236}">
                    <a16:creationId xmlns:a16="http://schemas.microsoft.com/office/drawing/2014/main" id="{BC86609B-6C8E-BF81-D382-10F3E07695CC}"/>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0" name="Oval 6069">
                <a:extLst>
                  <a:ext uri="{FF2B5EF4-FFF2-40B4-BE49-F238E27FC236}">
                    <a16:creationId xmlns:a16="http://schemas.microsoft.com/office/drawing/2014/main" id="{16E4EB55-F770-6D68-572F-3BB5CA98278C}"/>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1" name="Oval 6070">
                <a:extLst>
                  <a:ext uri="{FF2B5EF4-FFF2-40B4-BE49-F238E27FC236}">
                    <a16:creationId xmlns:a16="http://schemas.microsoft.com/office/drawing/2014/main" id="{E7300939-0965-8A46-FDF0-DD3EBA3A084C}"/>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2" name="Oval 6071">
                <a:extLst>
                  <a:ext uri="{FF2B5EF4-FFF2-40B4-BE49-F238E27FC236}">
                    <a16:creationId xmlns:a16="http://schemas.microsoft.com/office/drawing/2014/main" id="{44C88D78-2AF9-1473-6C29-82C786CBA44A}"/>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3" name="Oval 6072">
                <a:extLst>
                  <a:ext uri="{FF2B5EF4-FFF2-40B4-BE49-F238E27FC236}">
                    <a16:creationId xmlns:a16="http://schemas.microsoft.com/office/drawing/2014/main" id="{D7E51DDB-7AE8-EE16-A6BD-DF1902E35B08}"/>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4" name="Oval 6073">
                <a:extLst>
                  <a:ext uri="{FF2B5EF4-FFF2-40B4-BE49-F238E27FC236}">
                    <a16:creationId xmlns:a16="http://schemas.microsoft.com/office/drawing/2014/main" id="{E948E6C3-1A3F-6682-EF5E-35A272EA5E5C}"/>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5" name="Oval 6074">
                <a:extLst>
                  <a:ext uri="{FF2B5EF4-FFF2-40B4-BE49-F238E27FC236}">
                    <a16:creationId xmlns:a16="http://schemas.microsoft.com/office/drawing/2014/main" id="{ECD07723-F1CC-8E15-D2DA-C3185C7F5C58}"/>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6" name="Oval 6075">
                <a:extLst>
                  <a:ext uri="{FF2B5EF4-FFF2-40B4-BE49-F238E27FC236}">
                    <a16:creationId xmlns:a16="http://schemas.microsoft.com/office/drawing/2014/main" id="{2AA65521-9F04-CB03-2FD9-94659C0D538D}"/>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7" name="Oval 6076">
                <a:extLst>
                  <a:ext uri="{FF2B5EF4-FFF2-40B4-BE49-F238E27FC236}">
                    <a16:creationId xmlns:a16="http://schemas.microsoft.com/office/drawing/2014/main" id="{9AF4C8FA-394B-D6F2-BC01-1F56A5ECE150}"/>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1" name="Group 6000">
              <a:extLst>
                <a:ext uri="{FF2B5EF4-FFF2-40B4-BE49-F238E27FC236}">
                  <a16:creationId xmlns:a16="http://schemas.microsoft.com/office/drawing/2014/main" id="{5DF617C4-4331-3A92-EFD2-D54EEFB61D07}"/>
                </a:ext>
              </a:extLst>
            </p:cNvPr>
            <p:cNvGrpSpPr/>
            <p:nvPr/>
          </p:nvGrpSpPr>
          <p:grpSpPr>
            <a:xfrm>
              <a:off x="2927036" y="651476"/>
              <a:ext cx="86861" cy="1133880"/>
              <a:chOff x="2927036" y="651476"/>
              <a:chExt cx="86861" cy="1133880"/>
            </a:xfrm>
          </p:grpSpPr>
          <p:sp>
            <p:nvSpPr>
              <p:cNvPr id="6054" name="Rectangle 6053">
                <a:extLst>
                  <a:ext uri="{FF2B5EF4-FFF2-40B4-BE49-F238E27FC236}">
                    <a16:creationId xmlns:a16="http://schemas.microsoft.com/office/drawing/2014/main" id="{99E7026C-C74F-9719-2D90-914DCC8D319F}"/>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55" name="Oval 6054">
                <a:extLst>
                  <a:ext uri="{FF2B5EF4-FFF2-40B4-BE49-F238E27FC236}">
                    <a16:creationId xmlns:a16="http://schemas.microsoft.com/office/drawing/2014/main" id="{10E6E856-43C0-02B8-E3A8-C8C9BBFC78C1}"/>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6" name="Oval 6055">
                <a:extLst>
                  <a:ext uri="{FF2B5EF4-FFF2-40B4-BE49-F238E27FC236}">
                    <a16:creationId xmlns:a16="http://schemas.microsoft.com/office/drawing/2014/main" id="{F3747F66-AA0A-5B30-A984-8A68A2D2B2A6}"/>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7" name="Oval 6056">
                <a:extLst>
                  <a:ext uri="{FF2B5EF4-FFF2-40B4-BE49-F238E27FC236}">
                    <a16:creationId xmlns:a16="http://schemas.microsoft.com/office/drawing/2014/main" id="{AE592754-5DD3-FEE6-A32B-74EC85689A19}"/>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8" name="Oval 6057">
                <a:extLst>
                  <a:ext uri="{FF2B5EF4-FFF2-40B4-BE49-F238E27FC236}">
                    <a16:creationId xmlns:a16="http://schemas.microsoft.com/office/drawing/2014/main" id="{815987B4-97B4-6116-7F96-AA41E0FFA797}"/>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9" name="Oval 6058">
                <a:extLst>
                  <a:ext uri="{FF2B5EF4-FFF2-40B4-BE49-F238E27FC236}">
                    <a16:creationId xmlns:a16="http://schemas.microsoft.com/office/drawing/2014/main" id="{2CC6E646-7BA8-AEDE-2955-7D1D08F27EC2}"/>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0" name="Oval 6059">
                <a:extLst>
                  <a:ext uri="{FF2B5EF4-FFF2-40B4-BE49-F238E27FC236}">
                    <a16:creationId xmlns:a16="http://schemas.microsoft.com/office/drawing/2014/main" id="{F618D935-422C-31D9-6BCF-98961161F9D0}"/>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1" name="Oval 6060">
                <a:extLst>
                  <a:ext uri="{FF2B5EF4-FFF2-40B4-BE49-F238E27FC236}">
                    <a16:creationId xmlns:a16="http://schemas.microsoft.com/office/drawing/2014/main" id="{AE528F4C-5BBB-E088-138D-C894B47C2B4A}"/>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2" name="Oval 6061">
                <a:extLst>
                  <a:ext uri="{FF2B5EF4-FFF2-40B4-BE49-F238E27FC236}">
                    <a16:creationId xmlns:a16="http://schemas.microsoft.com/office/drawing/2014/main" id="{CB46A2DF-FE24-7932-29F7-9348D08A5B05}"/>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3" name="Oval 6062">
                <a:extLst>
                  <a:ext uri="{FF2B5EF4-FFF2-40B4-BE49-F238E27FC236}">
                    <a16:creationId xmlns:a16="http://schemas.microsoft.com/office/drawing/2014/main" id="{90CB9887-2823-DD45-36A4-394A45A846E7}"/>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4" name="Oval 6063">
                <a:extLst>
                  <a:ext uri="{FF2B5EF4-FFF2-40B4-BE49-F238E27FC236}">
                    <a16:creationId xmlns:a16="http://schemas.microsoft.com/office/drawing/2014/main" id="{CDE20E66-1A03-A170-BC41-9C5760E06816}"/>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5" name="Oval 6064">
                <a:extLst>
                  <a:ext uri="{FF2B5EF4-FFF2-40B4-BE49-F238E27FC236}">
                    <a16:creationId xmlns:a16="http://schemas.microsoft.com/office/drawing/2014/main" id="{658A1EEC-D31E-28E4-37FA-6D13F5F316D1}"/>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2" name="Group 6001">
              <a:extLst>
                <a:ext uri="{FF2B5EF4-FFF2-40B4-BE49-F238E27FC236}">
                  <a16:creationId xmlns:a16="http://schemas.microsoft.com/office/drawing/2014/main" id="{265907F7-2084-9BEC-0AC1-98C5CC2A5D10}"/>
                </a:ext>
              </a:extLst>
            </p:cNvPr>
            <p:cNvGrpSpPr/>
            <p:nvPr/>
          </p:nvGrpSpPr>
          <p:grpSpPr>
            <a:xfrm>
              <a:off x="2831590" y="651476"/>
              <a:ext cx="86861" cy="1133880"/>
              <a:chOff x="2831590" y="651476"/>
              <a:chExt cx="86861" cy="1133880"/>
            </a:xfrm>
          </p:grpSpPr>
          <p:sp>
            <p:nvSpPr>
              <p:cNvPr id="6042" name="Rectangle 6041">
                <a:extLst>
                  <a:ext uri="{FF2B5EF4-FFF2-40B4-BE49-F238E27FC236}">
                    <a16:creationId xmlns:a16="http://schemas.microsoft.com/office/drawing/2014/main" id="{AC5EBBD6-DE16-1DEF-A8E4-B6B09E051009}"/>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43" name="Oval 6042">
                <a:extLst>
                  <a:ext uri="{FF2B5EF4-FFF2-40B4-BE49-F238E27FC236}">
                    <a16:creationId xmlns:a16="http://schemas.microsoft.com/office/drawing/2014/main" id="{2075E434-2093-B16B-40FD-2C31262A35C5}"/>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4" name="Oval 6043">
                <a:extLst>
                  <a:ext uri="{FF2B5EF4-FFF2-40B4-BE49-F238E27FC236}">
                    <a16:creationId xmlns:a16="http://schemas.microsoft.com/office/drawing/2014/main" id="{D0F540DE-70BC-99D5-3B84-DFEE4629BA41}"/>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5" name="Oval 6044">
                <a:extLst>
                  <a:ext uri="{FF2B5EF4-FFF2-40B4-BE49-F238E27FC236}">
                    <a16:creationId xmlns:a16="http://schemas.microsoft.com/office/drawing/2014/main" id="{FB0C23E9-B2EB-4459-76DA-F6F3DFFBEBF3}"/>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6" name="Oval 6045">
                <a:extLst>
                  <a:ext uri="{FF2B5EF4-FFF2-40B4-BE49-F238E27FC236}">
                    <a16:creationId xmlns:a16="http://schemas.microsoft.com/office/drawing/2014/main" id="{B4DC6F79-33EE-D34C-47E6-8D9E952B8A99}"/>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7" name="Oval 6046">
                <a:extLst>
                  <a:ext uri="{FF2B5EF4-FFF2-40B4-BE49-F238E27FC236}">
                    <a16:creationId xmlns:a16="http://schemas.microsoft.com/office/drawing/2014/main" id="{5D7FB960-D215-CABA-32A9-73E0F88AF44F}"/>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8" name="Oval 6047">
                <a:extLst>
                  <a:ext uri="{FF2B5EF4-FFF2-40B4-BE49-F238E27FC236}">
                    <a16:creationId xmlns:a16="http://schemas.microsoft.com/office/drawing/2014/main" id="{93D55AED-156F-DA48-5681-245E26705FF1}"/>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9" name="Oval 6048">
                <a:extLst>
                  <a:ext uri="{FF2B5EF4-FFF2-40B4-BE49-F238E27FC236}">
                    <a16:creationId xmlns:a16="http://schemas.microsoft.com/office/drawing/2014/main" id="{6C2992D6-F0A4-CD35-5084-AF4C25FF56D9}"/>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0" name="Oval 6049">
                <a:extLst>
                  <a:ext uri="{FF2B5EF4-FFF2-40B4-BE49-F238E27FC236}">
                    <a16:creationId xmlns:a16="http://schemas.microsoft.com/office/drawing/2014/main" id="{74AAD35B-9355-2D96-7FF9-0C094066952E}"/>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1" name="Oval 6050">
                <a:extLst>
                  <a:ext uri="{FF2B5EF4-FFF2-40B4-BE49-F238E27FC236}">
                    <a16:creationId xmlns:a16="http://schemas.microsoft.com/office/drawing/2014/main" id="{EB81E82C-802E-417F-023E-7458B09C4E5A}"/>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2" name="Oval 6051">
                <a:extLst>
                  <a:ext uri="{FF2B5EF4-FFF2-40B4-BE49-F238E27FC236}">
                    <a16:creationId xmlns:a16="http://schemas.microsoft.com/office/drawing/2014/main" id="{288F1D13-FF2A-CB60-C6D0-31EA12ABA8C3}"/>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3" name="Oval 6052">
                <a:extLst>
                  <a:ext uri="{FF2B5EF4-FFF2-40B4-BE49-F238E27FC236}">
                    <a16:creationId xmlns:a16="http://schemas.microsoft.com/office/drawing/2014/main" id="{48B1C3F5-4D94-6CD8-067C-9AAEB991E201}"/>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3" name="Group 6002">
              <a:extLst>
                <a:ext uri="{FF2B5EF4-FFF2-40B4-BE49-F238E27FC236}">
                  <a16:creationId xmlns:a16="http://schemas.microsoft.com/office/drawing/2014/main" id="{B3AA5039-2B59-3172-3958-5D6D8994E90E}"/>
                </a:ext>
              </a:extLst>
            </p:cNvPr>
            <p:cNvGrpSpPr/>
            <p:nvPr/>
          </p:nvGrpSpPr>
          <p:grpSpPr>
            <a:xfrm>
              <a:off x="2736144" y="651476"/>
              <a:ext cx="86861" cy="1133880"/>
              <a:chOff x="2736144" y="651476"/>
              <a:chExt cx="86861" cy="1133880"/>
            </a:xfrm>
          </p:grpSpPr>
          <p:sp>
            <p:nvSpPr>
              <p:cNvPr id="6030" name="Rectangle 6029">
                <a:extLst>
                  <a:ext uri="{FF2B5EF4-FFF2-40B4-BE49-F238E27FC236}">
                    <a16:creationId xmlns:a16="http://schemas.microsoft.com/office/drawing/2014/main" id="{28F17ADB-BD07-ECC9-14C5-7C5743853527}"/>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31" name="Oval 6030">
                <a:extLst>
                  <a:ext uri="{FF2B5EF4-FFF2-40B4-BE49-F238E27FC236}">
                    <a16:creationId xmlns:a16="http://schemas.microsoft.com/office/drawing/2014/main" id="{F1FE988C-8842-BB5B-FF2C-E3316A9A64E6}"/>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2" name="Oval 6031">
                <a:extLst>
                  <a:ext uri="{FF2B5EF4-FFF2-40B4-BE49-F238E27FC236}">
                    <a16:creationId xmlns:a16="http://schemas.microsoft.com/office/drawing/2014/main" id="{1F328C9C-B210-2E89-C6AB-048B8F2F02C9}"/>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3" name="Oval 6032">
                <a:extLst>
                  <a:ext uri="{FF2B5EF4-FFF2-40B4-BE49-F238E27FC236}">
                    <a16:creationId xmlns:a16="http://schemas.microsoft.com/office/drawing/2014/main" id="{0E323992-29E4-F3EE-A2B8-38A531ABE654}"/>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4" name="Oval 6033">
                <a:extLst>
                  <a:ext uri="{FF2B5EF4-FFF2-40B4-BE49-F238E27FC236}">
                    <a16:creationId xmlns:a16="http://schemas.microsoft.com/office/drawing/2014/main" id="{8ADC8722-1069-C3BA-0204-C07AC07A056B}"/>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5" name="Oval 6034">
                <a:extLst>
                  <a:ext uri="{FF2B5EF4-FFF2-40B4-BE49-F238E27FC236}">
                    <a16:creationId xmlns:a16="http://schemas.microsoft.com/office/drawing/2014/main" id="{E4DDF205-A18D-568A-18B6-C6642AF61AEB}"/>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6" name="Oval 6035">
                <a:extLst>
                  <a:ext uri="{FF2B5EF4-FFF2-40B4-BE49-F238E27FC236}">
                    <a16:creationId xmlns:a16="http://schemas.microsoft.com/office/drawing/2014/main" id="{52B4D39E-D9A1-7520-7AED-E319262FDA86}"/>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7" name="Oval 6036">
                <a:extLst>
                  <a:ext uri="{FF2B5EF4-FFF2-40B4-BE49-F238E27FC236}">
                    <a16:creationId xmlns:a16="http://schemas.microsoft.com/office/drawing/2014/main" id="{33CF9643-1216-BC9F-AB81-398F59B5EE68}"/>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8" name="Oval 6037">
                <a:extLst>
                  <a:ext uri="{FF2B5EF4-FFF2-40B4-BE49-F238E27FC236}">
                    <a16:creationId xmlns:a16="http://schemas.microsoft.com/office/drawing/2014/main" id="{C226070C-219A-D5D9-8267-76E30E24BB4D}"/>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9" name="Oval 6038">
                <a:extLst>
                  <a:ext uri="{FF2B5EF4-FFF2-40B4-BE49-F238E27FC236}">
                    <a16:creationId xmlns:a16="http://schemas.microsoft.com/office/drawing/2014/main" id="{BEE8279F-1920-BE95-35B5-8AD656E1DFDE}"/>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0" name="Oval 6039">
                <a:extLst>
                  <a:ext uri="{FF2B5EF4-FFF2-40B4-BE49-F238E27FC236}">
                    <a16:creationId xmlns:a16="http://schemas.microsoft.com/office/drawing/2014/main" id="{52E337ED-21F9-FDD8-8239-F2F334C93DCF}"/>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 name="Oval 6040">
                <a:extLst>
                  <a:ext uri="{FF2B5EF4-FFF2-40B4-BE49-F238E27FC236}">
                    <a16:creationId xmlns:a16="http://schemas.microsoft.com/office/drawing/2014/main" id="{8AA37345-0301-072A-E9D6-8FE2DBB8E123}"/>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4" name="Group 6003">
              <a:extLst>
                <a:ext uri="{FF2B5EF4-FFF2-40B4-BE49-F238E27FC236}">
                  <a16:creationId xmlns:a16="http://schemas.microsoft.com/office/drawing/2014/main" id="{1B8F555A-C806-15CE-B3FC-7E69B96204F4}"/>
                </a:ext>
              </a:extLst>
            </p:cNvPr>
            <p:cNvGrpSpPr/>
            <p:nvPr/>
          </p:nvGrpSpPr>
          <p:grpSpPr>
            <a:xfrm>
              <a:off x="2640697" y="651476"/>
              <a:ext cx="86861" cy="1133880"/>
              <a:chOff x="2640697" y="651476"/>
              <a:chExt cx="86861" cy="1133880"/>
            </a:xfrm>
          </p:grpSpPr>
          <p:sp>
            <p:nvSpPr>
              <p:cNvPr id="6018" name="Rectangle 6017">
                <a:extLst>
                  <a:ext uri="{FF2B5EF4-FFF2-40B4-BE49-F238E27FC236}">
                    <a16:creationId xmlns:a16="http://schemas.microsoft.com/office/drawing/2014/main" id="{0792637F-EDE5-A2C9-A026-D086CCEE5829}"/>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19" name="Oval 6018">
                <a:extLst>
                  <a:ext uri="{FF2B5EF4-FFF2-40B4-BE49-F238E27FC236}">
                    <a16:creationId xmlns:a16="http://schemas.microsoft.com/office/drawing/2014/main" id="{F37E3B69-06A1-9C9C-7A1C-18F08C9B912A}"/>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0" name="Oval 6019">
                <a:extLst>
                  <a:ext uri="{FF2B5EF4-FFF2-40B4-BE49-F238E27FC236}">
                    <a16:creationId xmlns:a16="http://schemas.microsoft.com/office/drawing/2014/main" id="{97029819-DB44-CA7D-D211-A1FD8FC68A85}"/>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1" name="Oval 6020">
                <a:extLst>
                  <a:ext uri="{FF2B5EF4-FFF2-40B4-BE49-F238E27FC236}">
                    <a16:creationId xmlns:a16="http://schemas.microsoft.com/office/drawing/2014/main" id="{DCE3B02B-1ECC-74DC-6934-A1BC6A44B2B1}"/>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2" name="Oval 6021">
                <a:extLst>
                  <a:ext uri="{FF2B5EF4-FFF2-40B4-BE49-F238E27FC236}">
                    <a16:creationId xmlns:a16="http://schemas.microsoft.com/office/drawing/2014/main" id="{1D907050-E91F-9021-82C9-EF7ABF4112AB}"/>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3" name="Oval 6022">
                <a:extLst>
                  <a:ext uri="{FF2B5EF4-FFF2-40B4-BE49-F238E27FC236}">
                    <a16:creationId xmlns:a16="http://schemas.microsoft.com/office/drawing/2014/main" id="{ED980718-1759-0F9A-F258-A94AD4465D2E}"/>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4" name="Oval 6023">
                <a:extLst>
                  <a:ext uri="{FF2B5EF4-FFF2-40B4-BE49-F238E27FC236}">
                    <a16:creationId xmlns:a16="http://schemas.microsoft.com/office/drawing/2014/main" id="{25025D64-8BC3-32E5-3870-537A9381A935}"/>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5" name="Oval 6024">
                <a:extLst>
                  <a:ext uri="{FF2B5EF4-FFF2-40B4-BE49-F238E27FC236}">
                    <a16:creationId xmlns:a16="http://schemas.microsoft.com/office/drawing/2014/main" id="{B7F3A38C-BE99-40A9-6F06-1D0B7BC53DFD}"/>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6" name="Oval 6025">
                <a:extLst>
                  <a:ext uri="{FF2B5EF4-FFF2-40B4-BE49-F238E27FC236}">
                    <a16:creationId xmlns:a16="http://schemas.microsoft.com/office/drawing/2014/main" id="{40CDBA6D-2944-DE78-4A37-3C71CDEEF70C}"/>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7" name="Oval 6026">
                <a:extLst>
                  <a:ext uri="{FF2B5EF4-FFF2-40B4-BE49-F238E27FC236}">
                    <a16:creationId xmlns:a16="http://schemas.microsoft.com/office/drawing/2014/main" id="{BA80FD47-0AAD-BC40-FFA5-0F97C36E9D28}"/>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8" name="Oval 6027">
                <a:extLst>
                  <a:ext uri="{FF2B5EF4-FFF2-40B4-BE49-F238E27FC236}">
                    <a16:creationId xmlns:a16="http://schemas.microsoft.com/office/drawing/2014/main" id="{0BA06B99-AA5C-67FC-60A7-8E9439AA61A4}"/>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9" name="Oval 6028">
                <a:extLst>
                  <a:ext uri="{FF2B5EF4-FFF2-40B4-BE49-F238E27FC236}">
                    <a16:creationId xmlns:a16="http://schemas.microsoft.com/office/drawing/2014/main" id="{0725408A-AE7A-CED9-B0D3-64208CF524A7}"/>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5" name="Group 6004">
              <a:extLst>
                <a:ext uri="{FF2B5EF4-FFF2-40B4-BE49-F238E27FC236}">
                  <a16:creationId xmlns:a16="http://schemas.microsoft.com/office/drawing/2014/main" id="{14D9160B-BF84-59F3-CED9-E5C774BF36A7}"/>
                </a:ext>
              </a:extLst>
            </p:cNvPr>
            <p:cNvGrpSpPr/>
            <p:nvPr/>
          </p:nvGrpSpPr>
          <p:grpSpPr>
            <a:xfrm>
              <a:off x="2545251" y="651476"/>
              <a:ext cx="86861" cy="1133880"/>
              <a:chOff x="2545251" y="651476"/>
              <a:chExt cx="86861" cy="1133880"/>
            </a:xfrm>
          </p:grpSpPr>
          <p:sp>
            <p:nvSpPr>
              <p:cNvPr id="6006" name="Rectangle 6005">
                <a:extLst>
                  <a:ext uri="{FF2B5EF4-FFF2-40B4-BE49-F238E27FC236}">
                    <a16:creationId xmlns:a16="http://schemas.microsoft.com/office/drawing/2014/main" id="{0BF73126-9113-0B2A-AD4F-46D8F2048F17}"/>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007" name="Oval 6006">
                <a:extLst>
                  <a:ext uri="{FF2B5EF4-FFF2-40B4-BE49-F238E27FC236}">
                    <a16:creationId xmlns:a16="http://schemas.microsoft.com/office/drawing/2014/main" id="{24A58890-D1C1-E2AA-B128-8CC28DF90B28}"/>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8" name="Oval 6007">
                <a:extLst>
                  <a:ext uri="{FF2B5EF4-FFF2-40B4-BE49-F238E27FC236}">
                    <a16:creationId xmlns:a16="http://schemas.microsoft.com/office/drawing/2014/main" id="{0AF64BC2-ACB1-B22A-E185-F522D2D36D45}"/>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9" name="Oval 6008">
                <a:extLst>
                  <a:ext uri="{FF2B5EF4-FFF2-40B4-BE49-F238E27FC236}">
                    <a16:creationId xmlns:a16="http://schemas.microsoft.com/office/drawing/2014/main" id="{E7E7AED9-5174-0D12-2784-02F9DA7478EB}"/>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0" name="Oval 6009">
                <a:extLst>
                  <a:ext uri="{FF2B5EF4-FFF2-40B4-BE49-F238E27FC236}">
                    <a16:creationId xmlns:a16="http://schemas.microsoft.com/office/drawing/2014/main" id="{9A521F62-E45B-3EEB-9437-76522A848D14}"/>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1" name="Oval 6010">
                <a:extLst>
                  <a:ext uri="{FF2B5EF4-FFF2-40B4-BE49-F238E27FC236}">
                    <a16:creationId xmlns:a16="http://schemas.microsoft.com/office/drawing/2014/main" id="{9BA2C93E-D12D-CA75-7084-B50976237B2D}"/>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2" name="Oval 6011">
                <a:extLst>
                  <a:ext uri="{FF2B5EF4-FFF2-40B4-BE49-F238E27FC236}">
                    <a16:creationId xmlns:a16="http://schemas.microsoft.com/office/drawing/2014/main" id="{D4748A2D-0B9E-06AC-EE6C-93F33C24A2C6}"/>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3" name="Oval 6012">
                <a:extLst>
                  <a:ext uri="{FF2B5EF4-FFF2-40B4-BE49-F238E27FC236}">
                    <a16:creationId xmlns:a16="http://schemas.microsoft.com/office/drawing/2014/main" id="{D4D7B1E4-4D6E-B226-4B73-6A23B33DE94B}"/>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4" name="Oval 6013">
                <a:extLst>
                  <a:ext uri="{FF2B5EF4-FFF2-40B4-BE49-F238E27FC236}">
                    <a16:creationId xmlns:a16="http://schemas.microsoft.com/office/drawing/2014/main" id="{B783EDEF-37E3-7240-A40B-0D209C5F74AD}"/>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5" name="Oval 6014">
                <a:extLst>
                  <a:ext uri="{FF2B5EF4-FFF2-40B4-BE49-F238E27FC236}">
                    <a16:creationId xmlns:a16="http://schemas.microsoft.com/office/drawing/2014/main" id="{247E7544-89DD-0BED-D0DF-8A4CE4A3F199}"/>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6" name="Oval 6015">
                <a:extLst>
                  <a:ext uri="{FF2B5EF4-FFF2-40B4-BE49-F238E27FC236}">
                    <a16:creationId xmlns:a16="http://schemas.microsoft.com/office/drawing/2014/main" id="{CEA6655C-343B-C18F-0546-61EACB0A2B2F}"/>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7" name="Oval 6016">
                <a:extLst>
                  <a:ext uri="{FF2B5EF4-FFF2-40B4-BE49-F238E27FC236}">
                    <a16:creationId xmlns:a16="http://schemas.microsoft.com/office/drawing/2014/main" id="{BD4FAE18-3CA1-3E1A-AC30-974C690E9289}"/>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3" name="Group 6202">
            <a:extLst>
              <a:ext uri="{FF2B5EF4-FFF2-40B4-BE49-F238E27FC236}">
                <a16:creationId xmlns:a16="http://schemas.microsoft.com/office/drawing/2014/main" id="{FB1D229D-D90B-CE74-A597-FB210BC9F38F}"/>
              </a:ext>
            </a:extLst>
          </p:cNvPr>
          <p:cNvGrpSpPr/>
          <p:nvPr/>
        </p:nvGrpSpPr>
        <p:grpSpPr>
          <a:xfrm>
            <a:off x="7364360" y="5057585"/>
            <a:ext cx="1562621" cy="1184320"/>
            <a:chOff x="2523213" y="511535"/>
            <a:chExt cx="1562621" cy="1597226"/>
          </a:xfrm>
        </p:grpSpPr>
        <p:grpSp>
          <p:nvGrpSpPr>
            <p:cNvPr id="6204" name="Group 6203">
              <a:extLst>
                <a:ext uri="{FF2B5EF4-FFF2-40B4-BE49-F238E27FC236}">
                  <a16:creationId xmlns:a16="http://schemas.microsoft.com/office/drawing/2014/main" id="{A7D4D4FD-EB9D-200C-DA62-E3D995DDDFDC}"/>
                </a:ext>
              </a:extLst>
            </p:cNvPr>
            <p:cNvGrpSpPr/>
            <p:nvPr/>
          </p:nvGrpSpPr>
          <p:grpSpPr>
            <a:xfrm>
              <a:off x="2523213" y="511535"/>
              <a:ext cx="1562621" cy="1597226"/>
              <a:chOff x="2523213" y="511535"/>
              <a:chExt cx="1562621" cy="1597226"/>
            </a:xfrm>
          </p:grpSpPr>
          <p:sp>
            <p:nvSpPr>
              <p:cNvPr id="6413" name="Rectangle 6412">
                <a:extLst>
                  <a:ext uri="{FF2B5EF4-FFF2-40B4-BE49-F238E27FC236}">
                    <a16:creationId xmlns:a16="http://schemas.microsoft.com/office/drawing/2014/main" id="{359AE785-82F0-E886-EBC4-EC210BA51BDC}"/>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4" name="Rectangle 6413">
                <a:extLst>
                  <a:ext uri="{FF2B5EF4-FFF2-40B4-BE49-F238E27FC236}">
                    <a16:creationId xmlns:a16="http://schemas.microsoft.com/office/drawing/2014/main" id="{3E47472B-4B3A-3FA0-140F-059A8258155B}"/>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6415" name="Rectangle 6414">
                <a:extLst>
                  <a:ext uri="{FF2B5EF4-FFF2-40B4-BE49-F238E27FC236}">
                    <a16:creationId xmlns:a16="http://schemas.microsoft.com/office/drawing/2014/main" id="{F7FE88E8-B4F0-7FF9-7F13-EF9653363234}"/>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6" name="Rectangle 6415">
                <a:extLst>
                  <a:ext uri="{FF2B5EF4-FFF2-40B4-BE49-F238E27FC236}">
                    <a16:creationId xmlns:a16="http://schemas.microsoft.com/office/drawing/2014/main" id="{98E32EB0-6F0D-848D-001F-1201C57E7826}"/>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417" name="Rectangle 6416">
                <a:extLst>
                  <a:ext uri="{FF2B5EF4-FFF2-40B4-BE49-F238E27FC236}">
                    <a16:creationId xmlns:a16="http://schemas.microsoft.com/office/drawing/2014/main" id="{074339B8-5E08-49C6-7FDA-6534D6BB069F}"/>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5" name="Group 6204">
              <a:extLst>
                <a:ext uri="{FF2B5EF4-FFF2-40B4-BE49-F238E27FC236}">
                  <a16:creationId xmlns:a16="http://schemas.microsoft.com/office/drawing/2014/main" id="{F1360A87-FB42-59C0-B4F7-E8F5DF7CC26A}"/>
                </a:ext>
              </a:extLst>
            </p:cNvPr>
            <p:cNvGrpSpPr/>
            <p:nvPr/>
          </p:nvGrpSpPr>
          <p:grpSpPr>
            <a:xfrm>
              <a:off x="3975161" y="651476"/>
              <a:ext cx="86861" cy="1133880"/>
              <a:chOff x="3975161" y="651476"/>
              <a:chExt cx="86861" cy="1133880"/>
            </a:xfrm>
          </p:grpSpPr>
          <p:sp>
            <p:nvSpPr>
              <p:cNvPr id="6401" name="Rectangle 6400">
                <a:extLst>
                  <a:ext uri="{FF2B5EF4-FFF2-40B4-BE49-F238E27FC236}">
                    <a16:creationId xmlns:a16="http://schemas.microsoft.com/office/drawing/2014/main" id="{905DA05A-8F5A-0DDB-BB6B-0D3D55665017}"/>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402" name="Oval 6401">
                <a:extLst>
                  <a:ext uri="{FF2B5EF4-FFF2-40B4-BE49-F238E27FC236}">
                    <a16:creationId xmlns:a16="http://schemas.microsoft.com/office/drawing/2014/main" id="{F65F5B93-DC36-DFEE-2DA3-3A722511EC2C}"/>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3" name="Oval 6402">
                <a:extLst>
                  <a:ext uri="{FF2B5EF4-FFF2-40B4-BE49-F238E27FC236}">
                    <a16:creationId xmlns:a16="http://schemas.microsoft.com/office/drawing/2014/main" id="{DCAA3B31-B2CC-DDB3-AE97-2A22004B5C37}"/>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4" name="Oval 6403">
                <a:extLst>
                  <a:ext uri="{FF2B5EF4-FFF2-40B4-BE49-F238E27FC236}">
                    <a16:creationId xmlns:a16="http://schemas.microsoft.com/office/drawing/2014/main" id="{BA0F504B-39A5-E3E8-E2D4-06C1951BB1AF}"/>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5" name="Oval 6404">
                <a:extLst>
                  <a:ext uri="{FF2B5EF4-FFF2-40B4-BE49-F238E27FC236}">
                    <a16:creationId xmlns:a16="http://schemas.microsoft.com/office/drawing/2014/main" id="{890085CF-0535-4772-0683-B8CE703765B1}"/>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6" name="Oval 6405">
                <a:extLst>
                  <a:ext uri="{FF2B5EF4-FFF2-40B4-BE49-F238E27FC236}">
                    <a16:creationId xmlns:a16="http://schemas.microsoft.com/office/drawing/2014/main" id="{82B878B3-4737-FF6F-7DF4-682B9B432038}"/>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7" name="Oval 6406">
                <a:extLst>
                  <a:ext uri="{FF2B5EF4-FFF2-40B4-BE49-F238E27FC236}">
                    <a16:creationId xmlns:a16="http://schemas.microsoft.com/office/drawing/2014/main" id="{C736023E-4D1F-E1C8-6815-CEB110FAFAC7}"/>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8" name="Oval 6407">
                <a:extLst>
                  <a:ext uri="{FF2B5EF4-FFF2-40B4-BE49-F238E27FC236}">
                    <a16:creationId xmlns:a16="http://schemas.microsoft.com/office/drawing/2014/main" id="{C27D970A-05F9-D08E-1C3A-824FA60D9A38}"/>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9" name="Oval 6408">
                <a:extLst>
                  <a:ext uri="{FF2B5EF4-FFF2-40B4-BE49-F238E27FC236}">
                    <a16:creationId xmlns:a16="http://schemas.microsoft.com/office/drawing/2014/main" id="{25F48AC0-C0AC-EEC5-F5E8-3033D9600CC6}"/>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0" name="Oval 6409">
                <a:extLst>
                  <a:ext uri="{FF2B5EF4-FFF2-40B4-BE49-F238E27FC236}">
                    <a16:creationId xmlns:a16="http://schemas.microsoft.com/office/drawing/2014/main" id="{E7E1CAEF-EF65-81AE-4DB6-565C0863B0AC}"/>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1" name="Oval 6410">
                <a:extLst>
                  <a:ext uri="{FF2B5EF4-FFF2-40B4-BE49-F238E27FC236}">
                    <a16:creationId xmlns:a16="http://schemas.microsoft.com/office/drawing/2014/main" id="{DDC82D95-90B6-E1AA-7E24-073EE4440549}"/>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2" name="Oval 6411">
                <a:extLst>
                  <a:ext uri="{FF2B5EF4-FFF2-40B4-BE49-F238E27FC236}">
                    <a16:creationId xmlns:a16="http://schemas.microsoft.com/office/drawing/2014/main" id="{CAB4ED63-2052-1789-0C2E-423B4EB91780}"/>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6" name="Group 6205">
              <a:extLst>
                <a:ext uri="{FF2B5EF4-FFF2-40B4-BE49-F238E27FC236}">
                  <a16:creationId xmlns:a16="http://schemas.microsoft.com/office/drawing/2014/main" id="{76005590-D0FF-B25C-9925-AE2298DC4B7E}"/>
                </a:ext>
              </a:extLst>
            </p:cNvPr>
            <p:cNvGrpSpPr/>
            <p:nvPr/>
          </p:nvGrpSpPr>
          <p:grpSpPr>
            <a:xfrm>
              <a:off x="3881500" y="651476"/>
              <a:ext cx="86861" cy="1133880"/>
              <a:chOff x="3881500" y="651476"/>
              <a:chExt cx="86861" cy="1133880"/>
            </a:xfrm>
          </p:grpSpPr>
          <p:sp>
            <p:nvSpPr>
              <p:cNvPr id="6389" name="Rectangle 6388">
                <a:extLst>
                  <a:ext uri="{FF2B5EF4-FFF2-40B4-BE49-F238E27FC236}">
                    <a16:creationId xmlns:a16="http://schemas.microsoft.com/office/drawing/2014/main" id="{62FA01FB-6EF1-C8E4-AB9D-C83A246B3A98}"/>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90" name="Oval 6389">
                <a:extLst>
                  <a:ext uri="{FF2B5EF4-FFF2-40B4-BE49-F238E27FC236}">
                    <a16:creationId xmlns:a16="http://schemas.microsoft.com/office/drawing/2014/main" id="{A4F51B3E-B47D-C2ED-CC04-EEFF9FA85975}"/>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1" name="Oval 6390">
                <a:extLst>
                  <a:ext uri="{FF2B5EF4-FFF2-40B4-BE49-F238E27FC236}">
                    <a16:creationId xmlns:a16="http://schemas.microsoft.com/office/drawing/2014/main" id="{3050060D-AE4E-3C33-3898-862CC63081D9}"/>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2" name="Oval 6391">
                <a:extLst>
                  <a:ext uri="{FF2B5EF4-FFF2-40B4-BE49-F238E27FC236}">
                    <a16:creationId xmlns:a16="http://schemas.microsoft.com/office/drawing/2014/main" id="{6DA32084-2EA5-1BEB-29FE-EFAE21B54E52}"/>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3" name="Oval 6392">
                <a:extLst>
                  <a:ext uri="{FF2B5EF4-FFF2-40B4-BE49-F238E27FC236}">
                    <a16:creationId xmlns:a16="http://schemas.microsoft.com/office/drawing/2014/main" id="{C18DE217-73E1-5847-6A90-3A05BC58609E}"/>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4" name="Oval 6393">
                <a:extLst>
                  <a:ext uri="{FF2B5EF4-FFF2-40B4-BE49-F238E27FC236}">
                    <a16:creationId xmlns:a16="http://schemas.microsoft.com/office/drawing/2014/main" id="{B6779608-C71C-1E8C-1010-6FE088BBDCD9}"/>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5" name="Oval 6394">
                <a:extLst>
                  <a:ext uri="{FF2B5EF4-FFF2-40B4-BE49-F238E27FC236}">
                    <a16:creationId xmlns:a16="http://schemas.microsoft.com/office/drawing/2014/main" id="{9D225B64-4D30-2B32-B585-3532629DBEE0}"/>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6" name="Oval 6395">
                <a:extLst>
                  <a:ext uri="{FF2B5EF4-FFF2-40B4-BE49-F238E27FC236}">
                    <a16:creationId xmlns:a16="http://schemas.microsoft.com/office/drawing/2014/main" id="{E6C3FF31-0054-06FF-0AB1-BAF11C86F249}"/>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7" name="Oval 6396">
                <a:extLst>
                  <a:ext uri="{FF2B5EF4-FFF2-40B4-BE49-F238E27FC236}">
                    <a16:creationId xmlns:a16="http://schemas.microsoft.com/office/drawing/2014/main" id="{7321F2C4-894F-0B5A-49EC-E623C064CBA9}"/>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8" name="Oval 6397">
                <a:extLst>
                  <a:ext uri="{FF2B5EF4-FFF2-40B4-BE49-F238E27FC236}">
                    <a16:creationId xmlns:a16="http://schemas.microsoft.com/office/drawing/2014/main" id="{1FA08899-CA0D-A2BF-E1C3-C7F43C8C626B}"/>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9" name="Oval 6398">
                <a:extLst>
                  <a:ext uri="{FF2B5EF4-FFF2-40B4-BE49-F238E27FC236}">
                    <a16:creationId xmlns:a16="http://schemas.microsoft.com/office/drawing/2014/main" id="{14D85021-DD62-130F-6E87-C40D6B750B9B}"/>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0" name="Oval 6399">
                <a:extLst>
                  <a:ext uri="{FF2B5EF4-FFF2-40B4-BE49-F238E27FC236}">
                    <a16:creationId xmlns:a16="http://schemas.microsoft.com/office/drawing/2014/main" id="{8B63613C-87B2-2DEA-37AD-7A29090BB54A}"/>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7" name="Group 6206">
              <a:extLst>
                <a:ext uri="{FF2B5EF4-FFF2-40B4-BE49-F238E27FC236}">
                  <a16:creationId xmlns:a16="http://schemas.microsoft.com/office/drawing/2014/main" id="{8E4CD721-23A3-BBA4-9CCD-3CA361E3C4AA}"/>
                </a:ext>
              </a:extLst>
            </p:cNvPr>
            <p:cNvGrpSpPr/>
            <p:nvPr/>
          </p:nvGrpSpPr>
          <p:grpSpPr>
            <a:xfrm>
              <a:off x="3786054" y="651476"/>
              <a:ext cx="86861" cy="1133880"/>
              <a:chOff x="3786054" y="651476"/>
              <a:chExt cx="86861" cy="1133880"/>
            </a:xfrm>
          </p:grpSpPr>
          <p:sp>
            <p:nvSpPr>
              <p:cNvPr id="6377" name="Rectangle 6376">
                <a:extLst>
                  <a:ext uri="{FF2B5EF4-FFF2-40B4-BE49-F238E27FC236}">
                    <a16:creationId xmlns:a16="http://schemas.microsoft.com/office/drawing/2014/main" id="{6DAEB963-B97F-C181-B906-4BC4A23CF21D}"/>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78" name="Oval 6377">
                <a:extLst>
                  <a:ext uri="{FF2B5EF4-FFF2-40B4-BE49-F238E27FC236}">
                    <a16:creationId xmlns:a16="http://schemas.microsoft.com/office/drawing/2014/main" id="{C35C2D1B-9298-AEC4-9356-C4FCE64DA838}"/>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9" name="Oval 6378">
                <a:extLst>
                  <a:ext uri="{FF2B5EF4-FFF2-40B4-BE49-F238E27FC236}">
                    <a16:creationId xmlns:a16="http://schemas.microsoft.com/office/drawing/2014/main" id="{BED32022-E2FF-6559-9883-E40EE77C8B58}"/>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0" name="Oval 6379">
                <a:extLst>
                  <a:ext uri="{FF2B5EF4-FFF2-40B4-BE49-F238E27FC236}">
                    <a16:creationId xmlns:a16="http://schemas.microsoft.com/office/drawing/2014/main" id="{BF4F1568-D581-F940-F068-453450500E85}"/>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1" name="Oval 6380">
                <a:extLst>
                  <a:ext uri="{FF2B5EF4-FFF2-40B4-BE49-F238E27FC236}">
                    <a16:creationId xmlns:a16="http://schemas.microsoft.com/office/drawing/2014/main" id="{FFA41001-7351-969C-22CF-0DFDEB64F3E2}"/>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2" name="Oval 6381">
                <a:extLst>
                  <a:ext uri="{FF2B5EF4-FFF2-40B4-BE49-F238E27FC236}">
                    <a16:creationId xmlns:a16="http://schemas.microsoft.com/office/drawing/2014/main" id="{068307A5-0F48-F500-A497-6A6C3DAD150E}"/>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3" name="Oval 6382">
                <a:extLst>
                  <a:ext uri="{FF2B5EF4-FFF2-40B4-BE49-F238E27FC236}">
                    <a16:creationId xmlns:a16="http://schemas.microsoft.com/office/drawing/2014/main" id="{44E807B0-76F4-FD44-152B-BCE2A69C3663}"/>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4" name="Oval 6383">
                <a:extLst>
                  <a:ext uri="{FF2B5EF4-FFF2-40B4-BE49-F238E27FC236}">
                    <a16:creationId xmlns:a16="http://schemas.microsoft.com/office/drawing/2014/main" id="{5F2405B8-24B9-5AAF-4FA1-A410224AEFBA}"/>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5" name="Oval 6384">
                <a:extLst>
                  <a:ext uri="{FF2B5EF4-FFF2-40B4-BE49-F238E27FC236}">
                    <a16:creationId xmlns:a16="http://schemas.microsoft.com/office/drawing/2014/main" id="{D8437AB1-E0DF-6CEB-DFAF-7AAC155A9E0C}"/>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6" name="Oval 6385">
                <a:extLst>
                  <a:ext uri="{FF2B5EF4-FFF2-40B4-BE49-F238E27FC236}">
                    <a16:creationId xmlns:a16="http://schemas.microsoft.com/office/drawing/2014/main" id="{DD2F6452-D594-C33C-61DE-6B14DC5039B1}"/>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7" name="Oval 6386">
                <a:extLst>
                  <a:ext uri="{FF2B5EF4-FFF2-40B4-BE49-F238E27FC236}">
                    <a16:creationId xmlns:a16="http://schemas.microsoft.com/office/drawing/2014/main" id="{80EE0937-C48C-7A8C-A301-30B8129BF127}"/>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8" name="Oval 6387">
                <a:extLst>
                  <a:ext uri="{FF2B5EF4-FFF2-40B4-BE49-F238E27FC236}">
                    <a16:creationId xmlns:a16="http://schemas.microsoft.com/office/drawing/2014/main" id="{E9D59D81-02DC-16C0-AABD-76775E27E5DD}"/>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8" name="Group 6207">
              <a:extLst>
                <a:ext uri="{FF2B5EF4-FFF2-40B4-BE49-F238E27FC236}">
                  <a16:creationId xmlns:a16="http://schemas.microsoft.com/office/drawing/2014/main" id="{D6FE3F81-0840-B0B4-51FB-ABC341D89E59}"/>
                </a:ext>
              </a:extLst>
            </p:cNvPr>
            <p:cNvGrpSpPr/>
            <p:nvPr/>
          </p:nvGrpSpPr>
          <p:grpSpPr>
            <a:xfrm>
              <a:off x="3690608" y="651476"/>
              <a:ext cx="86861" cy="1133880"/>
              <a:chOff x="3690608" y="651476"/>
              <a:chExt cx="86861" cy="1133880"/>
            </a:xfrm>
          </p:grpSpPr>
          <p:sp>
            <p:nvSpPr>
              <p:cNvPr id="6365" name="Rectangle 6364">
                <a:extLst>
                  <a:ext uri="{FF2B5EF4-FFF2-40B4-BE49-F238E27FC236}">
                    <a16:creationId xmlns:a16="http://schemas.microsoft.com/office/drawing/2014/main" id="{4E1FC109-EAC3-4828-8510-E30A54049EEA}"/>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66" name="Oval 6365">
                <a:extLst>
                  <a:ext uri="{FF2B5EF4-FFF2-40B4-BE49-F238E27FC236}">
                    <a16:creationId xmlns:a16="http://schemas.microsoft.com/office/drawing/2014/main" id="{F65C790D-D718-0D93-BDA4-B65C37ECA839}"/>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7" name="Oval 6366">
                <a:extLst>
                  <a:ext uri="{FF2B5EF4-FFF2-40B4-BE49-F238E27FC236}">
                    <a16:creationId xmlns:a16="http://schemas.microsoft.com/office/drawing/2014/main" id="{0B28C096-D3A4-2EBC-B38D-0992F93DE519}"/>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8" name="Oval 6367">
                <a:extLst>
                  <a:ext uri="{FF2B5EF4-FFF2-40B4-BE49-F238E27FC236}">
                    <a16:creationId xmlns:a16="http://schemas.microsoft.com/office/drawing/2014/main" id="{A838E166-4343-B31D-9A8C-40B791AEB7A4}"/>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9" name="Oval 6368">
                <a:extLst>
                  <a:ext uri="{FF2B5EF4-FFF2-40B4-BE49-F238E27FC236}">
                    <a16:creationId xmlns:a16="http://schemas.microsoft.com/office/drawing/2014/main" id="{C20C6EE7-5338-9C64-D633-405404DC53E7}"/>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0" name="Oval 6369">
                <a:extLst>
                  <a:ext uri="{FF2B5EF4-FFF2-40B4-BE49-F238E27FC236}">
                    <a16:creationId xmlns:a16="http://schemas.microsoft.com/office/drawing/2014/main" id="{DFC3F504-3A15-31F9-8B3F-3AA28668885E}"/>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1" name="Oval 6370">
                <a:extLst>
                  <a:ext uri="{FF2B5EF4-FFF2-40B4-BE49-F238E27FC236}">
                    <a16:creationId xmlns:a16="http://schemas.microsoft.com/office/drawing/2014/main" id="{A8194080-A9D5-D918-B90B-92C6C8A57984}"/>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2" name="Oval 6371">
                <a:extLst>
                  <a:ext uri="{FF2B5EF4-FFF2-40B4-BE49-F238E27FC236}">
                    <a16:creationId xmlns:a16="http://schemas.microsoft.com/office/drawing/2014/main" id="{8CBD2F06-D897-5E5B-E0A8-FDA534D93882}"/>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3" name="Oval 6372">
                <a:extLst>
                  <a:ext uri="{FF2B5EF4-FFF2-40B4-BE49-F238E27FC236}">
                    <a16:creationId xmlns:a16="http://schemas.microsoft.com/office/drawing/2014/main" id="{E5DD6805-6361-FCDF-22BD-A692F1C88F75}"/>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4" name="Oval 6373">
                <a:extLst>
                  <a:ext uri="{FF2B5EF4-FFF2-40B4-BE49-F238E27FC236}">
                    <a16:creationId xmlns:a16="http://schemas.microsoft.com/office/drawing/2014/main" id="{B74356F4-20B0-C7B2-6B07-1035F3718C79}"/>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5" name="Oval 6374">
                <a:extLst>
                  <a:ext uri="{FF2B5EF4-FFF2-40B4-BE49-F238E27FC236}">
                    <a16:creationId xmlns:a16="http://schemas.microsoft.com/office/drawing/2014/main" id="{C3C9C8F4-4E4B-EFEF-06AF-4C6B5AF792C4}"/>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6" name="Oval 6375">
                <a:extLst>
                  <a:ext uri="{FF2B5EF4-FFF2-40B4-BE49-F238E27FC236}">
                    <a16:creationId xmlns:a16="http://schemas.microsoft.com/office/drawing/2014/main" id="{917640DF-962C-0E00-0B65-53C3EFA33986}"/>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9" name="Group 6208">
              <a:extLst>
                <a:ext uri="{FF2B5EF4-FFF2-40B4-BE49-F238E27FC236}">
                  <a16:creationId xmlns:a16="http://schemas.microsoft.com/office/drawing/2014/main" id="{D40EDF8F-CDBE-ED52-9C01-9AFA3508B0EC}"/>
                </a:ext>
              </a:extLst>
            </p:cNvPr>
            <p:cNvGrpSpPr/>
            <p:nvPr/>
          </p:nvGrpSpPr>
          <p:grpSpPr>
            <a:xfrm>
              <a:off x="3595162" y="651476"/>
              <a:ext cx="86861" cy="1133880"/>
              <a:chOff x="3595162" y="651476"/>
              <a:chExt cx="86861" cy="1133880"/>
            </a:xfrm>
          </p:grpSpPr>
          <p:sp>
            <p:nvSpPr>
              <p:cNvPr id="6353" name="Rectangle 6352">
                <a:extLst>
                  <a:ext uri="{FF2B5EF4-FFF2-40B4-BE49-F238E27FC236}">
                    <a16:creationId xmlns:a16="http://schemas.microsoft.com/office/drawing/2014/main" id="{F6EEF9B6-E501-CEE9-9622-FCDBD38A6FAD}"/>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54" name="Oval 6353">
                <a:extLst>
                  <a:ext uri="{FF2B5EF4-FFF2-40B4-BE49-F238E27FC236}">
                    <a16:creationId xmlns:a16="http://schemas.microsoft.com/office/drawing/2014/main" id="{010F9A8C-FE98-3DFC-6869-855E294BC6BB}"/>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5" name="Oval 6354">
                <a:extLst>
                  <a:ext uri="{FF2B5EF4-FFF2-40B4-BE49-F238E27FC236}">
                    <a16:creationId xmlns:a16="http://schemas.microsoft.com/office/drawing/2014/main" id="{E7CE9009-44AE-8078-EB21-CB1790022891}"/>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6" name="Oval 6355">
                <a:extLst>
                  <a:ext uri="{FF2B5EF4-FFF2-40B4-BE49-F238E27FC236}">
                    <a16:creationId xmlns:a16="http://schemas.microsoft.com/office/drawing/2014/main" id="{BA24BB74-F7FD-6EF7-EABA-6F756A195B9A}"/>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7" name="Oval 6356">
                <a:extLst>
                  <a:ext uri="{FF2B5EF4-FFF2-40B4-BE49-F238E27FC236}">
                    <a16:creationId xmlns:a16="http://schemas.microsoft.com/office/drawing/2014/main" id="{2F2DD253-F13E-5DEC-A679-31C08871ED80}"/>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8" name="Oval 6357">
                <a:extLst>
                  <a:ext uri="{FF2B5EF4-FFF2-40B4-BE49-F238E27FC236}">
                    <a16:creationId xmlns:a16="http://schemas.microsoft.com/office/drawing/2014/main" id="{29B0E2A7-5840-0F01-D15E-B6CB44808532}"/>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9" name="Oval 6358">
                <a:extLst>
                  <a:ext uri="{FF2B5EF4-FFF2-40B4-BE49-F238E27FC236}">
                    <a16:creationId xmlns:a16="http://schemas.microsoft.com/office/drawing/2014/main" id="{FA25FC03-DCC7-38DA-893A-558B8D874DEA}"/>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0" name="Oval 6359">
                <a:extLst>
                  <a:ext uri="{FF2B5EF4-FFF2-40B4-BE49-F238E27FC236}">
                    <a16:creationId xmlns:a16="http://schemas.microsoft.com/office/drawing/2014/main" id="{D7DF9E18-4214-14FE-30C7-73DE00C9F77C}"/>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1" name="Oval 6360">
                <a:extLst>
                  <a:ext uri="{FF2B5EF4-FFF2-40B4-BE49-F238E27FC236}">
                    <a16:creationId xmlns:a16="http://schemas.microsoft.com/office/drawing/2014/main" id="{C898D8F5-BFC4-7976-45D1-2D8D5255B09C}"/>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2" name="Oval 6361">
                <a:extLst>
                  <a:ext uri="{FF2B5EF4-FFF2-40B4-BE49-F238E27FC236}">
                    <a16:creationId xmlns:a16="http://schemas.microsoft.com/office/drawing/2014/main" id="{5EE6802C-EF5D-4FB5-78DD-40A15B62904D}"/>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3" name="Oval 6362">
                <a:extLst>
                  <a:ext uri="{FF2B5EF4-FFF2-40B4-BE49-F238E27FC236}">
                    <a16:creationId xmlns:a16="http://schemas.microsoft.com/office/drawing/2014/main" id="{F2823F30-97BB-4420-77FF-2D7893D71642}"/>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4" name="Oval 6363">
                <a:extLst>
                  <a:ext uri="{FF2B5EF4-FFF2-40B4-BE49-F238E27FC236}">
                    <a16:creationId xmlns:a16="http://schemas.microsoft.com/office/drawing/2014/main" id="{5489FAB4-CAC3-688F-3336-E8E98AAF5AC5}"/>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0" name="Group 6209">
              <a:extLst>
                <a:ext uri="{FF2B5EF4-FFF2-40B4-BE49-F238E27FC236}">
                  <a16:creationId xmlns:a16="http://schemas.microsoft.com/office/drawing/2014/main" id="{8AFCF3A8-F3DD-05F3-5469-2109F0638FE7}"/>
                </a:ext>
              </a:extLst>
            </p:cNvPr>
            <p:cNvGrpSpPr/>
            <p:nvPr/>
          </p:nvGrpSpPr>
          <p:grpSpPr>
            <a:xfrm>
              <a:off x="3499715" y="651476"/>
              <a:ext cx="86861" cy="1133880"/>
              <a:chOff x="3499715" y="651476"/>
              <a:chExt cx="86861" cy="1133880"/>
            </a:xfrm>
          </p:grpSpPr>
          <p:sp>
            <p:nvSpPr>
              <p:cNvPr id="6341" name="Rectangle 6340">
                <a:extLst>
                  <a:ext uri="{FF2B5EF4-FFF2-40B4-BE49-F238E27FC236}">
                    <a16:creationId xmlns:a16="http://schemas.microsoft.com/office/drawing/2014/main" id="{E029CAFD-24D9-2AEC-0F32-8C1A34C5D571}"/>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42" name="Oval 6341">
                <a:extLst>
                  <a:ext uri="{FF2B5EF4-FFF2-40B4-BE49-F238E27FC236}">
                    <a16:creationId xmlns:a16="http://schemas.microsoft.com/office/drawing/2014/main" id="{4FCDFBFF-D7BA-5C45-F9CC-3D9A25307327}"/>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3" name="Oval 6342">
                <a:extLst>
                  <a:ext uri="{FF2B5EF4-FFF2-40B4-BE49-F238E27FC236}">
                    <a16:creationId xmlns:a16="http://schemas.microsoft.com/office/drawing/2014/main" id="{6EBCD2C7-4F29-CAE3-7C25-933FB2146B02}"/>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4" name="Oval 6343">
                <a:extLst>
                  <a:ext uri="{FF2B5EF4-FFF2-40B4-BE49-F238E27FC236}">
                    <a16:creationId xmlns:a16="http://schemas.microsoft.com/office/drawing/2014/main" id="{E2B28260-F091-4C1A-091C-405FE7F30DFD}"/>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5" name="Oval 6344">
                <a:extLst>
                  <a:ext uri="{FF2B5EF4-FFF2-40B4-BE49-F238E27FC236}">
                    <a16:creationId xmlns:a16="http://schemas.microsoft.com/office/drawing/2014/main" id="{49C53386-3C3D-9889-CB67-360E0FEA4B69}"/>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6" name="Oval 6345">
                <a:extLst>
                  <a:ext uri="{FF2B5EF4-FFF2-40B4-BE49-F238E27FC236}">
                    <a16:creationId xmlns:a16="http://schemas.microsoft.com/office/drawing/2014/main" id="{978AC51F-AB07-5CBF-5C21-383A0DACF3D5}"/>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7" name="Oval 6346">
                <a:extLst>
                  <a:ext uri="{FF2B5EF4-FFF2-40B4-BE49-F238E27FC236}">
                    <a16:creationId xmlns:a16="http://schemas.microsoft.com/office/drawing/2014/main" id="{4364AB08-B555-5AB4-E9C9-5FC5C6F530A4}"/>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8" name="Oval 6347">
                <a:extLst>
                  <a:ext uri="{FF2B5EF4-FFF2-40B4-BE49-F238E27FC236}">
                    <a16:creationId xmlns:a16="http://schemas.microsoft.com/office/drawing/2014/main" id="{5CD4AD5D-6277-C1E7-4345-BC6FD1568BFB}"/>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 name="Oval 6348">
                <a:extLst>
                  <a:ext uri="{FF2B5EF4-FFF2-40B4-BE49-F238E27FC236}">
                    <a16:creationId xmlns:a16="http://schemas.microsoft.com/office/drawing/2014/main" id="{9FF687D6-A83C-5DEC-8A4B-F0D4E7CF41ED}"/>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 name="Oval 6349">
                <a:extLst>
                  <a:ext uri="{FF2B5EF4-FFF2-40B4-BE49-F238E27FC236}">
                    <a16:creationId xmlns:a16="http://schemas.microsoft.com/office/drawing/2014/main" id="{0B777218-CFC3-9C9C-C77C-5A7DB416EFA2}"/>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1" name="Oval 6350">
                <a:extLst>
                  <a:ext uri="{FF2B5EF4-FFF2-40B4-BE49-F238E27FC236}">
                    <a16:creationId xmlns:a16="http://schemas.microsoft.com/office/drawing/2014/main" id="{5D8E1289-B0CC-E702-35EA-0687D0257E33}"/>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2" name="Oval 6351">
                <a:extLst>
                  <a:ext uri="{FF2B5EF4-FFF2-40B4-BE49-F238E27FC236}">
                    <a16:creationId xmlns:a16="http://schemas.microsoft.com/office/drawing/2014/main" id="{C955EBDC-A204-8357-5023-EF58B92F30D6}"/>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1" name="Group 6210">
              <a:extLst>
                <a:ext uri="{FF2B5EF4-FFF2-40B4-BE49-F238E27FC236}">
                  <a16:creationId xmlns:a16="http://schemas.microsoft.com/office/drawing/2014/main" id="{2A6AF944-0665-10E1-7C2E-2431ECF7E5C5}"/>
                </a:ext>
              </a:extLst>
            </p:cNvPr>
            <p:cNvGrpSpPr/>
            <p:nvPr/>
          </p:nvGrpSpPr>
          <p:grpSpPr>
            <a:xfrm>
              <a:off x="3404269" y="651476"/>
              <a:ext cx="86861" cy="1133880"/>
              <a:chOff x="3404269" y="651476"/>
              <a:chExt cx="86861" cy="1133880"/>
            </a:xfrm>
          </p:grpSpPr>
          <p:sp>
            <p:nvSpPr>
              <p:cNvPr id="6329" name="Rectangle 6328">
                <a:extLst>
                  <a:ext uri="{FF2B5EF4-FFF2-40B4-BE49-F238E27FC236}">
                    <a16:creationId xmlns:a16="http://schemas.microsoft.com/office/drawing/2014/main" id="{E5ECFEE5-104D-9E66-1988-915C43E8DCCE}"/>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30" name="Oval 6329">
                <a:extLst>
                  <a:ext uri="{FF2B5EF4-FFF2-40B4-BE49-F238E27FC236}">
                    <a16:creationId xmlns:a16="http://schemas.microsoft.com/office/drawing/2014/main" id="{BC2FCE1B-9642-37F8-C0AF-E56EBF70EF69}"/>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1" name="Oval 6330">
                <a:extLst>
                  <a:ext uri="{FF2B5EF4-FFF2-40B4-BE49-F238E27FC236}">
                    <a16:creationId xmlns:a16="http://schemas.microsoft.com/office/drawing/2014/main" id="{B2FCF6C0-B671-6C51-277C-51F49D554299}"/>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2" name="Oval 6331">
                <a:extLst>
                  <a:ext uri="{FF2B5EF4-FFF2-40B4-BE49-F238E27FC236}">
                    <a16:creationId xmlns:a16="http://schemas.microsoft.com/office/drawing/2014/main" id="{FE2E333C-AC4A-2F2C-82FA-17EE17D7F119}"/>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3" name="Oval 6332">
                <a:extLst>
                  <a:ext uri="{FF2B5EF4-FFF2-40B4-BE49-F238E27FC236}">
                    <a16:creationId xmlns:a16="http://schemas.microsoft.com/office/drawing/2014/main" id="{7693CCDE-3A61-515B-4B43-E04F69E11B15}"/>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4" name="Oval 6333">
                <a:extLst>
                  <a:ext uri="{FF2B5EF4-FFF2-40B4-BE49-F238E27FC236}">
                    <a16:creationId xmlns:a16="http://schemas.microsoft.com/office/drawing/2014/main" id="{97173F83-90EC-46E4-BC75-56402F661E1B}"/>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5" name="Oval 6334">
                <a:extLst>
                  <a:ext uri="{FF2B5EF4-FFF2-40B4-BE49-F238E27FC236}">
                    <a16:creationId xmlns:a16="http://schemas.microsoft.com/office/drawing/2014/main" id="{741EF677-A464-B842-0E98-D5C68FBFE6CB}"/>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6" name="Oval 6335">
                <a:extLst>
                  <a:ext uri="{FF2B5EF4-FFF2-40B4-BE49-F238E27FC236}">
                    <a16:creationId xmlns:a16="http://schemas.microsoft.com/office/drawing/2014/main" id="{17166EDE-70E8-AAB8-735F-C17082C784BD}"/>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7" name="Oval 6336">
                <a:extLst>
                  <a:ext uri="{FF2B5EF4-FFF2-40B4-BE49-F238E27FC236}">
                    <a16:creationId xmlns:a16="http://schemas.microsoft.com/office/drawing/2014/main" id="{CEBD512D-5A4E-AE81-DD97-2BFEAAB8E4A7}"/>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8" name="Oval 6337">
                <a:extLst>
                  <a:ext uri="{FF2B5EF4-FFF2-40B4-BE49-F238E27FC236}">
                    <a16:creationId xmlns:a16="http://schemas.microsoft.com/office/drawing/2014/main" id="{21DE5553-E575-9E28-DAE1-99B23F01119F}"/>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9" name="Oval 6338">
                <a:extLst>
                  <a:ext uri="{FF2B5EF4-FFF2-40B4-BE49-F238E27FC236}">
                    <a16:creationId xmlns:a16="http://schemas.microsoft.com/office/drawing/2014/main" id="{7D71A534-6F6F-FE88-9E3C-A639A3D0320B}"/>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0" name="Oval 6339">
                <a:extLst>
                  <a:ext uri="{FF2B5EF4-FFF2-40B4-BE49-F238E27FC236}">
                    <a16:creationId xmlns:a16="http://schemas.microsoft.com/office/drawing/2014/main" id="{F720259A-24BF-1ADB-686C-9A77B6CB9910}"/>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2" name="Group 6211">
              <a:extLst>
                <a:ext uri="{FF2B5EF4-FFF2-40B4-BE49-F238E27FC236}">
                  <a16:creationId xmlns:a16="http://schemas.microsoft.com/office/drawing/2014/main" id="{FE85C4A5-F892-0AD6-6F0C-0BF9601A47CD}"/>
                </a:ext>
              </a:extLst>
            </p:cNvPr>
            <p:cNvGrpSpPr/>
            <p:nvPr/>
          </p:nvGrpSpPr>
          <p:grpSpPr>
            <a:xfrm>
              <a:off x="3308822" y="651476"/>
              <a:ext cx="86861" cy="1133880"/>
              <a:chOff x="3308822" y="651476"/>
              <a:chExt cx="86861" cy="1133880"/>
            </a:xfrm>
          </p:grpSpPr>
          <p:sp>
            <p:nvSpPr>
              <p:cNvPr id="6317" name="Rectangle 6316">
                <a:extLst>
                  <a:ext uri="{FF2B5EF4-FFF2-40B4-BE49-F238E27FC236}">
                    <a16:creationId xmlns:a16="http://schemas.microsoft.com/office/drawing/2014/main" id="{BA2527B1-D6EE-E6DB-AFD1-41DC71467726}"/>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18" name="Oval 6317">
                <a:extLst>
                  <a:ext uri="{FF2B5EF4-FFF2-40B4-BE49-F238E27FC236}">
                    <a16:creationId xmlns:a16="http://schemas.microsoft.com/office/drawing/2014/main" id="{09AC51C3-3CA1-BF22-E074-21274E38C507}"/>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9" name="Oval 6318">
                <a:extLst>
                  <a:ext uri="{FF2B5EF4-FFF2-40B4-BE49-F238E27FC236}">
                    <a16:creationId xmlns:a16="http://schemas.microsoft.com/office/drawing/2014/main" id="{482AD086-78FD-A79A-0E5B-97E4E619D7F6}"/>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0" name="Oval 6319">
                <a:extLst>
                  <a:ext uri="{FF2B5EF4-FFF2-40B4-BE49-F238E27FC236}">
                    <a16:creationId xmlns:a16="http://schemas.microsoft.com/office/drawing/2014/main" id="{70A97988-526A-2286-2D38-3B1229BE7FE0}"/>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1" name="Oval 6320">
                <a:extLst>
                  <a:ext uri="{FF2B5EF4-FFF2-40B4-BE49-F238E27FC236}">
                    <a16:creationId xmlns:a16="http://schemas.microsoft.com/office/drawing/2014/main" id="{1310E45E-2286-2FBA-11F8-6F1FA96662A1}"/>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2" name="Oval 6321">
                <a:extLst>
                  <a:ext uri="{FF2B5EF4-FFF2-40B4-BE49-F238E27FC236}">
                    <a16:creationId xmlns:a16="http://schemas.microsoft.com/office/drawing/2014/main" id="{707D2009-727B-8FA2-0088-F8C4F81A8AE3}"/>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3" name="Oval 6322">
                <a:extLst>
                  <a:ext uri="{FF2B5EF4-FFF2-40B4-BE49-F238E27FC236}">
                    <a16:creationId xmlns:a16="http://schemas.microsoft.com/office/drawing/2014/main" id="{FF72BA2D-F314-BA25-8734-EEDE9042B2CA}"/>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4" name="Oval 6323">
                <a:extLst>
                  <a:ext uri="{FF2B5EF4-FFF2-40B4-BE49-F238E27FC236}">
                    <a16:creationId xmlns:a16="http://schemas.microsoft.com/office/drawing/2014/main" id="{15DC40EE-05C0-C255-CAA6-B3A9D6917212}"/>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5" name="Oval 6324">
                <a:extLst>
                  <a:ext uri="{FF2B5EF4-FFF2-40B4-BE49-F238E27FC236}">
                    <a16:creationId xmlns:a16="http://schemas.microsoft.com/office/drawing/2014/main" id="{3C0F567A-A7C0-04BB-ADF9-D25CD96E3581}"/>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6" name="Oval 6325">
                <a:extLst>
                  <a:ext uri="{FF2B5EF4-FFF2-40B4-BE49-F238E27FC236}">
                    <a16:creationId xmlns:a16="http://schemas.microsoft.com/office/drawing/2014/main" id="{945F8B0D-C431-D2FE-3167-FB7087C974E5}"/>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7" name="Oval 6326">
                <a:extLst>
                  <a:ext uri="{FF2B5EF4-FFF2-40B4-BE49-F238E27FC236}">
                    <a16:creationId xmlns:a16="http://schemas.microsoft.com/office/drawing/2014/main" id="{D76EB72D-7A74-8ABB-C24B-BBB96E415B6C}"/>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8" name="Oval 6327">
                <a:extLst>
                  <a:ext uri="{FF2B5EF4-FFF2-40B4-BE49-F238E27FC236}">
                    <a16:creationId xmlns:a16="http://schemas.microsoft.com/office/drawing/2014/main" id="{8E04901D-4F3C-6D89-FF5D-921C059BFDD8}"/>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3" name="Group 6212">
              <a:extLst>
                <a:ext uri="{FF2B5EF4-FFF2-40B4-BE49-F238E27FC236}">
                  <a16:creationId xmlns:a16="http://schemas.microsoft.com/office/drawing/2014/main" id="{8950A55F-0745-B314-B465-9F9B32674E6E}"/>
                </a:ext>
              </a:extLst>
            </p:cNvPr>
            <p:cNvGrpSpPr/>
            <p:nvPr/>
          </p:nvGrpSpPr>
          <p:grpSpPr>
            <a:xfrm>
              <a:off x="3213376" y="651476"/>
              <a:ext cx="86861" cy="1133880"/>
              <a:chOff x="3213376" y="651476"/>
              <a:chExt cx="86861" cy="1133880"/>
            </a:xfrm>
          </p:grpSpPr>
          <p:sp>
            <p:nvSpPr>
              <p:cNvPr id="6305" name="Rectangle 6304">
                <a:extLst>
                  <a:ext uri="{FF2B5EF4-FFF2-40B4-BE49-F238E27FC236}">
                    <a16:creationId xmlns:a16="http://schemas.microsoft.com/office/drawing/2014/main" id="{FA502D99-D197-F7B3-1A4A-50C887231FA7}"/>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306" name="Oval 6305">
                <a:extLst>
                  <a:ext uri="{FF2B5EF4-FFF2-40B4-BE49-F238E27FC236}">
                    <a16:creationId xmlns:a16="http://schemas.microsoft.com/office/drawing/2014/main" id="{8CA6714E-89B5-4226-8715-4A533A84D78E}"/>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7" name="Oval 6306">
                <a:extLst>
                  <a:ext uri="{FF2B5EF4-FFF2-40B4-BE49-F238E27FC236}">
                    <a16:creationId xmlns:a16="http://schemas.microsoft.com/office/drawing/2014/main" id="{5343BF66-D733-4023-025A-15D7906334C8}"/>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8" name="Oval 6307">
                <a:extLst>
                  <a:ext uri="{FF2B5EF4-FFF2-40B4-BE49-F238E27FC236}">
                    <a16:creationId xmlns:a16="http://schemas.microsoft.com/office/drawing/2014/main" id="{52B2137E-4C06-D530-1149-AACB9A2D211C}"/>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9" name="Oval 6308">
                <a:extLst>
                  <a:ext uri="{FF2B5EF4-FFF2-40B4-BE49-F238E27FC236}">
                    <a16:creationId xmlns:a16="http://schemas.microsoft.com/office/drawing/2014/main" id="{85C72866-05BB-1E3C-5A17-195A28FA5266}"/>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0" name="Oval 6309">
                <a:extLst>
                  <a:ext uri="{FF2B5EF4-FFF2-40B4-BE49-F238E27FC236}">
                    <a16:creationId xmlns:a16="http://schemas.microsoft.com/office/drawing/2014/main" id="{EDA6BED7-F6D3-65BA-F598-52F92E9174F7}"/>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1" name="Oval 6310">
                <a:extLst>
                  <a:ext uri="{FF2B5EF4-FFF2-40B4-BE49-F238E27FC236}">
                    <a16:creationId xmlns:a16="http://schemas.microsoft.com/office/drawing/2014/main" id="{798DE9E1-7404-B989-5914-4E2327954864}"/>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2" name="Oval 6311">
                <a:extLst>
                  <a:ext uri="{FF2B5EF4-FFF2-40B4-BE49-F238E27FC236}">
                    <a16:creationId xmlns:a16="http://schemas.microsoft.com/office/drawing/2014/main" id="{F2E8B804-D769-B340-59E3-117C683AB5CA}"/>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3" name="Oval 6312">
                <a:extLst>
                  <a:ext uri="{FF2B5EF4-FFF2-40B4-BE49-F238E27FC236}">
                    <a16:creationId xmlns:a16="http://schemas.microsoft.com/office/drawing/2014/main" id="{3F09D39C-FCC9-B29C-4EBB-948D276A8A24}"/>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4" name="Oval 6313">
                <a:extLst>
                  <a:ext uri="{FF2B5EF4-FFF2-40B4-BE49-F238E27FC236}">
                    <a16:creationId xmlns:a16="http://schemas.microsoft.com/office/drawing/2014/main" id="{C0D52BCF-C61B-29D6-6087-E0AF9B4D7784}"/>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5" name="Oval 6314">
                <a:extLst>
                  <a:ext uri="{FF2B5EF4-FFF2-40B4-BE49-F238E27FC236}">
                    <a16:creationId xmlns:a16="http://schemas.microsoft.com/office/drawing/2014/main" id="{72FE49A8-0945-9515-7B99-A1B1C0FEB21C}"/>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6" name="Oval 6315">
                <a:extLst>
                  <a:ext uri="{FF2B5EF4-FFF2-40B4-BE49-F238E27FC236}">
                    <a16:creationId xmlns:a16="http://schemas.microsoft.com/office/drawing/2014/main" id="{81962F13-FA4A-B6DB-EF2F-E773B93EE114}"/>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4" name="Group 6213">
              <a:extLst>
                <a:ext uri="{FF2B5EF4-FFF2-40B4-BE49-F238E27FC236}">
                  <a16:creationId xmlns:a16="http://schemas.microsoft.com/office/drawing/2014/main" id="{81CAB8EB-A0E2-1C56-7FFA-0D8D5CD3DDF4}"/>
                </a:ext>
              </a:extLst>
            </p:cNvPr>
            <p:cNvGrpSpPr/>
            <p:nvPr/>
          </p:nvGrpSpPr>
          <p:grpSpPr>
            <a:xfrm>
              <a:off x="3117929" y="651476"/>
              <a:ext cx="86861" cy="1133880"/>
              <a:chOff x="3117929" y="651476"/>
              <a:chExt cx="86861" cy="1133880"/>
            </a:xfrm>
          </p:grpSpPr>
          <p:sp>
            <p:nvSpPr>
              <p:cNvPr id="6293" name="Rectangle 6292">
                <a:extLst>
                  <a:ext uri="{FF2B5EF4-FFF2-40B4-BE49-F238E27FC236}">
                    <a16:creationId xmlns:a16="http://schemas.microsoft.com/office/drawing/2014/main" id="{1184FE3E-C874-2554-C979-4DC1076C3A7E}"/>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94" name="Oval 6293">
                <a:extLst>
                  <a:ext uri="{FF2B5EF4-FFF2-40B4-BE49-F238E27FC236}">
                    <a16:creationId xmlns:a16="http://schemas.microsoft.com/office/drawing/2014/main" id="{128EC6CA-A26C-F076-49C3-DBB0BD09CA0F}"/>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5" name="Oval 6294">
                <a:extLst>
                  <a:ext uri="{FF2B5EF4-FFF2-40B4-BE49-F238E27FC236}">
                    <a16:creationId xmlns:a16="http://schemas.microsoft.com/office/drawing/2014/main" id="{801CDE63-A779-09EF-AFAF-5E7A1DAC2ED3}"/>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6" name="Oval 6295">
                <a:extLst>
                  <a:ext uri="{FF2B5EF4-FFF2-40B4-BE49-F238E27FC236}">
                    <a16:creationId xmlns:a16="http://schemas.microsoft.com/office/drawing/2014/main" id="{ECCB0971-6927-DCAD-26DD-A62E6CD63AB7}"/>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7" name="Oval 6296">
                <a:extLst>
                  <a:ext uri="{FF2B5EF4-FFF2-40B4-BE49-F238E27FC236}">
                    <a16:creationId xmlns:a16="http://schemas.microsoft.com/office/drawing/2014/main" id="{10B89696-267E-3866-4AF9-A9EBE2875A5C}"/>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8" name="Oval 6297">
                <a:extLst>
                  <a:ext uri="{FF2B5EF4-FFF2-40B4-BE49-F238E27FC236}">
                    <a16:creationId xmlns:a16="http://schemas.microsoft.com/office/drawing/2014/main" id="{1962C191-79EA-7860-8233-CD025D146788}"/>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9" name="Oval 6298">
                <a:extLst>
                  <a:ext uri="{FF2B5EF4-FFF2-40B4-BE49-F238E27FC236}">
                    <a16:creationId xmlns:a16="http://schemas.microsoft.com/office/drawing/2014/main" id="{5BCB1E8A-0E39-4368-4EBB-98C2A5AEFC2F}"/>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0" name="Oval 6299">
                <a:extLst>
                  <a:ext uri="{FF2B5EF4-FFF2-40B4-BE49-F238E27FC236}">
                    <a16:creationId xmlns:a16="http://schemas.microsoft.com/office/drawing/2014/main" id="{0A39D5F1-89C0-C89A-B3F2-C8EAE013863E}"/>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1" name="Oval 6300">
                <a:extLst>
                  <a:ext uri="{FF2B5EF4-FFF2-40B4-BE49-F238E27FC236}">
                    <a16:creationId xmlns:a16="http://schemas.microsoft.com/office/drawing/2014/main" id="{F3E1B320-9410-D2C0-D27D-4D3BD4A31772}"/>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2" name="Oval 6301">
                <a:extLst>
                  <a:ext uri="{FF2B5EF4-FFF2-40B4-BE49-F238E27FC236}">
                    <a16:creationId xmlns:a16="http://schemas.microsoft.com/office/drawing/2014/main" id="{56AF22D7-2053-448F-6286-11117DC824B6}"/>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3" name="Oval 6302">
                <a:extLst>
                  <a:ext uri="{FF2B5EF4-FFF2-40B4-BE49-F238E27FC236}">
                    <a16:creationId xmlns:a16="http://schemas.microsoft.com/office/drawing/2014/main" id="{63D3275F-EEED-F895-13AF-D8390598A6FD}"/>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4" name="Oval 6303">
                <a:extLst>
                  <a:ext uri="{FF2B5EF4-FFF2-40B4-BE49-F238E27FC236}">
                    <a16:creationId xmlns:a16="http://schemas.microsoft.com/office/drawing/2014/main" id="{17FDE20F-1F1E-639E-37A9-168C45A0E3FB}"/>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5" name="Group 6214">
              <a:extLst>
                <a:ext uri="{FF2B5EF4-FFF2-40B4-BE49-F238E27FC236}">
                  <a16:creationId xmlns:a16="http://schemas.microsoft.com/office/drawing/2014/main" id="{C5A67C1C-DD5D-687F-A20B-8A58F9B936F1}"/>
                </a:ext>
              </a:extLst>
            </p:cNvPr>
            <p:cNvGrpSpPr/>
            <p:nvPr/>
          </p:nvGrpSpPr>
          <p:grpSpPr>
            <a:xfrm>
              <a:off x="3022483" y="651476"/>
              <a:ext cx="86861" cy="1133880"/>
              <a:chOff x="3022483" y="651476"/>
              <a:chExt cx="86861" cy="1133880"/>
            </a:xfrm>
          </p:grpSpPr>
          <p:sp>
            <p:nvSpPr>
              <p:cNvPr id="6281" name="Rectangle 6280">
                <a:extLst>
                  <a:ext uri="{FF2B5EF4-FFF2-40B4-BE49-F238E27FC236}">
                    <a16:creationId xmlns:a16="http://schemas.microsoft.com/office/drawing/2014/main" id="{F53AAC8E-8661-5620-BED3-C54802912F2A}"/>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82" name="Oval 6281">
                <a:extLst>
                  <a:ext uri="{FF2B5EF4-FFF2-40B4-BE49-F238E27FC236}">
                    <a16:creationId xmlns:a16="http://schemas.microsoft.com/office/drawing/2014/main" id="{E6303E7B-1C7C-D449-7164-37B75508A525}"/>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3" name="Oval 6282">
                <a:extLst>
                  <a:ext uri="{FF2B5EF4-FFF2-40B4-BE49-F238E27FC236}">
                    <a16:creationId xmlns:a16="http://schemas.microsoft.com/office/drawing/2014/main" id="{8C1BC649-E7C5-0151-D826-E7780A14A729}"/>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4" name="Oval 6283">
                <a:extLst>
                  <a:ext uri="{FF2B5EF4-FFF2-40B4-BE49-F238E27FC236}">
                    <a16:creationId xmlns:a16="http://schemas.microsoft.com/office/drawing/2014/main" id="{1A6BADD3-E3F1-3C1E-C45F-2501B3D53717}"/>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5" name="Oval 6284">
                <a:extLst>
                  <a:ext uri="{FF2B5EF4-FFF2-40B4-BE49-F238E27FC236}">
                    <a16:creationId xmlns:a16="http://schemas.microsoft.com/office/drawing/2014/main" id="{90B56869-3805-B018-0F91-74DB4621311F}"/>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6" name="Oval 6285">
                <a:extLst>
                  <a:ext uri="{FF2B5EF4-FFF2-40B4-BE49-F238E27FC236}">
                    <a16:creationId xmlns:a16="http://schemas.microsoft.com/office/drawing/2014/main" id="{517FF26D-45D6-7764-759A-5DD8A00B7B10}"/>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7" name="Oval 6286">
                <a:extLst>
                  <a:ext uri="{FF2B5EF4-FFF2-40B4-BE49-F238E27FC236}">
                    <a16:creationId xmlns:a16="http://schemas.microsoft.com/office/drawing/2014/main" id="{76B9B125-2C9B-143E-A2EB-4CB6EBCBC82F}"/>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8" name="Oval 6287">
                <a:extLst>
                  <a:ext uri="{FF2B5EF4-FFF2-40B4-BE49-F238E27FC236}">
                    <a16:creationId xmlns:a16="http://schemas.microsoft.com/office/drawing/2014/main" id="{C4A1E673-BD72-5FC6-1437-7A88ED821ACB}"/>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9" name="Oval 6288">
                <a:extLst>
                  <a:ext uri="{FF2B5EF4-FFF2-40B4-BE49-F238E27FC236}">
                    <a16:creationId xmlns:a16="http://schemas.microsoft.com/office/drawing/2014/main" id="{0FB453E8-B969-5350-C519-45CA4EAB75D9}"/>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0" name="Oval 6289">
                <a:extLst>
                  <a:ext uri="{FF2B5EF4-FFF2-40B4-BE49-F238E27FC236}">
                    <a16:creationId xmlns:a16="http://schemas.microsoft.com/office/drawing/2014/main" id="{B70C7C3A-E757-2471-E67F-5CCDB7B2DFE8}"/>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1" name="Oval 6290">
                <a:extLst>
                  <a:ext uri="{FF2B5EF4-FFF2-40B4-BE49-F238E27FC236}">
                    <a16:creationId xmlns:a16="http://schemas.microsoft.com/office/drawing/2014/main" id="{BC02A7B9-31F8-F217-7C6C-206A7A486455}"/>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2" name="Oval 6291">
                <a:extLst>
                  <a:ext uri="{FF2B5EF4-FFF2-40B4-BE49-F238E27FC236}">
                    <a16:creationId xmlns:a16="http://schemas.microsoft.com/office/drawing/2014/main" id="{122A1B28-E972-3F58-FEC4-118C9AD0532B}"/>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6" name="Group 6215">
              <a:extLst>
                <a:ext uri="{FF2B5EF4-FFF2-40B4-BE49-F238E27FC236}">
                  <a16:creationId xmlns:a16="http://schemas.microsoft.com/office/drawing/2014/main" id="{EA0FDC7E-2A7D-7000-AC99-B580244C66FA}"/>
                </a:ext>
              </a:extLst>
            </p:cNvPr>
            <p:cNvGrpSpPr/>
            <p:nvPr/>
          </p:nvGrpSpPr>
          <p:grpSpPr>
            <a:xfrm>
              <a:off x="2927036" y="651476"/>
              <a:ext cx="86861" cy="1133880"/>
              <a:chOff x="2927036" y="651476"/>
              <a:chExt cx="86861" cy="1133880"/>
            </a:xfrm>
          </p:grpSpPr>
          <p:sp>
            <p:nvSpPr>
              <p:cNvPr id="6269" name="Rectangle 6268">
                <a:extLst>
                  <a:ext uri="{FF2B5EF4-FFF2-40B4-BE49-F238E27FC236}">
                    <a16:creationId xmlns:a16="http://schemas.microsoft.com/office/drawing/2014/main" id="{12A7EF04-BD93-E3B7-9D9F-FB33EA0DE0DB}"/>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70" name="Oval 6269">
                <a:extLst>
                  <a:ext uri="{FF2B5EF4-FFF2-40B4-BE49-F238E27FC236}">
                    <a16:creationId xmlns:a16="http://schemas.microsoft.com/office/drawing/2014/main" id="{7F8DA72F-0303-9974-4997-6201DA95940F}"/>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1" name="Oval 6270">
                <a:extLst>
                  <a:ext uri="{FF2B5EF4-FFF2-40B4-BE49-F238E27FC236}">
                    <a16:creationId xmlns:a16="http://schemas.microsoft.com/office/drawing/2014/main" id="{0FC1481A-7F86-FE15-D47D-F77AAFFD8B52}"/>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2" name="Oval 6271">
                <a:extLst>
                  <a:ext uri="{FF2B5EF4-FFF2-40B4-BE49-F238E27FC236}">
                    <a16:creationId xmlns:a16="http://schemas.microsoft.com/office/drawing/2014/main" id="{F01DDD12-99C4-14C5-0B62-C2A4A045A9FA}"/>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3" name="Oval 6272">
                <a:extLst>
                  <a:ext uri="{FF2B5EF4-FFF2-40B4-BE49-F238E27FC236}">
                    <a16:creationId xmlns:a16="http://schemas.microsoft.com/office/drawing/2014/main" id="{041FEAB3-4496-7DDB-727F-F987B6453A8C}"/>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4" name="Oval 6273">
                <a:extLst>
                  <a:ext uri="{FF2B5EF4-FFF2-40B4-BE49-F238E27FC236}">
                    <a16:creationId xmlns:a16="http://schemas.microsoft.com/office/drawing/2014/main" id="{F5BAFE79-E255-A457-CE43-ED6824FDBF51}"/>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5" name="Oval 6274">
                <a:extLst>
                  <a:ext uri="{FF2B5EF4-FFF2-40B4-BE49-F238E27FC236}">
                    <a16:creationId xmlns:a16="http://schemas.microsoft.com/office/drawing/2014/main" id="{CA61959E-B16C-4780-82DC-D60307E9E144}"/>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6" name="Oval 6275">
                <a:extLst>
                  <a:ext uri="{FF2B5EF4-FFF2-40B4-BE49-F238E27FC236}">
                    <a16:creationId xmlns:a16="http://schemas.microsoft.com/office/drawing/2014/main" id="{A18DA901-0814-F8E9-5756-FFBE96CC957E}"/>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7" name="Oval 6276">
                <a:extLst>
                  <a:ext uri="{FF2B5EF4-FFF2-40B4-BE49-F238E27FC236}">
                    <a16:creationId xmlns:a16="http://schemas.microsoft.com/office/drawing/2014/main" id="{1AC9DD18-4991-8B4A-86BC-90E55ED3EECF}"/>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8" name="Oval 6277">
                <a:extLst>
                  <a:ext uri="{FF2B5EF4-FFF2-40B4-BE49-F238E27FC236}">
                    <a16:creationId xmlns:a16="http://schemas.microsoft.com/office/drawing/2014/main" id="{AA846DBD-37CD-8289-E5DA-33C26601E434}"/>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9" name="Oval 6278">
                <a:extLst>
                  <a:ext uri="{FF2B5EF4-FFF2-40B4-BE49-F238E27FC236}">
                    <a16:creationId xmlns:a16="http://schemas.microsoft.com/office/drawing/2014/main" id="{F78ECF92-E813-E2C2-8D39-AB5D291D5019}"/>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0" name="Oval 6279">
                <a:extLst>
                  <a:ext uri="{FF2B5EF4-FFF2-40B4-BE49-F238E27FC236}">
                    <a16:creationId xmlns:a16="http://schemas.microsoft.com/office/drawing/2014/main" id="{515FAB17-2C06-7ED5-2899-0308090CDCCB}"/>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7" name="Group 6216">
              <a:extLst>
                <a:ext uri="{FF2B5EF4-FFF2-40B4-BE49-F238E27FC236}">
                  <a16:creationId xmlns:a16="http://schemas.microsoft.com/office/drawing/2014/main" id="{C85AF7F4-3FCF-DB59-E186-B299ECD3FA29}"/>
                </a:ext>
              </a:extLst>
            </p:cNvPr>
            <p:cNvGrpSpPr/>
            <p:nvPr/>
          </p:nvGrpSpPr>
          <p:grpSpPr>
            <a:xfrm>
              <a:off x="2831590" y="651476"/>
              <a:ext cx="86861" cy="1133880"/>
              <a:chOff x="2831590" y="651476"/>
              <a:chExt cx="86861" cy="1133880"/>
            </a:xfrm>
          </p:grpSpPr>
          <p:sp>
            <p:nvSpPr>
              <p:cNvPr id="6257" name="Rectangle 6256">
                <a:extLst>
                  <a:ext uri="{FF2B5EF4-FFF2-40B4-BE49-F238E27FC236}">
                    <a16:creationId xmlns:a16="http://schemas.microsoft.com/office/drawing/2014/main" id="{CF84985A-5AA3-1147-F29B-291BF91A551F}"/>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58" name="Oval 6257">
                <a:extLst>
                  <a:ext uri="{FF2B5EF4-FFF2-40B4-BE49-F238E27FC236}">
                    <a16:creationId xmlns:a16="http://schemas.microsoft.com/office/drawing/2014/main" id="{4FC7E814-85EE-D0AC-9C77-258456FA2A97}"/>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9" name="Oval 6258">
                <a:extLst>
                  <a:ext uri="{FF2B5EF4-FFF2-40B4-BE49-F238E27FC236}">
                    <a16:creationId xmlns:a16="http://schemas.microsoft.com/office/drawing/2014/main" id="{E5B1875E-6BFB-FC50-1F31-AAA71962420D}"/>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0" name="Oval 6259">
                <a:extLst>
                  <a:ext uri="{FF2B5EF4-FFF2-40B4-BE49-F238E27FC236}">
                    <a16:creationId xmlns:a16="http://schemas.microsoft.com/office/drawing/2014/main" id="{2DF0724E-A62B-EE77-0FE3-A5B1003608C5}"/>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1" name="Oval 6260">
                <a:extLst>
                  <a:ext uri="{FF2B5EF4-FFF2-40B4-BE49-F238E27FC236}">
                    <a16:creationId xmlns:a16="http://schemas.microsoft.com/office/drawing/2014/main" id="{3AC69256-9E9F-DB0B-6A53-9CA9A9252EB7}"/>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2" name="Oval 6261">
                <a:extLst>
                  <a:ext uri="{FF2B5EF4-FFF2-40B4-BE49-F238E27FC236}">
                    <a16:creationId xmlns:a16="http://schemas.microsoft.com/office/drawing/2014/main" id="{A866161C-536E-445E-E72F-9EAFE8C00B1E}"/>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3" name="Oval 6262">
                <a:extLst>
                  <a:ext uri="{FF2B5EF4-FFF2-40B4-BE49-F238E27FC236}">
                    <a16:creationId xmlns:a16="http://schemas.microsoft.com/office/drawing/2014/main" id="{13785E7E-7B41-A29F-F5EA-11571870D60D}"/>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4" name="Oval 6263">
                <a:extLst>
                  <a:ext uri="{FF2B5EF4-FFF2-40B4-BE49-F238E27FC236}">
                    <a16:creationId xmlns:a16="http://schemas.microsoft.com/office/drawing/2014/main" id="{82844884-4032-96DC-1553-2B34C8349E36}"/>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5" name="Oval 6264">
                <a:extLst>
                  <a:ext uri="{FF2B5EF4-FFF2-40B4-BE49-F238E27FC236}">
                    <a16:creationId xmlns:a16="http://schemas.microsoft.com/office/drawing/2014/main" id="{F199CD58-FBED-2C91-831B-5F2241F025BA}"/>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6" name="Oval 6265">
                <a:extLst>
                  <a:ext uri="{FF2B5EF4-FFF2-40B4-BE49-F238E27FC236}">
                    <a16:creationId xmlns:a16="http://schemas.microsoft.com/office/drawing/2014/main" id="{0ABBA93B-3FD1-9BDC-9844-C13745AE2819}"/>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7" name="Oval 6266">
                <a:extLst>
                  <a:ext uri="{FF2B5EF4-FFF2-40B4-BE49-F238E27FC236}">
                    <a16:creationId xmlns:a16="http://schemas.microsoft.com/office/drawing/2014/main" id="{15F19A00-EC21-14DD-BE91-C40FD41B59E7}"/>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8" name="Oval 6267">
                <a:extLst>
                  <a:ext uri="{FF2B5EF4-FFF2-40B4-BE49-F238E27FC236}">
                    <a16:creationId xmlns:a16="http://schemas.microsoft.com/office/drawing/2014/main" id="{C1D14353-7A33-D5A8-94AD-CA26C9DFB97C}"/>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8" name="Group 6217">
              <a:extLst>
                <a:ext uri="{FF2B5EF4-FFF2-40B4-BE49-F238E27FC236}">
                  <a16:creationId xmlns:a16="http://schemas.microsoft.com/office/drawing/2014/main" id="{2361C9C0-4D8D-5F12-FD36-FC9F895604DC}"/>
                </a:ext>
              </a:extLst>
            </p:cNvPr>
            <p:cNvGrpSpPr/>
            <p:nvPr/>
          </p:nvGrpSpPr>
          <p:grpSpPr>
            <a:xfrm>
              <a:off x="2736144" y="651476"/>
              <a:ext cx="86861" cy="1133880"/>
              <a:chOff x="2736144" y="651476"/>
              <a:chExt cx="86861" cy="1133880"/>
            </a:xfrm>
          </p:grpSpPr>
          <p:sp>
            <p:nvSpPr>
              <p:cNvPr id="6245" name="Rectangle 6244">
                <a:extLst>
                  <a:ext uri="{FF2B5EF4-FFF2-40B4-BE49-F238E27FC236}">
                    <a16:creationId xmlns:a16="http://schemas.microsoft.com/office/drawing/2014/main" id="{B9B947A4-DCB1-3C2A-683D-1FF4ABCF5C10}"/>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46" name="Oval 6245">
                <a:extLst>
                  <a:ext uri="{FF2B5EF4-FFF2-40B4-BE49-F238E27FC236}">
                    <a16:creationId xmlns:a16="http://schemas.microsoft.com/office/drawing/2014/main" id="{E37FE0C4-2063-62B2-F921-FE6D6191E63A}"/>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7" name="Oval 6246">
                <a:extLst>
                  <a:ext uri="{FF2B5EF4-FFF2-40B4-BE49-F238E27FC236}">
                    <a16:creationId xmlns:a16="http://schemas.microsoft.com/office/drawing/2014/main" id="{5F8FE540-EBC2-2076-4CF4-691379AA8A6C}"/>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8" name="Oval 6247">
                <a:extLst>
                  <a:ext uri="{FF2B5EF4-FFF2-40B4-BE49-F238E27FC236}">
                    <a16:creationId xmlns:a16="http://schemas.microsoft.com/office/drawing/2014/main" id="{DDC4CBA9-EEC8-76A3-847C-300E75948882}"/>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9" name="Oval 6248">
                <a:extLst>
                  <a:ext uri="{FF2B5EF4-FFF2-40B4-BE49-F238E27FC236}">
                    <a16:creationId xmlns:a16="http://schemas.microsoft.com/office/drawing/2014/main" id="{8C13D25C-C9D7-33D3-83F7-90EF894DC155}"/>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0" name="Oval 6249">
                <a:extLst>
                  <a:ext uri="{FF2B5EF4-FFF2-40B4-BE49-F238E27FC236}">
                    <a16:creationId xmlns:a16="http://schemas.microsoft.com/office/drawing/2014/main" id="{0D284D05-C00D-8896-8E30-55896505A4E7}"/>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1" name="Oval 6250">
                <a:extLst>
                  <a:ext uri="{FF2B5EF4-FFF2-40B4-BE49-F238E27FC236}">
                    <a16:creationId xmlns:a16="http://schemas.microsoft.com/office/drawing/2014/main" id="{3476C012-1562-76E8-5BFE-6F6F39638B3D}"/>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2" name="Oval 6251">
                <a:extLst>
                  <a:ext uri="{FF2B5EF4-FFF2-40B4-BE49-F238E27FC236}">
                    <a16:creationId xmlns:a16="http://schemas.microsoft.com/office/drawing/2014/main" id="{AE370AEE-2987-B7F7-9805-F41F9BD6500D}"/>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3" name="Oval 6252">
                <a:extLst>
                  <a:ext uri="{FF2B5EF4-FFF2-40B4-BE49-F238E27FC236}">
                    <a16:creationId xmlns:a16="http://schemas.microsoft.com/office/drawing/2014/main" id="{01347B59-9F85-6688-A5C8-4573ED459179}"/>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4" name="Oval 6253">
                <a:extLst>
                  <a:ext uri="{FF2B5EF4-FFF2-40B4-BE49-F238E27FC236}">
                    <a16:creationId xmlns:a16="http://schemas.microsoft.com/office/drawing/2014/main" id="{67A2AB75-7472-CFD9-9983-889737D80C41}"/>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5" name="Oval 6254">
                <a:extLst>
                  <a:ext uri="{FF2B5EF4-FFF2-40B4-BE49-F238E27FC236}">
                    <a16:creationId xmlns:a16="http://schemas.microsoft.com/office/drawing/2014/main" id="{EB6680F5-2C2B-32C8-0836-1BB5CD9BF6D3}"/>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6" name="Oval 6255">
                <a:extLst>
                  <a:ext uri="{FF2B5EF4-FFF2-40B4-BE49-F238E27FC236}">
                    <a16:creationId xmlns:a16="http://schemas.microsoft.com/office/drawing/2014/main" id="{18F6BD3F-02F9-3C51-A9A5-3134BA1FD467}"/>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9" name="Group 6218">
              <a:extLst>
                <a:ext uri="{FF2B5EF4-FFF2-40B4-BE49-F238E27FC236}">
                  <a16:creationId xmlns:a16="http://schemas.microsoft.com/office/drawing/2014/main" id="{E69021D5-1F3B-E630-F1AD-968C311BF32E}"/>
                </a:ext>
              </a:extLst>
            </p:cNvPr>
            <p:cNvGrpSpPr/>
            <p:nvPr/>
          </p:nvGrpSpPr>
          <p:grpSpPr>
            <a:xfrm>
              <a:off x="2640697" y="651476"/>
              <a:ext cx="86861" cy="1133880"/>
              <a:chOff x="2640697" y="651476"/>
              <a:chExt cx="86861" cy="1133880"/>
            </a:xfrm>
          </p:grpSpPr>
          <p:sp>
            <p:nvSpPr>
              <p:cNvPr id="6233" name="Rectangle 6232">
                <a:extLst>
                  <a:ext uri="{FF2B5EF4-FFF2-40B4-BE49-F238E27FC236}">
                    <a16:creationId xmlns:a16="http://schemas.microsoft.com/office/drawing/2014/main" id="{D1A24BA8-A9CC-C3E5-B2D8-388A0F97EDD5}"/>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34" name="Oval 6233">
                <a:extLst>
                  <a:ext uri="{FF2B5EF4-FFF2-40B4-BE49-F238E27FC236}">
                    <a16:creationId xmlns:a16="http://schemas.microsoft.com/office/drawing/2014/main" id="{8CF25069-2650-E275-30DA-BD8D65AA9094}"/>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5" name="Oval 6234">
                <a:extLst>
                  <a:ext uri="{FF2B5EF4-FFF2-40B4-BE49-F238E27FC236}">
                    <a16:creationId xmlns:a16="http://schemas.microsoft.com/office/drawing/2014/main" id="{92493EE5-5842-E25D-BE07-17EA2C3BEEC0}"/>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6" name="Oval 6235">
                <a:extLst>
                  <a:ext uri="{FF2B5EF4-FFF2-40B4-BE49-F238E27FC236}">
                    <a16:creationId xmlns:a16="http://schemas.microsoft.com/office/drawing/2014/main" id="{F613270E-0FD3-EBCF-E963-CD20F3CA66FC}"/>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7" name="Oval 6236">
                <a:extLst>
                  <a:ext uri="{FF2B5EF4-FFF2-40B4-BE49-F238E27FC236}">
                    <a16:creationId xmlns:a16="http://schemas.microsoft.com/office/drawing/2014/main" id="{A4539CB0-D8DA-BEEF-33A5-B24DE61D6867}"/>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8" name="Oval 6237">
                <a:extLst>
                  <a:ext uri="{FF2B5EF4-FFF2-40B4-BE49-F238E27FC236}">
                    <a16:creationId xmlns:a16="http://schemas.microsoft.com/office/drawing/2014/main" id="{FAE8F803-CA51-516A-255D-D5F975B4ABE4}"/>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9" name="Oval 6238">
                <a:extLst>
                  <a:ext uri="{FF2B5EF4-FFF2-40B4-BE49-F238E27FC236}">
                    <a16:creationId xmlns:a16="http://schemas.microsoft.com/office/drawing/2014/main" id="{4D69CF1E-DEC2-014B-0150-79F29F92ADC0}"/>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0" name="Oval 6239">
                <a:extLst>
                  <a:ext uri="{FF2B5EF4-FFF2-40B4-BE49-F238E27FC236}">
                    <a16:creationId xmlns:a16="http://schemas.microsoft.com/office/drawing/2014/main" id="{0E030ED2-FBF0-F111-6B0B-DA8D0EC30A65}"/>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1" name="Oval 6240">
                <a:extLst>
                  <a:ext uri="{FF2B5EF4-FFF2-40B4-BE49-F238E27FC236}">
                    <a16:creationId xmlns:a16="http://schemas.microsoft.com/office/drawing/2014/main" id="{87446A4C-3ABA-2C53-93C9-28A5B40EBF5F}"/>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2" name="Oval 6241">
                <a:extLst>
                  <a:ext uri="{FF2B5EF4-FFF2-40B4-BE49-F238E27FC236}">
                    <a16:creationId xmlns:a16="http://schemas.microsoft.com/office/drawing/2014/main" id="{A6B343F8-71AA-90D6-FE24-9C3CF1490994}"/>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3" name="Oval 6242">
                <a:extLst>
                  <a:ext uri="{FF2B5EF4-FFF2-40B4-BE49-F238E27FC236}">
                    <a16:creationId xmlns:a16="http://schemas.microsoft.com/office/drawing/2014/main" id="{0F2BE1BF-A114-2790-345C-8F3AE2724D08}"/>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4" name="Oval 6243">
                <a:extLst>
                  <a:ext uri="{FF2B5EF4-FFF2-40B4-BE49-F238E27FC236}">
                    <a16:creationId xmlns:a16="http://schemas.microsoft.com/office/drawing/2014/main" id="{363656BD-983D-6DC7-E3D6-45D399D64299}"/>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0" name="Group 6219">
              <a:extLst>
                <a:ext uri="{FF2B5EF4-FFF2-40B4-BE49-F238E27FC236}">
                  <a16:creationId xmlns:a16="http://schemas.microsoft.com/office/drawing/2014/main" id="{3694DE44-1FEF-6855-E588-04D1B15A1FD3}"/>
                </a:ext>
              </a:extLst>
            </p:cNvPr>
            <p:cNvGrpSpPr/>
            <p:nvPr/>
          </p:nvGrpSpPr>
          <p:grpSpPr>
            <a:xfrm>
              <a:off x="2545251" y="651476"/>
              <a:ext cx="86861" cy="1133880"/>
              <a:chOff x="2545251" y="651476"/>
              <a:chExt cx="86861" cy="1133880"/>
            </a:xfrm>
          </p:grpSpPr>
          <p:sp>
            <p:nvSpPr>
              <p:cNvPr id="6221" name="Rectangle 6220">
                <a:extLst>
                  <a:ext uri="{FF2B5EF4-FFF2-40B4-BE49-F238E27FC236}">
                    <a16:creationId xmlns:a16="http://schemas.microsoft.com/office/drawing/2014/main" id="{5319BF56-6AFB-00C7-8DB8-1AE61CD1F39A}"/>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222" name="Oval 6221">
                <a:extLst>
                  <a:ext uri="{FF2B5EF4-FFF2-40B4-BE49-F238E27FC236}">
                    <a16:creationId xmlns:a16="http://schemas.microsoft.com/office/drawing/2014/main" id="{DC7EB8D1-2A21-9A2A-BE35-5591A2F5C3E8}"/>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3" name="Oval 6222">
                <a:extLst>
                  <a:ext uri="{FF2B5EF4-FFF2-40B4-BE49-F238E27FC236}">
                    <a16:creationId xmlns:a16="http://schemas.microsoft.com/office/drawing/2014/main" id="{5AFB7C99-8C3D-CD47-812C-35B772DD16D7}"/>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4" name="Oval 6223">
                <a:extLst>
                  <a:ext uri="{FF2B5EF4-FFF2-40B4-BE49-F238E27FC236}">
                    <a16:creationId xmlns:a16="http://schemas.microsoft.com/office/drawing/2014/main" id="{BE8CC952-40DE-7385-330A-6E74A6895745}"/>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5" name="Oval 6224">
                <a:extLst>
                  <a:ext uri="{FF2B5EF4-FFF2-40B4-BE49-F238E27FC236}">
                    <a16:creationId xmlns:a16="http://schemas.microsoft.com/office/drawing/2014/main" id="{527D8B30-B358-D148-055F-60307FFC6125}"/>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6" name="Oval 6225">
                <a:extLst>
                  <a:ext uri="{FF2B5EF4-FFF2-40B4-BE49-F238E27FC236}">
                    <a16:creationId xmlns:a16="http://schemas.microsoft.com/office/drawing/2014/main" id="{B5234E11-FD15-C157-8959-05C271A8AACE}"/>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7" name="Oval 6226">
                <a:extLst>
                  <a:ext uri="{FF2B5EF4-FFF2-40B4-BE49-F238E27FC236}">
                    <a16:creationId xmlns:a16="http://schemas.microsoft.com/office/drawing/2014/main" id="{14AB6A96-541F-1AED-46B0-C6658AD1D86E}"/>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8" name="Oval 6227">
                <a:extLst>
                  <a:ext uri="{FF2B5EF4-FFF2-40B4-BE49-F238E27FC236}">
                    <a16:creationId xmlns:a16="http://schemas.microsoft.com/office/drawing/2014/main" id="{8F419A71-91AB-49FC-8D0A-FBB9057C8E76}"/>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9" name="Oval 6228">
                <a:extLst>
                  <a:ext uri="{FF2B5EF4-FFF2-40B4-BE49-F238E27FC236}">
                    <a16:creationId xmlns:a16="http://schemas.microsoft.com/office/drawing/2014/main" id="{7893DBFF-284D-2101-51CD-3DFE16F4C057}"/>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0" name="Oval 6229">
                <a:extLst>
                  <a:ext uri="{FF2B5EF4-FFF2-40B4-BE49-F238E27FC236}">
                    <a16:creationId xmlns:a16="http://schemas.microsoft.com/office/drawing/2014/main" id="{A16AEE14-AE67-DAFD-3B60-52B00003F650}"/>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1" name="Oval 6230">
                <a:extLst>
                  <a:ext uri="{FF2B5EF4-FFF2-40B4-BE49-F238E27FC236}">
                    <a16:creationId xmlns:a16="http://schemas.microsoft.com/office/drawing/2014/main" id="{D5D28EA1-3749-5214-C1C5-D0B49F72B883}"/>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2" name="Oval 6231">
                <a:extLst>
                  <a:ext uri="{FF2B5EF4-FFF2-40B4-BE49-F238E27FC236}">
                    <a16:creationId xmlns:a16="http://schemas.microsoft.com/office/drawing/2014/main" id="{B4F2D60C-E244-96DD-A9BE-6AF48FD4DFD3}"/>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18" name="Group 6417">
            <a:extLst>
              <a:ext uri="{FF2B5EF4-FFF2-40B4-BE49-F238E27FC236}">
                <a16:creationId xmlns:a16="http://schemas.microsoft.com/office/drawing/2014/main" id="{1C2ADB6B-CFD7-289A-B514-A13C0D253F43}"/>
              </a:ext>
            </a:extLst>
          </p:cNvPr>
          <p:cNvGrpSpPr/>
          <p:nvPr/>
        </p:nvGrpSpPr>
        <p:grpSpPr>
          <a:xfrm>
            <a:off x="7362783" y="3499827"/>
            <a:ext cx="1585624" cy="1183106"/>
            <a:chOff x="8575482" y="503709"/>
            <a:chExt cx="1585624" cy="1183106"/>
          </a:xfrm>
        </p:grpSpPr>
        <p:pic>
          <p:nvPicPr>
            <p:cNvPr id="6419" name="Picture 1015">
              <a:extLst>
                <a:ext uri="{FF2B5EF4-FFF2-40B4-BE49-F238E27FC236}">
                  <a16:creationId xmlns:a16="http://schemas.microsoft.com/office/drawing/2014/main" id="{23DFEC69-EEAA-5D13-9648-84A1C016E96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6420" name="Picture 1015">
              <a:extLst>
                <a:ext uri="{FF2B5EF4-FFF2-40B4-BE49-F238E27FC236}">
                  <a16:creationId xmlns:a16="http://schemas.microsoft.com/office/drawing/2014/main" id="{1DEAAF08-51CE-752B-EDB0-1B895813DA5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6421" name="Picture 1015">
              <a:extLst>
                <a:ext uri="{FF2B5EF4-FFF2-40B4-BE49-F238E27FC236}">
                  <a16:creationId xmlns:a16="http://schemas.microsoft.com/office/drawing/2014/main" id="{F1DA8F52-059C-3D5E-2118-239D9A7FFE7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6422" name="Picture 1015">
              <a:extLst>
                <a:ext uri="{FF2B5EF4-FFF2-40B4-BE49-F238E27FC236}">
                  <a16:creationId xmlns:a16="http://schemas.microsoft.com/office/drawing/2014/main" id="{CEFA4677-86F8-3BE5-E2D1-DE855F219C5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6423" name="Group 6422">
            <a:extLst>
              <a:ext uri="{FF2B5EF4-FFF2-40B4-BE49-F238E27FC236}">
                <a16:creationId xmlns:a16="http://schemas.microsoft.com/office/drawing/2014/main" id="{0DC6534E-C34D-CFDD-4A36-A5FEFE80D528}"/>
              </a:ext>
            </a:extLst>
          </p:cNvPr>
          <p:cNvGrpSpPr/>
          <p:nvPr/>
        </p:nvGrpSpPr>
        <p:grpSpPr>
          <a:xfrm>
            <a:off x="5336187" y="3499827"/>
            <a:ext cx="1585624" cy="1183106"/>
            <a:chOff x="8575482" y="503709"/>
            <a:chExt cx="1585624" cy="1183106"/>
          </a:xfrm>
        </p:grpSpPr>
        <p:pic>
          <p:nvPicPr>
            <p:cNvPr id="6424" name="Picture 1015">
              <a:extLst>
                <a:ext uri="{FF2B5EF4-FFF2-40B4-BE49-F238E27FC236}">
                  <a16:creationId xmlns:a16="http://schemas.microsoft.com/office/drawing/2014/main" id="{8B402089-E26A-360B-F36E-63D7BD56AAF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6425" name="Picture 1015">
              <a:extLst>
                <a:ext uri="{FF2B5EF4-FFF2-40B4-BE49-F238E27FC236}">
                  <a16:creationId xmlns:a16="http://schemas.microsoft.com/office/drawing/2014/main" id="{3833FD73-9C66-F681-774C-5CEFA6CA83F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6426" name="Picture 1015">
              <a:extLst>
                <a:ext uri="{FF2B5EF4-FFF2-40B4-BE49-F238E27FC236}">
                  <a16:creationId xmlns:a16="http://schemas.microsoft.com/office/drawing/2014/main" id="{2EA23AB3-C238-E69C-859A-7DE23F5E481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6427" name="Picture 1015">
              <a:extLst>
                <a:ext uri="{FF2B5EF4-FFF2-40B4-BE49-F238E27FC236}">
                  <a16:creationId xmlns:a16="http://schemas.microsoft.com/office/drawing/2014/main" id="{AC8588D6-30AD-72DF-617A-E7EA7C2D030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grpSp>
        <p:nvGrpSpPr>
          <p:cNvPr id="6428" name="Group 6427">
            <a:extLst>
              <a:ext uri="{FF2B5EF4-FFF2-40B4-BE49-F238E27FC236}">
                <a16:creationId xmlns:a16="http://schemas.microsoft.com/office/drawing/2014/main" id="{51FF1C46-61B6-B2F4-75BB-40879BFBB74A}"/>
              </a:ext>
            </a:extLst>
          </p:cNvPr>
          <p:cNvGrpSpPr/>
          <p:nvPr/>
        </p:nvGrpSpPr>
        <p:grpSpPr>
          <a:xfrm>
            <a:off x="3329047" y="3499827"/>
            <a:ext cx="1585624" cy="1183106"/>
            <a:chOff x="8575482" y="503709"/>
            <a:chExt cx="1585624" cy="1183106"/>
          </a:xfrm>
        </p:grpSpPr>
        <p:pic>
          <p:nvPicPr>
            <p:cNvPr id="6429" name="Picture 1015">
              <a:extLst>
                <a:ext uri="{FF2B5EF4-FFF2-40B4-BE49-F238E27FC236}">
                  <a16:creationId xmlns:a16="http://schemas.microsoft.com/office/drawing/2014/main" id="{99D9D7CD-01A6-7C28-3909-9AF31CC31B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6430" name="Picture 1015">
              <a:extLst>
                <a:ext uri="{FF2B5EF4-FFF2-40B4-BE49-F238E27FC236}">
                  <a16:creationId xmlns:a16="http://schemas.microsoft.com/office/drawing/2014/main" id="{1238A5A5-7CDD-BFC8-6646-FB34F8C0AF2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6431" name="Picture 1015">
              <a:extLst>
                <a:ext uri="{FF2B5EF4-FFF2-40B4-BE49-F238E27FC236}">
                  <a16:creationId xmlns:a16="http://schemas.microsoft.com/office/drawing/2014/main" id="{7DF970DC-33DA-D36E-4EF9-5112DF34DD2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6432" name="Picture 1015">
              <a:extLst>
                <a:ext uri="{FF2B5EF4-FFF2-40B4-BE49-F238E27FC236}">
                  <a16:creationId xmlns:a16="http://schemas.microsoft.com/office/drawing/2014/main" id="{E596B97B-0A3B-62B0-D1D0-B5EDA271E46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sp>
        <p:nvSpPr>
          <p:cNvPr id="6433" name="Rectangle 6432">
            <a:extLst>
              <a:ext uri="{FF2B5EF4-FFF2-40B4-BE49-F238E27FC236}">
                <a16:creationId xmlns:a16="http://schemas.microsoft.com/office/drawing/2014/main" id="{48246B97-8B7C-53A5-D65A-CFD360AD76E8}"/>
              </a:ext>
            </a:extLst>
          </p:cNvPr>
          <p:cNvSpPr/>
          <p:nvPr/>
        </p:nvSpPr>
        <p:spPr>
          <a:xfrm rot="16200000">
            <a:off x="-1187526"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4" name="Rectangle 6433">
            <a:extLst>
              <a:ext uri="{FF2B5EF4-FFF2-40B4-BE49-F238E27FC236}">
                <a16:creationId xmlns:a16="http://schemas.microsoft.com/office/drawing/2014/main" id="{F79675C7-2E60-2AE8-4EDE-75954FBA8DE9}"/>
              </a:ext>
            </a:extLst>
          </p:cNvPr>
          <p:cNvSpPr/>
          <p:nvPr/>
        </p:nvSpPr>
        <p:spPr>
          <a:xfrm>
            <a:off x="1294472" y="495203"/>
            <a:ext cx="1588528"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grpSp>
        <p:nvGrpSpPr>
          <p:cNvPr id="7219" name="Group 7218">
            <a:extLst>
              <a:ext uri="{FF2B5EF4-FFF2-40B4-BE49-F238E27FC236}">
                <a16:creationId xmlns:a16="http://schemas.microsoft.com/office/drawing/2014/main" id="{3D3D9530-D272-72D4-92D5-5E70ABEE3AC6}"/>
              </a:ext>
            </a:extLst>
          </p:cNvPr>
          <p:cNvGrpSpPr/>
          <p:nvPr/>
        </p:nvGrpSpPr>
        <p:grpSpPr>
          <a:xfrm>
            <a:off x="1307271" y="2042011"/>
            <a:ext cx="1562621" cy="1184320"/>
            <a:chOff x="1307271" y="2042011"/>
            <a:chExt cx="1562621" cy="1184320"/>
          </a:xfrm>
        </p:grpSpPr>
        <p:grpSp>
          <p:nvGrpSpPr>
            <p:cNvPr id="6705" name="Group 6704">
              <a:extLst>
                <a:ext uri="{FF2B5EF4-FFF2-40B4-BE49-F238E27FC236}">
                  <a16:creationId xmlns:a16="http://schemas.microsoft.com/office/drawing/2014/main" id="{E56205E3-A03F-0702-BF11-B7B1A8FF6CA4}"/>
                </a:ext>
              </a:extLst>
            </p:cNvPr>
            <p:cNvGrpSpPr/>
            <p:nvPr/>
          </p:nvGrpSpPr>
          <p:grpSpPr>
            <a:xfrm>
              <a:off x="1307271" y="2042011"/>
              <a:ext cx="1562621" cy="1184320"/>
              <a:chOff x="2523213" y="511535"/>
              <a:chExt cx="1562621" cy="1597226"/>
            </a:xfrm>
          </p:grpSpPr>
          <p:sp>
            <p:nvSpPr>
              <p:cNvPr id="6914" name="Rectangle 6913">
                <a:extLst>
                  <a:ext uri="{FF2B5EF4-FFF2-40B4-BE49-F238E27FC236}">
                    <a16:creationId xmlns:a16="http://schemas.microsoft.com/office/drawing/2014/main" id="{136401B4-5EE0-3755-93A0-701A6506C0BD}"/>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5" name="Rectangle 6914">
                <a:extLst>
                  <a:ext uri="{FF2B5EF4-FFF2-40B4-BE49-F238E27FC236}">
                    <a16:creationId xmlns:a16="http://schemas.microsoft.com/office/drawing/2014/main" id="{5BAD7CDF-C5B6-2471-2934-8FBC845A4F2D}"/>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6916" name="Rectangle 6915">
                <a:extLst>
                  <a:ext uri="{FF2B5EF4-FFF2-40B4-BE49-F238E27FC236}">
                    <a16:creationId xmlns:a16="http://schemas.microsoft.com/office/drawing/2014/main" id="{4EE0BCC7-468D-9B9F-424B-785808C9CF2D}"/>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7" name="Rectangle 6916">
                <a:extLst>
                  <a:ext uri="{FF2B5EF4-FFF2-40B4-BE49-F238E27FC236}">
                    <a16:creationId xmlns:a16="http://schemas.microsoft.com/office/drawing/2014/main" id="{02E4C44F-0527-4C8D-96FD-C0319B140213}"/>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918" name="Rectangle 6917">
                <a:extLst>
                  <a:ext uri="{FF2B5EF4-FFF2-40B4-BE49-F238E27FC236}">
                    <a16:creationId xmlns:a16="http://schemas.microsoft.com/office/drawing/2014/main" id="{0A8262F6-5347-CCD6-C779-C76ACBB95C8F}"/>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6" name="Group 6705">
              <a:extLst>
                <a:ext uri="{FF2B5EF4-FFF2-40B4-BE49-F238E27FC236}">
                  <a16:creationId xmlns:a16="http://schemas.microsoft.com/office/drawing/2014/main" id="{46F21375-3BD0-1CA3-B759-45108CBBF724}"/>
                </a:ext>
              </a:extLst>
            </p:cNvPr>
            <p:cNvGrpSpPr/>
            <p:nvPr/>
          </p:nvGrpSpPr>
          <p:grpSpPr>
            <a:xfrm>
              <a:off x="2759219" y="2145775"/>
              <a:ext cx="86861" cy="840756"/>
              <a:chOff x="3975161" y="651476"/>
              <a:chExt cx="86861" cy="1133880"/>
            </a:xfrm>
          </p:grpSpPr>
          <p:sp>
            <p:nvSpPr>
              <p:cNvPr id="6902" name="Rectangle 6901">
                <a:extLst>
                  <a:ext uri="{FF2B5EF4-FFF2-40B4-BE49-F238E27FC236}">
                    <a16:creationId xmlns:a16="http://schemas.microsoft.com/office/drawing/2014/main" id="{25131B44-34F0-B874-9863-2518F69B41D6}"/>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903" name="Oval 6902">
                <a:extLst>
                  <a:ext uri="{FF2B5EF4-FFF2-40B4-BE49-F238E27FC236}">
                    <a16:creationId xmlns:a16="http://schemas.microsoft.com/office/drawing/2014/main" id="{77D21C56-EE4C-6A71-71C4-79C2A51DC8EA}"/>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4" name="Oval 6903">
                <a:extLst>
                  <a:ext uri="{FF2B5EF4-FFF2-40B4-BE49-F238E27FC236}">
                    <a16:creationId xmlns:a16="http://schemas.microsoft.com/office/drawing/2014/main" id="{15CA3EF1-BD87-806B-5DEB-333632A6633D}"/>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5" name="Oval 6904">
                <a:extLst>
                  <a:ext uri="{FF2B5EF4-FFF2-40B4-BE49-F238E27FC236}">
                    <a16:creationId xmlns:a16="http://schemas.microsoft.com/office/drawing/2014/main" id="{247A921E-3C55-88CA-54C9-A3D00188ECA6}"/>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6" name="Oval 6905">
                <a:extLst>
                  <a:ext uri="{FF2B5EF4-FFF2-40B4-BE49-F238E27FC236}">
                    <a16:creationId xmlns:a16="http://schemas.microsoft.com/office/drawing/2014/main" id="{8DFF33B6-49EA-5779-DF20-F7CE4EB52B65}"/>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7" name="Oval 6906">
                <a:extLst>
                  <a:ext uri="{FF2B5EF4-FFF2-40B4-BE49-F238E27FC236}">
                    <a16:creationId xmlns:a16="http://schemas.microsoft.com/office/drawing/2014/main" id="{55E94BC3-F173-72E6-FC28-18DCD1ECA226}"/>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8" name="Oval 6907">
                <a:extLst>
                  <a:ext uri="{FF2B5EF4-FFF2-40B4-BE49-F238E27FC236}">
                    <a16:creationId xmlns:a16="http://schemas.microsoft.com/office/drawing/2014/main" id="{6D1B9859-E9E7-74FC-EE60-A9A170E4187E}"/>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9" name="Oval 6908">
                <a:extLst>
                  <a:ext uri="{FF2B5EF4-FFF2-40B4-BE49-F238E27FC236}">
                    <a16:creationId xmlns:a16="http://schemas.microsoft.com/office/drawing/2014/main" id="{25B59552-1F2A-A7B6-3123-3D871DC05174}"/>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0" name="Oval 6909">
                <a:extLst>
                  <a:ext uri="{FF2B5EF4-FFF2-40B4-BE49-F238E27FC236}">
                    <a16:creationId xmlns:a16="http://schemas.microsoft.com/office/drawing/2014/main" id="{704E7B75-FCD0-B5C1-4206-23360D4316C6}"/>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1" name="Oval 6910">
                <a:extLst>
                  <a:ext uri="{FF2B5EF4-FFF2-40B4-BE49-F238E27FC236}">
                    <a16:creationId xmlns:a16="http://schemas.microsoft.com/office/drawing/2014/main" id="{18116575-2B64-6844-8AA9-EAA367F55493}"/>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2" name="Oval 6911">
                <a:extLst>
                  <a:ext uri="{FF2B5EF4-FFF2-40B4-BE49-F238E27FC236}">
                    <a16:creationId xmlns:a16="http://schemas.microsoft.com/office/drawing/2014/main" id="{DBA8724C-2E3A-1C3A-F127-C52E7B5E383D}"/>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3" name="Oval 6912">
                <a:extLst>
                  <a:ext uri="{FF2B5EF4-FFF2-40B4-BE49-F238E27FC236}">
                    <a16:creationId xmlns:a16="http://schemas.microsoft.com/office/drawing/2014/main" id="{B4FEB696-6A8D-E7C7-0B29-8CD8EC53F872}"/>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7" name="Group 6706">
              <a:extLst>
                <a:ext uri="{FF2B5EF4-FFF2-40B4-BE49-F238E27FC236}">
                  <a16:creationId xmlns:a16="http://schemas.microsoft.com/office/drawing/2014/main" id="{E66461B2-F134-0774-541E-E23654CFD393}"/>
                </a:ext>
              </a:extLst>
            </p:cNvPr>
            <p:cNvGrpSpPr/>
            <p:nvPr/>
          </p:nvGrpSpPr>
          <p:grpSpPr>
            <a:xfrm>
              <a:off x="2665558" y="2145775"/>
              <a:ext cx="86861" cy="840756"/>
              <a:chOff x="3881500" y="651476"/>
              <a:chExt cx="86861" cy="1133880"/>
            </a:xfrm>
          </p:grpSpPr>
          <p:sp>
            <p:nvSpPr>
              <p:cNvPr id="6890" name="Rectangle 6889">
                <a:extLst>
                  <a:ext uri="{FF2B5EF4-FFF2-40B4-BE49-F238E27FC236}">
                    <a16:creationId xmlns:a16="http://schemas.microsoft.com/office/drawing/2014/main" id="{3E62C30E-9C73-5E78-4DF3-331A3F754D96}"/>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91" name="Oval 6890">
                <a:extLst>
                  <a:ext uri="{FF2B5EF4-FFF2-40B4-BE49-F238E27FC236}">
                    <a16:creationId xmlns:a16="http://schemas.microsoft.com/office/drawing/2014/main" id="{27D230C8-04C2-26BB-B5E4-0FF016E60DE9}"/>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2" name="Oval 6891">
                <a:extLst>
                  <a:ext uri="{FF2B5EF4-FFF2-40B4-BE49-F238E27FC236}">
                    <a16:creationId xmlns:a16="http://schemas.microsoft.com/office/drawing/2014/main" id="{55BFA9D8-E170-AADE-2640-46464017CCD1}"/>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3" name="Oval 6892">
                <a:extLst>
                  <a:ext uri="{FF2B5EF4-FFF2-40B4-BE49-F238E27FC236}">
                    <a16:creationId xmlns:a16="http://schemas.microsoft.com/office/drawing/2014/main" id="{7F6E32CB-F078-4619-DB81-39EFBDEDD3BD}"/>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4" name="Oval 6893">
                <a:extLst>
                  <a:ext uri="{FF2B5EF4-FFF2-40B4-BE49-F238E27FC236}">
                    <a16:creationId xmlns:a16="http://schemas.microsoft.com/office/drawing/2014/main" id="{D9D0D47A-4373-97F6-A2B2-B939E4705429}"/>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5" name="Oval 6894">
                <a:extLst>
                  <a:ext uri="{FF2B5EF4-FFF2-40B4-BE49-F238E27FC236}">
                    <a16:creationId xmlns:a16="http://schemas.microsoft.com/office/drawing/2014/main" id="{44CBEA23-08F5-4D49-1856-2E41D8D0160C}"/>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6" name="Oval 6895">
                <a:extLst>
                  <a:ext uri="{FF2B5EF4-FFF2-40B4-BE49-F238E27FC236}">
                    <a16:creationId xmlns:a16="http://schemas.microsoft.com/office/drawing/2014/main" id="{4DEC67BD-1ED8-7653-AF0A-EC8FBF52FB71}"/>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7" name="Oval 6896">
                <a:extLst>
                  <a:ext uri="{FF2B5EF4-FFF2-40B4-BE49-F238E27FC236}">
                    <a16:creationId xmlns:a16="http://schemas.microsoft.com/office/drawing/2014/main" id="{A38890B3-4D8D-519C-61B8-006A8E85038C}"/>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8" name="Oval 6897">
                <a:extLst>
                  <a:ext uri="{FF2B5EF4-FFF2-40B4-BE49-F238E27FC236}">
                    <a16:creationId xmlns:a16="http://schemas.microsoft.com/office/drawing/2014/main" id="{0EB2BB27-2096-24C1-7705-4AE2AA61FA3E}"/>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9" name="Oval 6898">
                <a:extLst>
                  <a:ext uri="{FF2B5EF4-FFF2-40B4-BE49-F238E27FC236}">
                    <a16:creationId xmlns:a16="http://schemas.microsoft.com/office/drawing/2014/main" id="{DDC01882-579D-9E70-843B-79C00D65E031}"/>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0" name="Oval 6899">
                <a:extLst>
                  <a:ext uri="{FF2B5EF4-FFF2-40B4-BE49-F238E27FC236}">
                    <a16:creationId xmlns:a16="http://schemas.microsoft.com/office/drawing/2014/main" id="{7321D753-6AA3-0BDA-581A-7F096B7B09B0}"/>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1" name="Oval 6900">
                <a:extLst>
                  <a:ext uri="{FF2B5EF4-FFF2-40B4-BE49-F238E27FC236}">
                    <a16:creationId xmlns:a16="http://schemas.microsoft.com/office/drawing/2014/main" id="{59230263-5548-6FE9-9991-505A43A4A757}"/>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8" name="Group 6707">
              <a:extLst>
                <a:ext uri="{FF2B5EF4-FFF2-40B4-BE49-F238E27FC236}">
                  <a16:creationId xmlns:a16="http://schemas.microsoft.com/office/drawing/2014/main" id="{AF087939-615A-18D8-D10F-CAA2B998ACE7}"/>
                </a:ext>
              </a:extLst>
            </p:cNvPr>
            <p:cNvGrpSpPr/>
            <p:nvPr/>
          </p:nvGrpSpPr>
          <p:grpSpPr>
            <a:xfrm>
              <a:off x="2570112" y="2145775"/>
              <a:ext cx="86861" cy="840756"/>
              <a:chOff x="3786054" y="651476"/>
              <a:chExt cx="86861" cy="1133880"/>
            </a:xfrm>
          </p:grpSpPr>
          <p:sp>
            <p:nvSpPr>
              <p:cNvPr id="6878" name="Rectangle 6877">
                <a:extLst>
                  <a:ext uri="{FF2B5EF4-FFF2-40B4-BE49-F238E27FC236}">
                    <a16:creationId xmlns:a16="http://schemas.microsoft.com/office/drawing/2014/main" id="{2E5EBAD1-211F-D365-84CD-6C693C36C793}"/>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79" name="Oval 6878">
                <a:extLst>
                  <a:ext uri="{FF2B5EF4-FFF2-40B4-BE49-F238E27FC236}">
                    <a16:creationId xmlns:a16="http://schemas.microsoft.com/office/drawing/2014/main" id="{A9EBAE67-5877-9069-8226-576FBB9439D0}"/>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0" name="Oval 6879">
                <a:extLst>
                  <a:ext uri="{FF2B5EF4-FFF2-40B4-BE49-F238E27FC236}">
                    <a16:creationId xmlns:a16="http://schemas.microsoft.com/office/drawing/2014/main" id="{FB458250-BCD5-2F89-D2AC-4DD30ED2F86E}"/>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1" name="Oval 6880">
                <a:extLst>
                  <a:ext uri="{FF2B5EF4-FFF2-40B4-BE49-F238E27FC236}">
                    <a16:creationId xmlns:a16="http://schemas.microsoft.com/office/drawing/2014/main" id="{5131D7A2-4D8D-0BAB-F81D-742502134B0D}"/>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2" name="Oval 6881">
                <a:extLst>
                  <a:ext uri="{FF2B5EF4-FFF2-40B4-BE49-F238E27FC236}">
                    <a16:creationId xmlns:a16="http://schemas.microsoft.com/office/drawing/2014/main" id="{C5A47D1D-5EAF-C3DA-7A5E-FC70F7828272}"/>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3" name="Oval 6882">
                <a:extLst>
                  <a:ext uri="{FF2B5EF4-FFF2-40B4-BE49-F238E27FC236}">
                    <a16:creationId xmlns:a16="http://schemas.microsoft.com/office/drawing/2014/main" id="{A81B7AFA-A83E-365F-3DE6-8FF80A864DB9}"/>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4" name="Oval 6883">
                <a:extLst>
                  <a:ext uri="{FF2B5EF4-FFF2-40B4-BE49-F238E27FC236}">
                    <a16:creationId xmlns:a16="http://schemas.microsoft.com/office/drawing/2014/main" id="{97FA9C50-39CD-A709-C525-E37206E7876A}"/>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5" name="Oval 6884">
                <a:extLst>
                  <a:ext uri="{FF2B5EF4-FFF2-40B4-BE49-F238E27FC236}">
                    <a16:creationId xmlns:a16="http://schemas.microsoft.com/office/drawing/2014/main" id="{617071A2-98BD-CAD5-0D78-C17470A20C09}"/>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6" name="Oval 6885">
                <a:extLst>
                  <a:ext uri="{FF2B5EF4-FFF2-40B4-BE49-F238E27FC236}">
                    <a16:creationId xmlns:a16="http://schemas.microsoft.com/office/drawing/2014/main" id="{8D94464F-CEC5-7DD8-0212-90A52944A0CB}"/>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7" name="Oval 6886">
                <a:extLst>
                  <a:ext uri="{FF2B5EF4-FFF2-40B4-BE49-F238E27FC236}">
                    <a16:creationId xmlns:a16="http://schemas.microsoft.com/office/drawing/2014/main" id="{BF8B9FE1-9353-EA72-6E42-B0F6E53DB305}"/>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8" name="Oval 6887">
                <a:extLst>
                  <a:ext uri="{FF2B5EF4-FFF2-40B4-BE49-F238E27FC236}">
                    <a16:creationId xmlns:a16="http://schemas.microsoft.com/office/drawing/2014/main" id="{4B54F2C8-E51F-8AAD-04BC-CBE56333DAB2}"/>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9" name="Oval 6888">
                <a:extLst>
                  <a:ext uri="{FF2B5EF4-FFF2-40B4-BE49-F238E27FC236}">
                    <a16:creationId xmlns:a16="http://schemas.microsoft.com/office/drawing/2014/main" id="{91D9C1F3-4077-4740-63AD-945C276925E1}"/>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9" name="Group 6708">
              <a:extLst>
                <a:ext uri="{FF2B5EF4-FFF2-40B4-BE49-F238E27FC236}">
                  <a16:creationId xmlns:a16="http://schemas.microsoft.com/office/drawing/2014/main" id="{9C47BDD1-A8CE-687F-304D-FF2B190BA642}"/>
                </a:ext>
              </a:extLst>
            </p:cNvPr>
            <p:cNvGrpSpPr/>
            <p:nvPr/>
          </p:nvGrpSpPr>
          <p:grpSpPr>
            <a:xfrm>
              <a:off x="2474666" y="2145775"/>
              <a:ext cx="86861" cy="840756"/>
              <a:chOff x="3690608" y="651476"/>
              <a:chExt cx="86861" cy="1133880"/>
            </a:xfrm>
          </p:grpSpPr>
          <p:sp>
            <p:nvSpPr>
              <p:cNvPr id="6866" name="Rectangle 6865">
                <a:extLst>
                  <a:ext uri="{FF2B5EF4-FFF2-40B4-BE49-F238E27FC236}">
                    <a16:creationId xmlns:a16="http://schemas.microsoft.com/office/drawing/2014/main" id="{9DE58781-1867-2544-F06D-0BC20ECEA1D4}"/>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67" name="Oval 6866">
                <a:extLst>
                  <a:ext uri="{FF2B5EF4-FFF2-40B4-BE49-F238E27FC236}">
                    <a16:creationId xmlns:a16="http://schemas.microsoft.com/office/drawing/2014/main" id="{BA789889-19CB-227B-5DD2-5CDBF2D584ED}"/>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8" name="Oval 6867">
                <a:extLst>
                  <a:ext uri="{FF2B5EF4-FFF2-40B4-BE49-F238E27FC236}">
                    <a16:creationId xmlns:a16="http://schemas.microsoft.com/office/drawing/2014/main" id="{CA87A24D-5A7C-E56A-E730-3B775830C3AC}"/>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9" name="Oval 6868">
                <a:extLst>
                  <a:ext uri="{FF2B5EF4-FFF2-40B4-BE49-F238E27FC236}">
                    <a16:creationId xmlns:a16="http://schemas.microsoft.com/office/drawing/2014/main" id="{FA552A45-3E17-C42D-E026-125EAC0102AF}"/>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0" name="Oval 6869">
                <a:extLst>
                  <a:ext uri="{FF2B5EF4-FFF2-40B4-BE49-F238E27FC236}">
                    <a16:creationId xmlns:a16="http://schemas.microsoft.com/office/drawing/2014/main" id="{C13A13BB-C752-4997-40A5-32090CECEEFB}"/>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1" name="Oval 6870">
                <a:extLst>
                  <a:ext uri="{FF2B5EF4-FFF2-40B4-BE49-F238E27FC236}">
                    <a16:creationId xmlns:a16="http://schemas.microsoft.com/office/drawing/2014/main" id="{67B5C2AF-451D-F4F0-87F7-A2E4D85FE7FE}"/>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2" name="Oval 6871">
                <a:extLst>
                  <a:ext uri="{FF2B5EF4-FFF2-40B4-BE49-F238E27FC236}">
                    <a16:creationId xmlns:a16="http://schemas.microsoft.com/office/drawing/2014/main" id="{756240AC-8434-D555-3FFB-3ECE832628F7}"/>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3" name="Oval 6872">
                <a:extLst>
                  <a:ext uri="{FF2B5EF4-FFF2-40B4-BE49-F238E27FC236}">
                    <a16:creationId xmlns:a16="http://schemas.microsoft.com/office/drawing/2014/main" id="{91F3063B-3E3D-07F4-73DE-B090C11DA78E}"/>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4" name="Oval 6873">
                <a:extLst>
                  <a:ext uri="{FF2B5EF4-FFF2-40B4-BE49-F238E27FC236}">
                    <a16:creationId xmlns:a16="http://schemas.microsoft.com/office/drawing/2014/main" id="{9EEA83D5-DBC2-97C2-F228-20CAF583804A}"/>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5" name="Oval 6874">
                <a:extLst>
                  <a:ext uri="{FF2B5EF4-FFF2-40B4-BE49-F238E27FC236}">
                    <a16:creationId xmlns:a16="http://schemas.microsoft.com/office/drawing/2014/main" id="{0168EB6C-76DD-9B01-0566-D69FAC61303F}"/>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6" name="Oval 6875">
                <a:extLst>
                  <a:ext uri="{FF2B5EF4-FFF2-40B4-BE49-F238E27FC236}">
                    <a16:creationId xmlns:a16="http://schemas.microsoft.com/office/drawing/2014/main" id="{AFDD988B-7EB0-C45B-ED73-6F4DEDD20DF9}"/>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7" name="Oval 6876">
                <a:extLst>
                  <a:ext uri="{FF2B5EF4-FFF2-40B4-BE49-F238E27FC236}">
                    <a16:creationId xmlns:a16="http://schemas.microsoft.com/office/drawing/2014/main" id="{77E551F6-1518-3201-D5BC-2DAAB4A73C26}"/>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0" name="Group 6709">
              <a:extLst>
                <a:ext uri="{FF2B5EF4-FFF2-40B4-BE49-F238E27FC236}">
                  <a16:creationId xmlns:a16="http://schemas.microsoft.com/office/drawing/2014/main" id="{092C8DF7-68D5-C157-1083-97C808CDB328}"/>
                </a:ext>
              </a:extLst>
            </p:cNvPr>
            <p:cNvGrpSpPr/>
            <p:nvPr/>
          </p:nvGrpSpPr>
          <p:grpSpPr>
            <a:xfrm>
              <a:off x="2379220" y="2145775"/>
              <a:ext cx="86861" cy="840756"/>
              <a:chOff x="3595162" y="651476"/>
              <a:chExt cx="86861" cy="1133880"/>
            </a:xfrm>
          </p:grpSpPr>
          <p:sp>
            <p:nvSpPr>
              <p:cNvPr id="6854" name="Rectangle 6853">
                <a:extLst>
                  <a:ext uri="{FF2B5EF4-FFF2-40B4-BE49-F238E27FC236}">
                    <a16:creationId xmlns:a16="http://schemas.microsoft.com/office/drawing/2014/main" id="{ACB71E64-E38D-FFE4-0BD7-62400D4C7AF4}"/>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55" name="Oval 6854">
                <a:extLst>
                  <a:ext uri="{FF2B5EF4-FFF2-40B4-BE49-F238E27FC236}">
                    <a16:creationId xmlns:a16="http://schemas.microsoft.com/office/drawing/2014/main" id="{73D07A9B-4F06-CEA7-FB02-A760F8FAA5F4}"/>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6" name="Oval 6855">
                <a:extLst>
                  <a:ext uri="{FF2B5EF4-FFF2-40B4-BE49-F238E27FC236}">
                    <a16:creationId xmlns:a16="http://schemas.microsoft.com/office/drawing/2014/main" id="{009C3E7D-47E9-8F66-712E-7BE32E9C987D}"/>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7" name="Oval 6856">
                <a:extLst>
                  <a:ext uri="{FF2B5EF4-FFF2-40B4-BE49-F238E27FC236}">
                    <a16:creationId xmlns:a16="http://schemas.microsoft.com/office/drawing/2014/main" id="{89A3BE61-D561-EE4C-9C7F-D8FBCE1BEFFB}"/>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8" name="Oval 6857">
                <a:extLst>
                  <a:ext uri="{FF2B5EF4-FFF2-40B4-BE49-F238E27FC236}">
                    <a16:creationId xmlns:a16="http://schemas.microsoft.com/office/drawing/2014/main" id="{360759EC-F0EF-A6F7-F79D-D31450E1F747}"/>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9" name="Oval 6858">
                <a:extLst>
                  <a:ext uri="{FF2B5EF4-FFF2-40B4-BE49-F238E27FC236}">
                    <a16:creationId xmlns:a16="http://schemas.microsoft.com/office/drawing/2014/main" id="{C9562094-FDE4-8778-4255-B0D5B5F05444}"/>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0" name="Oval 6859">
                <a:extLst>
                  <a:ext uri="{FF2B5EF4-FFF2-40B4-BE49-F238E27FC236}">
                    <a16:creationId xmlns:a16="http://schemas.microsoft.com/office/drawing/2014/main" id="{96AE64E5-A011-9D5B-C0E7-CC0E651FF14A}"/>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 name="Oval 6860">
                <a:extLst>
                  <a:ext uri="{FF2B5EF4-FFF2-40B4-BE49-F238E27FC236}">
                    <a16:creationId xmlns:a16="http://schemas.microsoft.com/office/drawing/2014/main" id="{4F6EA9C1-F5A8-B8FE-0D22-2793BED68765}"/>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 name="Oval 6861">
                <a:extLst>
                  <a:ext uri="{FF2B5EF4-FFF2-40B4-BE49-F238E27FC236}">
                    <a16:creationId xmlns:a16="http://schemas.microsoft.com/office/drawing/2014/main" id="{680CE4F9-D68B-4FE9-B53D-3DE19DE39DBA}"/>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3" name="Oval 6862">
                <a:extLst>
                  <a:ext uri="{FF2B5EF4-FFF2-40B4-BE49-F238E27FC236}">
                    <a16:creationId xmlns:a16="http://schemas.microsoft.com/office/drawing/2014/main" id="{42BE1D66-619E-2A8F-75DD-418F7DE93059}"/>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4" name="Oval 6863">
                <a:extLst>
                  <a:ext uri="{FF2B5EF4-FFF2-40B4-BE49-F238E27FC236}">
                    <a16:creationId xmlns:a16="http://schemas.microsoft.com/office/drawing/2014/main" id="{22ADA9AD-CE39-4917-6E88-6DD50A4D71B6}"/>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5" name="Oval 6864">
                <a:extLst>
                  <a:ext uri="{FF2B5EF4-FFF2-40B4-BE49-F238E27FC236}">
                    <a16:creationId xmlns:a16="http://schemas.microsoft.com/office/drawing/2014/main" id="{F9A0C76D-F0D5-E1FA-4A90-E2CAAEC77EE6}"/>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1" name="Group 6710">
              <a:extLst>
                <a:ext uri="{FF2B5EF4-FFF2-40B4-BE49-F238E27FC236}">
                  <a16:creationId xmlns:a16="http://schemas.microsoft.com/office/drawing/2014/main" id="{D4419974-C5A5-7D54-9A1D-CB72B0265A2A}"/>
                </a:ext>
              </a:extLst>
            </p:cNvPr>
            <p:cNvGrpSpPr/>
            <p:nvPr/>
          </p:nvGrpSpPr>
          <p:grpSpPr>
            <a:xfrm>
              <a:off x="2283773" y="2145775"/>
              <a:ext cx="86861" cy="840756"/>
              <a:chOff x="3499715" y="651476"/>
              <a:chExt cx="86861" cy="1133880"/>
            </a:xfrm>
          </p:grpSpPr>
          <p:sp>
            <p:nvSpPr>
              <p:cNvPr id="6842" name="Rectangle 6841">
                <a:extLst>
                  <a:ext uri="{FF2B5EF4-FFF2-40B4-BE49-F238E27FC236}">
                    <a16:creationId xmlns:a16="http://schemas.microsoft.com/office/drawing/2014/main" id="{B98270EC-C1A4-8112-9CF5-045441251A8D}"/>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43" name="Oval 6842">
                <a:extLst>
                  <a:ext uri="{FF2B5EF4-FFF2-40B4-BE49-F238E27FC236}">
                    <a16:creationId xmlns:a16="http://schemas.microsoft.com/office/drawing/2014/main" id="{E4D09B30-36EF-C480-CC77-4B1B027FCE35}"/>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4" name="Oval 6843">
                <a:extLst>
                  <a:ext uri="{FF2B5EF4-FFF2-40B4-BE49-F238E27FC236}">
                    <a16:creationId xmlns:a16="http://schemas.microsoft.com/office/drawing/2014/main" id="{FA58555F-7DEC-F253-4558-96E3A2CD5CA4}"/>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5" name="Oval 6844">
                <a:extLst>
                  <a:ext uri="{FF2B5EF4-FFF2-40B4-BE49-F238E27FC236}">
                    <a16:creationId xmlns:a16="http://schemas.microsoft.com/office/drawing/2014/main" id="{3C707BA2-74DA-6139-0F46-91234738D9F5}"/>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6" name="Oval 6845">
                <a:extLst>
                  <a:ext uri="{FF2B5EF4-FFF2-40B4-BE49-F238E27FC236}">
                    <a16:creationId xmlns:a16="http://schemas.microsoft.com/office/drawing/2014/main" id="{64FC5958-48AA-1034-8581-64C5EB45C279}"/>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7" name="Oval 6846">
                <a:extLst>
                  <a:ext uri="{FF2B5EF4-FFF2-40B4-BE49-F238E27FC236}">
                    <a16:creationId xmlns:a16="http://schemas.microsoft.com/office/drawing/2014/main" id="{3C8B587C-0138-B18E-6134-B643A4EBB864}"/>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8" name="Oval 6847">
                <a:extLst>
                  <a:ext uri="{FF2B5EF4-FFF2-40B4-BE49-F238E27FC236}">
                    <a16:creationId xmlns:a16="http://schemas.microsoft.com/office/drawing/2014/main" id="{0B027B9B-8836-04FF-4791-45426536CD13}"/>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9" name="Oval 6848">
                <a:extLst>
                  <a:ext uri="{FF2B5EF4-FFF2-40B4-BE49-F238E27FC236}">
                    <a16:creationId xmlns:a16="http://schemas.microsoft.com/office/drawing/2014/main" id="{0B53E08C-0D74-2133-6C9A-DABD96816D18}"/>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0" name="Oval 6849">
                <a:extLst>
                  <a:ext uri="{FF2B5EF4-FFF2-40B4-BE49-F238E27FC236}">
                    <a16:creationId xmlns:a16="http://schemas.microsoft.com/office/drawing/2014/main" id="{8D7B5462-4046-12AC-670C-1A0AEC0EC634}"/>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1" name="Oval 6850">
                <a:extLst>
                  <a:ext uri="{FF2B5EF4-FFF2-40B4-BE49-F238E27FC236}">
                    <a16:creationId xmlns:a16="http://schemas.microsoft.com/office/drawing/2014/main" id="{E167E663-4A49-866B-32DE-FD40819AB499}"/>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2" name="Oval 6851">
                <a:extLst>
                  <a:ext uri="{FF2B5EF4-FFF2-40B4-BE49-F238E27FC236}">
                    <a16:creationId xmlns:a16="http://schemas.microsoft.com/office/drawing/2014/main" id="{0558C53E-A350-CA37-9F29-4D5EE55083F9}"/>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3" name="Oval 6852">
                <a:extLst>
                  <a:ext uri="{FF2B5EF4-FFF2-40B4-BE49-F238E27FC236}">
                    <a16:creationId xmlns:a16="http://schemas.microsoft.com/office/drawing/2014/main" id="{AB9FC84B-353A-1079-99CA-70A8DE7032A5}"/>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2" name="Group 6711">
              <a:extLst>
                <a:ext uri="{FF2B5EF4-FFF2-40B4-BE49-F238E27FC236}">
                  <a16:creationId xmlns:a16="http://schemas.microsoft.com/office/drawing/2014/main" id="{B07C0210-4D8D-ADC7-6FAD-8F7094351802}"/>
                </a:ext>
              </a:extLst>
            </p:cNvPr>
            <p:cNvGrpSpPr/>
            <p:nvPr/>
          </p:nvGrpSpPr>
          <p:grpSpPr>
            <a:xfrm>
              <a:off x="2188327" y="2145775"/>
              <a:ext cx="86861" cy="840756"/>
              <a:chOff x="3404269" y="651476"/>
              <a:chExt cx="86861" cy="1133880"/>
            </a:xfrm>
          </p:grpSpPr>
          <p:sp>
            <p:nvSpPr>
              <p:cNvPr id="6830" name="Rectangle 6829">
                <a:extLst>
                  <a:ext uri="{FF2B5EF4-FFF2-40B4-BE49-F238E27FC236}">
                    <a16:creationId xmlns:a16="http://schemas.microsoft.com/office/drawing/2014/main" id="{0222F197-5717-C401-EB40-1DC200C85A92}"/>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31" name="Oval 6830">
                <a:extLst>
                  <a:ext uri="{FF2B5EF4-FFF2-40B4-BE49-F238E27FC236}">
                    <a16:creationId xmlns:a16="http://schemas.microsoft.com/office/drawing/2014/main" id="{14D30514-A350-CEC9-51A7-BC3076AFCB64}"/>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2" name="Oval 6831">
                <a:extLst>
                  <a:ext uri="{FF2B5EF4-FFF2-40B4-BE49-F238E27FC236}">
                    <a16:creationId xmlns:a16="http://schemas.microsoft.com/office/drawing/2014/main" id="{135E6FC4-7AA9-16A6-F77C-17575FB562F4}"/>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3" name="Oval 6832">
                <a:extLst>
                  <a:ext uri="{FF2B5EF4-FFF2-40B4-BE49-F238E27FC236}">
                    <a16:creationId xmlns:a16="http://schemas.microsoft.com/office/drawing/2014/main" id="{10411134-024E-EA6B-8353-BB08E124BE34}"/>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4" name="Oval 6833">
                <a:extLst>
                  <a:ext uri="{FF2B5EF4-FFF2-40B4-BE49-F238E27FC236}">
                    <a16:creationId xmlns:a16="http://schemas.microsoft.com/office/drawing/2014/main" id="{86208F43-4203-3AFF-C5BC-CF4C2AEFF014}"/>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5" name="Oval 6834">
                <a:extLst>
                  <a:ext uri="{FF2B5EF4-FFF2-40B4-BE49-F238E27FC236}">
                    <a16:creationId xmlns:a16="http://schemas.microsoft.com/office/drawing/2014/main" id="{7E9827C3-0C37-A403-AE31-B38D970921DC}"/>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6" name="Oval 6835">
                <a:extLst>
                  <a:ext uri="{FF2B5EF4-FFF2-40B4-BE49-F238E27FC236}">
                    <a16:creationId xmlns:a16="http://schemas.microsoft.com/office/drawing/2014/main" id="{BF577BB5-AA58-2E49-F12E-6F87725CF42C}"/>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7" name="Oval 6836">
                <a:extLst>
                  <a:ext uri="{FF2B5EF4-FFF2-40B4-BE49-F238E27FC236}">
                    <a16:creationId xmlns:a16="http://schemas.microsoft.com/office/drawing/2014/main" id="{84413367-8C07-D3F2-43CD-FAFDDEA762E3}"/>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8" name="Oval 6837">
                <a:extLst>
                  <a:ext uri="{FF2B5EF4-FFF2-40B4-BE49-F238E27FC236}">
                    <a16:creationId xmlns:a16="http://schemas.microsoft.com/office/drawing/2014/main" id="{F6BAC973-E619-D7C2-DCD5-58D76CFB12C5}"/>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9" name="Oval 6838">
                <a:extLst>
                  <a:ext uri="{FF2B5EF4-FFF2-40B4-BE49-F238E27FC236}">
                    <a16:creationId xmlns:a16="http://schemas.microsoft.com/office/drawing/2014/main" id="{F9BE590C-2DC5-E8D8-B7CC-75E29BCF60EF}"/>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0" name="Oval 6839">
                <a:extLst>
                  <a:ext uri="{FF2B5EF4-FFF2-40B4-BE49-F238E27FC236}">
                    <a16:creationId xmlns:a16="http://schemas.microsoft.com/office/drawing/2014/main" id="{8C26515C-4C52-03E8-6C31-24D8E2AB8D84}"/>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1" name="Oval 6840">
                <a:extLst>
                  <a:ext uri="{FF2B5EF4-FFF2-40B4-BE49-F238E27FC236}">
                    <a16:creationId xmlns:a16="http://schemas.microsoft.com/office/drawing/2014/main" id="{A7863D3A-3E0C-9633-9044-8B3D49B42E2F}"/>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3" name="Group 6712">
              <a:extLst>
                <a:ext uri="{FF2B5EF4-FFF2-40B4-BE49-F238E27FC236}">
                  <a16:creationId xmlns:a16="http://schemas.microsoft.com/office/drawing/2014/main" id="{837D1C16-A8A1-E056-8EFD-A96E95F7FD21}"/>
                </a:ext>
              </a:extLst>
            </p:cNvPr>
            <p:cNvGrpSpPr/>
            <p:nvPr/>
          </p:nvGrpSpPr>
          <p:grpSpPr>
            <a:xfrm>
              <a:off x="2092880" y="2145775"/>
              <a:ext cx="86861" cy="840756"/>
              <a:chOff x="3308822" y="651476"/>
              <a:chExt cx="86861" cy="1133880"/>
            </a:xfrm>
          </p:grpSpPr>
          <p:sp>
            <p:nvSpPr>
              <p:cNvPr id="6818" name="Rectangle 6817">
                <a:extLst>
                  <a:ext uri="{FF2B5EF4-FFF2-40B4-BE49-F238E27FC236}">
                    <a16:creationId xmlns:a16="http://schemas.microsoft.com/office/drawing/2014/main" id="{687C9BF0-9BCE-4809-70ED-05298419218D}"/>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19" name="Oval 6818">
                <a:extLst>
                  <a:ext uri="{FF2B5EF4-FFF2-40B4-BE49-F238E27FC236}">
                    <a16:creationId xmlns:a16="http://schemas.microsoft.com/office/drawing/2014/main" id="{4AEE543A-69D5-A845-75ED-49998976F2C2}"/>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0" name="Oval 6819">
                <a:extLst>
                  <a:ext uri="{FF2B5EF4-FFF2-40B4-BE49-F238E27FC236}">
                    <a16:creationId xmlns:a16="http://schemas.microsoft.com/office/drawing/2014/main" id="{73FC2528-F66C-A8A9-EB1B-25B441123FC6}"/>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1" name="Oval 6820">
                <a:extLst>
                  <a:ext uri="{FF2B5EF4-FFF2-40B4-BE49-F238E27FC236}">
                    <a16:creationId xmlns:a16="http://schemas.microsoft.com/office/drawing/2014/main" id="{672683B1-57DF-B5BF-A126-AF95CA820583}"/>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2" name="Oval 6821">
                <a:extLst>
                  <a:ext uri="{FF2B5EF4-FFF2-40B4-BE49-F238E27FC236}">
                    <a16:creationId xmlns:a16="http://schemas.microsoft.com/office/drawing/2014/main" id="{3A72BCDC-32FF-73C1-3CF5-94803C0B324B}"/>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3" name="Oval 6822">
                <a:extLst>
                  <a:ext uri="{FF2B5EF4-FFF2-40B4-BE49-F238E27FC236}">
                    <a16:creationId xmlns:a16="http://schemas.microsoft.com/office/drawing/2014/main" id="{430F18C2-1690-59A1-8307-645B318A12E9}"/>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4" name="Oval 6823">
                <a:extLst>
                  <a:ext uri="{FF2B5EF4-FFF2-40B4-BE49-F238E27FC236}">
                    <a16:creationId xmlns:a16="http://schemas.microsoft.com/office/drawing/2014/main" id="{78B43BA1-0781-9BBC-5200-D40023B069CD}"/>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5" name="Oval 6824">
                <a:extLst>
                  <a:ext uri="{FF2B5EF4-FFF2-40B4-BE49-F238E27FC236}">
                    <a16:creationId xmlns:a16="http://schemas.microsoft.com/office/drawing/2014/main" id="{62018A4A-EF43-3810-D820-BE1E9EBCD415}"/>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6" name="Oval 6825">
                <a:extLst>
                  <a:ext uri="{FF2B5EF4-FFF2-40B4-BE49-F238E27FC236}">
                    <a16:creationId xmlns:a16="http://schemas.microsoft.com/office/drawing/2014/main" id="{00129A43-F34D-FD29-467A-CD66838E1146}"/>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7" name="Oval 6826">
                <a:extLst>
                  <a:ext uri="{FF2B5EF4-FFF2-40B4-BE49-F238E27FC236}">
                    <a16:creationId xmlns:a16="http://schemas.microsoft.com/office/drawing/2014/main" id="{8FD6AEFE-B59C-595E-E662-CF0871933B37}"/>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8" name="Oval 6827">
                <a:extLst>
                  <a:ext uri="{FF2B5EF4-FFF2-40B4-BE49-F238E27FC236}">
                    <a16:creationId xmlns:a16="http://schemas.microsoft.com/office/drawing/2014/main" id="{BEAF30E2-B325-C229-9EAC-5D7E5F8A97E0}"/>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9" name="Oval 6828">
                <a:extLst>
                  <a:ext uri="{FF2B5EF4-FFF2-40B4-BE49-F238E27FC236}">
                    <a16:creationId xmlns:a16="http://schemas.microsoft.com/office/drawing/2014/main" id="{486E7513-E243-3BFC-457C-A609BDBB7D59}"/>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4" name="Group 6713">
              <a:extLst>
                <a:ext uri="{FF2B5EF4-FFF2-40B4-BE49-F238E27FC236}">
                  <a16:creationId xmlns:a16="http://schemas.microsoft.com/office/drawing/2014/main" id="{329E7B18-136F-EB8F-B20A-4935BAA6F24A}"/>
                </a:ext>
              </a:extLst>
            </p:cNvPr>
            <p:cNvGrpSpPr/>
            <p:nvPr/>
          </p:nvGrpSpPr>
          <p:grpSpPr>
            <a:xfrm>
              <a:off x="1997434" y="2145775"/>
              <a:ext cx="86861" cy="840756"/>
              <a:chOff x="3213376" y="651476"/>
              <a:chExt cx="86861" cy="1133880"/>
            </a:xfrm>
          </p:grpSpPr>
          <p:sp>
            <p:nvSpPr>
              <p:cNvPr id="6806" name="Rectangle 6805">
                <a:extLst>
                  <a:ext uri="{FF2B5EF4-FFF2-40B4-BE49-F238E27FC236}">
                    <a16:creationId xmlns:a16="http://schemas.microsoft.com/office/drawing/2014/main" id="{386CF116-D571-AFB3-2BF8-4C3C08D99BA8}"/>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807" name="Oval 6806">
                <a:extLst>
                  <a:ext uri="{FF2B5EF4-FFF2-40B4-BE49-F238E27FC236}">
                    <a16:creationId xmlns:a16="http://schemas.microsoft.com/office/drawing/2014/main" id="{0F2AADE8-8A1A-CF5E-3F49-21FC3E86F8F9}"/>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8" name="Oval 6807">
                <a:extLst>
                  <a:ext uri="{FF2B5EF4-FFF2-40B4-BE49-F238E27FC236}">
                    <a16:creationId xmlns:a16="http://schemas.microsoft.com/office/drawing/2014/main" id="{311938B8-8488-D3DD-052D-22AE30D077DA}"/>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9" name="Oval 6808">
                <a:extLst>
                  <a:ext uri="{FF2B5EF4-FFF2-40B4-BE49-F238E27FC236}">
                    <a16:creationId xmlns:a16="http://schemas.microsoft.com/office/drawing/2014/main" id="{9C93A3C0-6720-63E1-B7F7-0573F9D2497D}"/>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0" name="Oval 6809">
                <a:extLst>
                  <a:ext uri="{FF2B5EF4-FFF2-40B4-BE49-F238E27FC236}">
                    <a16:creationId xmlns:a16="http://schemas.microsoft.com/office/drawing/2014/main" id="{B65AA87B-4E90-044C-6992-6DBEC7DC4A6A}"/>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1" name="Oval 6810">
                <a:extLst>
                  <a:ext uri="{FF2B5EF4-FFF2-40B4-BE49-F238E27FC236}">
                    <a16:creationId xmlns:a16="http://schemas.microsoft.com/office/drawing/2014/main" id="{606327D2-4A63-9362-A62B-BEA886CDB7AF}"/>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2" name="Oval 6811">
                <a:extLst>
                  <a:ext uri="{FF2B5EF4-FFF2-40B4-BE49-F238E27FC236}">
                    <a16:creationId xmlns:a16="http://schemas.microsoft.com/office/drawing/2014/main" id="{2074CDD9-7FF6-6BB3-F049-417554B2F234}"/>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3" name="Oval 6812">
                <a:extLst>
                  <a:ext uri="{FF2B5EF4-FFF2-40B4-BE49-F238E27FC236}">
                    <a16:creationId xmlns:a16="http://schemas.microsoft.com/office/drawing/2014/main" id="{3BA4E90D-14F8-781E-6856-11CFCD59A307}"/>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4" name="Oval 6813">
                <a:extLst>
                  <a:ext uri="{FF2B5EF4-FFF2-40B4-BE49-F238E27FC236}">
                    <a16:creationId xmlns:a16="http://schemas.microsoft.com/office/drawing/2014/main" id="{25B66E08-5A68-C229-2EB7-2F1C93C74601}"/>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5" name="Oval 6814">
                <a:extLst>
                  <a:ext uri="{FF2B5EF4-FFF2-40B4-BE49-F238E27FC236}">
                    <a16:creationId xmlns:a16="http://schemas.microsoft.com/office/drawing/2014/main" id="{329243F1-119B-66A4-A8E2-1E40381C2740}"/>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6" name="Oval 6815">
                <a:extLst>
                  <a:ext uri="{FF2B5EF4-FFF2-40B4-BE49-F238E27FC236}">
                    <a16:creationId xmlns:a16="http://schemas.microsoft.com/office/drawing/2014/main" id="{682E4D75-8AD8-EBA7-B9C8-98B9511E2426}"/>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7" name="Oval 6816">
                <a:extLst>
                  <a:ext uri="{FF2B5EF4-FFF2-40B4-BE49-F238E27FC236}">
                    <a16:creationId xmlns:a16="http://schemas.microsoft.com/office/drawing/2014/main" id="{DE2F7678-EFDF-19DB-F173-6F82C5AD9861}"/>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5" name="Group 6714">
              <a:extLst>
                <a:ext uri="{FF2B5EF4-FFF2-40B4-BE49-F238E27FC236}">
                  <a16:creationId xmlns:a16="http://schemas.microsoft.com/office/drawing/2014/main" id="{1A40C5F8-6419-C91E-AE77-52CBBC20A49A}"/>
                </a:ext>
              </a:extLst>
            </p:cNvPr>
            <p:cNvGrpSpPr/>
            <p:nvPr/>
          </p:nvGrpSpPr>
          <p:grpSpPr>
            <a:xfrm>
              <a:off x="1901987" y="2145775"/>
              <a:ext cx="86861" cy="840756"/>
              <a:chOff x="3117929" y="651476"/>
              <a:chExt cx="86861" cy="1133880"/>
            </a:xfrm>
          </p:grpSpPr>
          <p:sp>
            <p:nvSpPr>
              <p:cNvPr id="6794" name="Rectangle 6793">
                <a:extLst>
                  <a:ext uri="{FF2B5EF4-FFF2-40B4-BE49-F238E27FC236}">
                    <a16:creationId xmlns:a16="http://schemas.microsoft.com/office/drawing/2014/main" id="{10D7E6BA-762E-DB5E-B2A4-457CF5205FD7}"/>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6795" name="Oval 6794">
                <a:extLst>
                  <a:ext uri="{FF2B5EF4-FFF2-40B4-BE49-F238E27FC236}">
                    <a16:creationId xmlns:a16="http://schemas.microsoft.com/office/drawing/2014/main" id="{A8B06038-543D-48B7-66EF-7EE6951CB909}"/>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6" name="Oval 6795">
                <a:extLst>
                  <a:ext uri="{FF2B5EF4-FFF2-40B4-BE49-F238E27FC236}">
                    <a16:creationId xmlns:a16="http://schemas.microsoft.com/office/drawing/2014/main" id="{3B5156E5-DA06-13B9-D224-CC2072D42539}"/>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7" name="Oval 6796">
                <a:extLst>
                  <a:ext uri="{FF2B5EF4-FFF2-40B4-BE49-F238E27FC236}">
                    <a16:creationId xmlns:a16="http://schemas.microsoft.com/office/drawing/2014/main" id="{ACABF824-02F3-8BA1-8831-0E03D6F7EB9E}"/>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8" name="Oval 6797">
                <a:extLst>
                  <a:ext uri="{FF2B5EF4-FFF2-40B4-BE49-F238E27FC236}">
                    <a16:creationId xmlns:a16="http://schemas.microsoft.com/office/drawing/2014/main" id="{602A4E2D-957D-EC7E-C0C5-9964979B8C33}"/>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9" name="Oval 6798">
                <a:extLst>
                  <a:ext uri="{FF2B5EF4-FFF2-40B4-BE49-F238E27FC236}">
                    <a16:creationId xmlns:a16="http://schemas.microsoft.com/office/drawing/2014/main" id="{D062E075-181C-8525-6346-F74AB92E508F}"/>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0" name="Oval 6799">
                <a:extLst>
                  <a:ext uri="{FF2B5EF4-FFF2-40B4-BE49-F238E27FC236}">
                    <a16:creationId xmlns:a16="http://schemas.microsoft.com/office/drawing/2014/main" id="{16EA66CF-127A-C4C4-512C-053A5855451B}"/>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1" name="Oval 6800">
                <a:extLst>
                  <a:ext uri="{FF2B5EF4-FFF2-40B4-BE49-F238E27FC236}">
                    <a16:creationId xmlns:a16="http://schemas.microsoft.com/office/drawing/2014/main" id="{283A14BB-F912-D1C1-2EAC-30B3378949BC}"/>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2" name="Oval 6801">
                <a:extLst>
                  <a:ext uri="{FF2B5EF4-FFF2-40B4-BE49-F238E27FC236}">
                    <a16:creationId xmlns:a16="http://schemas.microsoft.com/office/drawing/2014/main" id="{7424915A-9045-7C49-E97E-41AC4A519F95}"/>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3" name="Oval 6802">
                <a:extLst>
                  <a:ext uri="{FF2B5EF4-FFF2-40B4-BE49-F238E27FC236}">
                    <a16:creationId xmlns:a16="http://schemas.microsoft.com/office/drawing/2014/main" id="{FB570278-85ED-F766-A0FC-40EDC9E54281}"/>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4" name="Oval 6803">
                <a:extLst>
                  <a:ext uri="{FF2B5EF4-FFF2-40B4-BE49-F238E27FC236}">
                    <a16:creationId xmlns:a16="http://schemas.microsoft.com/office/drawing/2014/main" id="{08132560-C0F1-C5D5-146A-D092EEF0D479}"/>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5" name="Oval 6804">
                <a:extLst>
                  <a:ext uri="{FF2B5EF4-FFF2-40B4-BE49-F238E27FC236}">
                    <a16:creationId xmlns:a16="http://schemas.microsoft.com/office/drawing/2014/main" id="{3B435203-78FF-D2A9-EF57-21E4465D4692}"/>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19" name="Group 6918">
            <a:extLst>
              <a:ext uri="{FF2B5EF4-FFF2-40B4-BE49-F238E27FC236}">
                <a16:creationId xmlns:a16="http://schemas.microsoft.com/office/drawing/2014/main" id="{3E441D75-0F50-4A4B-90CF-A00D5FBEAA14}"/>
              </a:ext>
            </a:extLst>
          </p:cNvPr>
          <p:cNvGrpSpPr/>
          <p:nvPr/>
        </p:nvGrpSpPr>
        <p:grpSpPr>
          <a:xfrm>
            <a:off x="1305694" y="493981"/>
            <a:ext cx="1585624" cy="1183106"/>
            <a:chOff x="8575482" y="503709"/>
            <a:chExt cx="1585624" cy="1183106"/>
          </a:xfrm>
        </p:grpSpPr>
        <p:pic>
          <p:nvPicPr>
            <p:cNvPr id="6920" name="Picture 1015">
              <a:extLst>
                <a:ext uri="{FF2B5EF4-FFF2-40B4-BE49-F238E27FC236}">
                  <a16:creationId xmlns:a16="http://schemas.microsoft.com/office/drawing/2014/main" id="{BAC2D8F7-67C2-CC13-EC6B-BD5EA7E8B1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6921" name="Picture 1015">
              <a:extLst>
                <a:ext uri="{FF2B5EF4-FFF2-40B4-BE49-F238E27FC236}">
                  <a16:creationId xmlns:a16="http://schemas.microsoft.com/office/drawing/2014/main" id="{B5AA2368-1E4D-CF4F-A6FA-4576324B0DB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6922" name="Picture 1015">
              <a:extLst>
                <a:ext uri="{FF2B5EF4-FFF2-40B4-BE49-F238E27FC236}">
                  <a16:creationId xmlns:a16="http://schemas.microsoft.com/office/drawing/2014/main" id="{F6BB218B-FEB6-6D0D-F829-3270793E94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6923" name="Picture 1015">
              <a:extLst>
                <a:ext uri="{FF2B5EF4-FFF2-40B4-BE49-F238E27FC236}">
                  <a16:creationId xmlns:a16="http://schemas.microsoft.com/office/drawing/2014/main" id="{AF94E749-73E5-A5E9-3483-EA7A374E86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sp>
        <p:nvSpPr>
          <p:cNvPr id="6924" name="TextBox 6923">
            <a:extLst>
              <a:ext uri="{FF2B5EF4-FFF2-40B4-BE49-F238E27FC236}">
                <a16:creationId xmlns:a16="http://schemas.microsoft.com/office/drawing/2014/main" id="{7A0D6672-A783-EFC9-06DB-3A02040B171F}"/>
              </a:ext>
            </a:extLst>
          </p:cNvPr>
          <p:cNvSpPr txBox="1"/>
          <p:nvPr/>
        </p:nvSpPr>
        <p:spPr>
          <a:xfrm>
            <a:off x="1371598" y="732818"/>
            <a:ext cx="1446230" cy="646331"/>
          </a:xfrm>
          <a:prstGeom prst="rect">
            <a:avLst/>
          </a:prstGeom>
          <a:noFill/>
        </p:spPr>
        <p:txBody>
          <a:bodyPr wrap="none" rtlCol="0">
            <a:spAutoFit/>
          </a:bodyPr>
          <a:lstStyle/>
          <a:p>
            <a:pPr algn="ctr"/>
            <a:r>
              <a:rPr lang="en-US" dirty="0"/>
              <a:t>SHV PP</a:t>
            </a:r>
          </a:p>
          <a:p>
            <a:pPr algn="ctr"/>
            <a:r>
              <a:rPr lang="en-US" dirty="0"/>
              <a:t>120 Channels</a:t>
            </a:r>
          </a:p>
        </p:txBody>
      </p:sp>
      <p:sp>
        <p:nvSpPr>
          <p:cNvPr id="6925" name="TextBox 6924">
            <a:extLst>
              <a:ext uri="{FF2B5EF4-FFF2-40B4-BE49-F238E27FC236}">
                <a16:creationId xmlns:a16="http://schemas.microsoft.com/office/drawing/2014/main" id="{AC366B9B-B6D5-EDFF-F069-62194F157FF0}"/>
              </a:ext>
            </a:extLst>
          </p:cNvPr>
          <p:cNvSpPr txBox="1"/>
          <p:nvPr/>
        </p:nvSpPr>
        <p:spPr>
          <a:xfrm>
            <a:off x="3391709" y="732818"/>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27" name="TextBox 6926">
            <a:extLst>
              <a:ext uri="{FF2B5EF4-FFF2-40B4-BE49-F238E27FC236}">
                <a16:creationId xmlns:a16="http://schemas.microsoft.com/office/drawing/2014/main" id="{9FF1D146-A2C5-1CBD-7CD1-921BB758618C}"/>
              </a:ext>
            </a:extLst>
          </p:cNvPr>
          <p:cNvSpPr txBox="1"/>
          <p:nvPr/>
        </p:nvSpPr>
        <p:spPr>
          <a:xfrm>
            <a:off x="7431931" y="732818"/>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28" name="TextBox 6927">
            <a:extLst>
              <a:ext uri="{FF2B5EF4-FFF2-40B4-BE49-F238E27FC236}">
                <a16:creationId xmlns:a16="http://schemas.microsoft.com/office/drawing/2014/main" id="{B67266C9-564D-2A60-09A8-0601912390CE}"/>
              </a:ext>
            </a:extLst>
          </p:cNvPr>
          <p:cNvSpPr txBox="1"/>
          <p:nvPr/>
        </p:nvSpPr>
        <p:spPr>
          <a:xfrm>
            <a:off x="9452041" y="732818"/>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29" name="TextBox 6928">
            <a:extLst>
              <a:ext uri="{FF2B5EF4-FFF2-40B4-BE49-F238E27FC236}">
                <a16:creationId xmlns:a16="http://schemas.microsoft.com/office/drawing/2014/main" id="{31A0D8B4-A8A6-A2A8-6C73-E5ABA4120B62}"/>
              </a:ext>
            </a:extLst>
          </p:cNvPr>
          <p:cNvSpPr txBox="1"/>
          <p:nvPr/>
        </p:nvSpPr>
        <p:spPr>
          <a:xfrm>
            <a:off x="3378739" y="3735422"/>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30" name="TextBox 6929">
            <a:extLst>
              <a:ext uri="{FF2B5EF4-FFF2-40B4-BE49-F238E27FC236}">
                <a16:creationId xmlns:a16="http://schemas.microsoft.com/office/drawing/2014/main" id="{1B16170E-16DA-1BAF-F9EC-18B993226AEA}"/>
              </a:ext>
            </a:extLst>
          </p:cNvPr>
          <p:cNvSpPr txBox="1"/>
          <p:nvPr/>
        </p:nvSpPr>
        <p:spPr>
          <a:xfrm>
            <a:off x="5398850" y="3735422"/>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31" name="TextBox 6930">
            <a:extLst>
              <a:ext uri="{FF2B5EF4-FFF2-40B4-BE49-F238E27FC236}">
                <a16:creationId xmlns:a16="http://schemas.microsoft.com/office/drawing/2014/main" id="{E5DA17B1-D207-3E32-700E-088A1485FDEB}"/>
              </a:ext>
            </a:extLst>
          </p:cNvPr>
          <p:cNvSpPr txBox="1"/>
          <p:nvPr/>
        </p:nvSpPr>
        <p:spPr>
          <a:xfrm>
            <a:off x="7418961" y="3735422"/>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32" name="TextBox 6931">
            <a:extLst>
              <a:ext uri="{FF2B5EF4-FFF2-40B4-BE49-F238E27FC236}">
                <a16:creationId xmlns:a16="http://schemas.microsoft.com/office/drawing/2014/main" id="{91FEA95D-AD9B-370F-C0C6-5A8FA123E40A}"/>
              </a:ext>
            </a:extLst>
          </p:cNvPr>
          <p:cNvSpPr txBox="1"/>
          <p:nvPr/>
        </p:nvSpPr>
        <p:spPr>
          <a:xfrm>
            <a:off x="9439071" y="3735422"/>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6933" name="TextBox 6932">
            <a:extLst>
              <a:ext uri="{FF2B5EF4-FFF2-40B4-BE49-F238E27FC236}">
                <a16:creationId xmlns:a16="http://schemas.microsoft.com/office/drawing/2014/main" id="{CC15E478-A0EC-8E5A-9EAB-7D06CA083B4D}"/>
              </a:ext>
            </a:extLst>
          </p:cNvPr>
          <p:cNvSpPr txBox="1"/>
          <p:nvPr/>
        </p:nvSpPr>
        <p:spPr>
          <a:xfrm rot="16200000">
            <a:off x="-2305264" y="3029807"/>
            <a:ext cx="5498300" cy="477054"/>
          </a:xfrm>
          <a:prstGeom prst="rect">
            <a:avLst/>
          </a:prstGeom>
          <a:noFill/>
        </p:spPr>
        <p:txBody>
          <a:bodyPr wrap="none" rtlCol="0">
            <a:spAutoFit/>
          </a:bodyPr>
          <a:lstStyle/>
          <a:p>
            <a:r>
              <a:rPr lang="en-US" sz="2500" dirty="0"/>
              <a:t>1656 High Voltage Channels over 5 Racks</a:t>
            </a:r>
          </a:p>
        </p:txBody>
      </p:sp>
      <p:grpSp>
        <p:nvGrpSpPr>
          <p:cNvPr id="7218" name="Group 7217">
            <a:extLst>
              <a:ext uri="{FF2B5EF4-FFF2-40B4-BE49-F238E27FC236}">
                <a16:creationId xmlns:a16="http://schemas.microsoft.com/office/drawing/2014/main" id="{1D265B11-85FF-F2EF-AF62-DE119831D79C}"/>
              </a:ext>
            </a:extLst>
          </p:cNvPr>
          <p:cNvGrpSpPr/>
          <p:nvPr/>
        </p:nvGrpSpPr>
        <p:grpSpPr>
          <a:xfrm>
            <a:off x="5339584" y="2039241"/>
            <a:ext cx="1562621" cy="1184320"/>
            <a:chOff x="1304028" y="5083526"/>
            <a:chExt cx="1562621" cy="1184320"/>
          </a:xfrm>
        </p:grpSpPr>
        <p:grpSp>
          <p:nvGrpSpPr>
            <p:cNvPr id="7076" name="Group 7075">
              <a:extLst>
                <a:ext uri="{FF2B5EF4-FFF2-40B4-BE49-F238E27FC236}">
                  <a16:creationId xmlns:a16="http://schemas.microsoft.com/office/drawing/2014/main" id="{41E28539-9659-AE0F-00C7-86F7DADE20BE}"/>
                </a:ext>
              </a:extLst>
            </p:cNvPr>
            <p:cNvGrpSpPr/>
            <p:nvPr/>
          </p:nvGrpSpPr>
          <p:grpSpPr>
            <a:xfrm>
              <a:off x="1304028" y="5083526"/>
              <a:ext cx="1562621" cy="1184320"/>
              <a:chOff x="2523213" y="511535"/>
              <a:chExt cx="1562621" cy="1597226"/>
            </a:xfrm>
          </p:grpSpPr>
          <p:sp>
            <p:nvSpPr>
              <p:cNvPr id="7077" name="Rectangle 7076">
                <a:extLst>
                  <a:ext uri="{FF2B5EF4-FFF2-40B4-BE49-F238E27FC236}">
                    <a16:creationId xmlns:a16="http://schemas.microsoft.com/office/drawing/2014/main" id="{44975C39-E68F-5BD4-FF83-760AC2E34126}"/>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8" name="Rectangle 7077">
                <a:extLst>
                  <a:ext uri="{FF2B5EF4-FFF2-40B4-BE49-F238E27FC236}">
                    <a16:creationId xmlns:a16="http://schemas.microsoft.com/office/drawing/2014/main" id="{B8D16CE8-133F-D532-1A23-28B00C2E21C1}"/>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7079" name="Rectangle 7078">
                <a:extLst>
                  <a:ext uri="{FF2B5EF4-FFF2-40B4-BE49-F238E27FC236}">
                    <a16:creationId xmlns:a16="http://schemas.microsoft.com/office/drawing/2014/main" id="{F7465514-AE36-FA6A-A8AB-21EF7F579065}"/>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0" name="Rectangle 7079">
                <a:extLst>
                  <a:ext uri="{FF2B5EF4-FFF2-40B4-BE49-F238E27FC236}">
                    <a16:creationId xmlns:a16="http://schemas.microsoft.com/office/drawing/2014/main" id="{962E0B0F-95D0-26E0-74B5-C4ABD1052C4F}"/>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081" name="Rectangle 7080">
                <a:extLst>
                  <a:ext uri="{FF2B5EF4-FFF2-40B4-BE49-F238E27FC236}">
                    <a16:creationId xmlns:a16="http://schemas.microsoft.com/office/drawing/2014/main" id="{55E87F35-B9C2-2609-4B91-52E483375BA0}"/>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2" name="Group 7081">
              <a:extLst>
                <a:ext uri="{FF2B5EF4-FFF2-40B4-BE49-F238E27FC236}">
                  <a16:creationId xmlns:a16="http://schemas.microsoft.com/office/drawing/2014/main" id="{601698E6-3CF0-424D-D627-59EAC397D316}"/>
                </a:ext>
              </a:extLst>
            </p:cNvPr>
            <p:cNvGrpSpPr/>
            <p:nvPr/>
          </p:nvGrpSpPr>
          <p:grpSpPr>
            <a:xfrm>
              <a:off x="2755976" y="5187290"/>
              <a:ext cx="86861" cy="840756"/>
              <a:chOff x="3975161" y="651476"/>
              <a:chExt cx="86861" cy="1133880"/>
            </a:xfrm>
          </p:grpSpPr>
          <p:sp>
            <p:nvSpPr>
              <p:cNvPr id="7083" name="Rectangle 7082">
                <a:extLst>
                  <a:ext uri="{FF2B5EF4-FFF2-40B4-BE49-F238E27FC236}">
                    <a16:creationId xmlns:a16="http://schemas.microsoft.com/office/drawing/2014/main" id="{8E4F84A2-F4FF-8CCA-7C34-C7742940E437}"/>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084" name="Oval 7083">
                <a:extLst>
                  <a:ext uri="{FF2B5EF4-FFF2-40B4-BE49-F238E27FC236}">
                    <a16:creationId xmlns:a16="http://schemas.microsoft.com/office/drawing/2014/main" id="{547AAF14-790D-C715-45C9-49BE8D79A9EC}"/>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5" name="Oval 7084">
                <a:extLst>
                  <a:ext uri="{FF2B5EF4-FFF2-40B4-BE49-F238E27FC236}">
                    <a16:creationId xmlns:a16="http://schemas.microsoft.com/office/drawing/2014/main" id="{3E3DB8CE-FE8B-A785-089F-20A2FAD186C0}"/>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6" name="Oval 7085">
                <a:extLst>
                  <a:ext uri="{FF2B5EF4-FFF2-40B4-BE49-F238E27FC236}">
                    <a16:creationId xmlns:a16="http://schemas.microsoft.com/office/drawing/2014/main" id="{E1FE49DB-9F9D-FB4C-1830-FC5CE1E8FEA9}"/>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7" name="Oval 7086">
                <a:extLst>
                  <a:ext uri="{FF2B5EF4-FFF2-40B4-BE49-F238E27FC236}">
                    <a16:creationId xmlns:a16="http://schemas.microsoft.com/office/drawing/2014/main" id="{26E15A2C-CF7C-04B8-42F2-F46EC003DBCF}"/>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8" name="Oval 7087">
                <a:extLst>
                  <a:ext uri="{FF2B5EF4-FFF2-40B4-BE49-F238E27FC236}">
                    <a16:creationId xmlns:a16="http://schemas.microsoft.com/office/drawing/2014/main" id="{1485875F-25F4-C8D8-A1C3-AC28C130402E}"/>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9" name="Oval 7088">
                <a:extLst>
                  <a:ext uri="{FF2B5EF4-FFF2-40B4-BE49-F238E27FC236}">
                    <a16:creationId xmlns:a16="http://schemas.microsoft.com/office/drawing/2014/main" id="{C80F649B-132E-9DEB-C1C3-18508DF406F9}"/>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0" name="Oval 7089">
                <a:extLst>
                  <a:ext uri="{FF2B5EF4-FFF2-40B4-BE49-F238E27FC236}">
                    <a16:creationId xmlns:a16="http://schemas.microsoft.com/office/drawing/2014/main" id="{D72CBD2C-B40F-9F8B-0750-D30077F9D073}"/>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1" name="Oval 7090">
                <a:extLst>
                  <a:ext uri="{FF2B5EF4-FFF2-40B4-BE49-F238E27FC236}">
                    <a16:creationId xmlns:a16="http://schemas.microsoft.com/office/drawing/2014/main" id="{7B383A5B-C0DE-8E0A-1D4D-082BB4193FAF}"/>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2" name="Oval 7091">
                <a:extLst>
                  <a:ext uri="{FF2B5EF4-FFF2-40B4-BE49-F238E27FC236}">
                    <a16:creationId xmlns:a16="http://schemas.microsoft.com/office/drawing/2014/main" id="{55FD8924-BCBA-F60C-E1D8-10B8AFD36FA0}"/>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3" name="Oval 7092">
                <a:extLst>
                  <a:ext uri="{FF2B5EF4-FFF2-40B4-BE49-F238E27FC236}">
                    <a16:creationId xmlns:a16="http://schemas.microsoft.com/office/drawing/2014/main" id="{7D409EDF-E465-D95F-E1B7-3E3B6CFBE3D9}"/>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4" name="Oval 7093">
                <a:extLst>
                  <a:ext uri="{FF2B5EF4-FFF2-40B4-BE49-F238E27FC236}">
                    <a16:creationId xmlns:a16="http://schemas.microsoft.com/office/drawing/2014/main" id="{A5958F7C-9ECA-9A58-C2E1-0841D17359D8}"/>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95" name="Group 7094">
              <a:extLst>
                <a:ext uri="{FF2B5EF4-FFF2-40B4-BE49-F238E27FC236}">
                  <a16:creationId xmlns:a16="http://schemas.microsoft.com/office/drawing/2014/main" id="{64E0E12B-12F2-C19C-388E-66B894542B90}"/>
                </a:ext>
              </a:extLst>
            </p:cNvPr>
            <p:cNvGrpSpPr/>
            <p:nvPr/>
          </p:nvGrpSpPr>
          <p:grpSpPr>
            <a:xfrm>
              <a:off x="2662315" y="5187290"/>
              <a:ext cx="86861" cy="840756"/>
              <a:chOff x="3881500" y="651476"/>
              <a:chExt cx="86861" cy="1133880"/>
            </a:xfrm>
          </p:grpSpPr>
          <p:sp>
            <p:nvSpPr>
              <p:cNvPr id="7096" name="Rectangle 7095">
                <a:extLst>
                  <a:ext uri="{FF2B5EF4-FFF2-40B4-BE49-F238E27FC236}">
                    <a16:creationId xmlns:a16="http://schemas.microsoft.com/office/drawing/2014/main" id="{EDF92989-D62E-2049-A376-8E26758B5261}"/>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097" name="Oval 7096">
                <a:extLst>
                  <a:ext uri="{FF2B5EF4-FFF2-40B4-BE49-F238E27FC236}">
                    <a16:creationId xmlns:a16="http://schemas.microsoft.com/office/drawing/2014/main" id="{9C8BE8E2-CFA4-FA16-99EA-ECD146893A54}"/>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8" name="Oval 7097">
                <a:extLst>
                  <a:ext uri="{FF2B5EF4-FFF2-40B4-BE49-F238E27FC236}">
                    <a16:creationId xmlns:a16="http://schemas.microsoft.com/office/drawing/2014/main" id="{B16C816A-E19D-DD95-90CE-EE623DAB0D8D}"/>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9" name="Oval 7098">
                <a:extLst>
                  <a:ext uri="{FF2B5EF4-FFF2-40B4-BE49-F238E27FC236}">
                    <a16:creationId xmlns:a16="http://schemas.microsoft.com/office/drawing/2014/main" id="{9C535ABB-8F34-7C2B-D1E0-856F6A3A50E6}"/>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0" name="Oval 7099">
                <a:extLst>
                  <a:ext uri="{FF2B5EF4-FFF2-40B4-BE49-F238E27FC236}">
                    <a16:creationId xmlns:a16="http://schemas.microsoft.com/office/drawing/2014/main" id="{0A568307-B76D-305A-178D-56C9D88439A1}"/>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1" name="Oval 7100">
                <a:extLst>
                  <a:ext uri="{FF2B5EF4-FFF2-40B4-BE49-F238E27FC236}">
                    <a16:creationId xmlns:a16="http://schemas.microsoft.com/office/drawing/2014/main" id="{A84CAE0D-F0AA-0334-198D-6D90BD0AD0EA}"/>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2" name="Oval 7101">
                <a:extLst>
                  <a:ext uri="{FF2B5EF4-FFF2-40B4-BE49-F238E27FC236}">
                    <a16:creationId xmlns:a16="http://schemas.microsoft.com/office/drawing/2014/main" id="{90FF6149-45E8-FC14-59BA-4A5F401FABD8}"/>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3" name="Oval 7102">
                <a:extLst>
                  <a:ext uri="{FF2B5EF4-FFF2-40B4-BE49-F238E27FC236}">
                    <a16:creationId xmlns:a16="http://schemas.microsoft.com/office/drawing/2014/main" id="{BD209824-5947-C9C3-5869-C16F224F9376}"/>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4" name="Oval 7103">
                <a:extLst>
                  <a:ext uri="{FF2B5EF4-FFF2-40B4-BE49-F238E27FC236}">
                    <a16:creationId xmlns:a16="http://schemas.microsoft.com/office/drawing/2014/main" id="{0C1DC993-32DA-AA55-C058-FD981D87D190}"/>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5" name="Oval 7104">
                <a:extLst>
                  <a:ext uri="{FF2B5EF4-FFF2-40B4-BE49-F238E27FC236}">
                    <a16:creationId xmlns:a16="http://schemas.microsoft.com/office/drawing/2014/main" id="{FA391E88-15AB-86AC-02DB-D6907DEE0B7F}"/>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6" name="Oval 7105">
                <a:extLst>
                  <a:ext uri="{FF2B5EF4-FFF2-40B4-BE49-F238E27FC236}">
                    <a16:creationId xmlns:a16="http://schemas.microsoft.com/office/drawing/2014/main" id="{DDFD7E1D-1304-CD6F-426F-ADD0251AC2B7}"/>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7" name="Oval 7106">
                <a:extLst>
                  <a:ext uri="{FF2B5EF4-FFF2-40B4-BE49-F238E27FC236}">
                    <a16:creationId xmlns:a16="http://schemas.microsoft.com/office/drawing/2014/main" id="{2B092CE9-FAFE-1CDB-599E-F5028597D4B2}"/>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08" name="Group 7107">
              <a:extLst>
                <a:ext uri="{FF2B5EF4-FFF2-40B4-BE49-F238E27FC236}">
                  <a16:creationId xmlns:a16="http://schemas.microsoft.com/office/drawing/2014/main" id="{0BF3CB97-ED92-A4A3-5D98-F5D4FC805CEB}"/>
                </a:ext>
              </a:extLst>
            </p:cNvPr>
            <p:cNvGrpSpPr/>
            <p:nvPr/>
          </p:nvGrpSpPr>
          <p:grpSpPr>
            <a:xfrm>
              <a:off x="2566869" y="5187290"/>
              <a:ext cx="86861" cy="840756"/>
              <a:chOff x="3786054" y="651476"/>
              <a:chExt cx="86861" cy="1133880"/>
            </a:xfrm>
          </p:grpSpPr>
          <p:sp>
            <p:nvSpPr>
              <p:cNvPr id="7109" name="Rectangle 7108">
                <a:extLst>
                  <a:ext uri="{FF2B5EF4-FFF2-40B4-BE49-F238E27FC236}">
                    <a16:creationId xmlns:a16="http://schemas.microsoft.com/office/drawing/2014/main" id="{9899C8A5-F536-0D4E-CD1C-B621286827DB}"/>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10" name="Oval 7109">
                <a:extLst>
                  <a:ext uri="{FF2B5EF4-FFF2-40B4-BE49-F238E27FC236}">
                    <a16:creationId xmlns:a16="http://schemas.microsoft.com/office/drawing/2014/main" id="{E0D2DDA8-C9E1-D7BF-71DC-0708F60B69A2}"/>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1" name="Oval 7110">
                <a:extLst>
                  <a:ext uri="{FF2B5EF4-FFF2-40B4-BE49-F238E27FC236}">
                    <a16:creationId xmlns:a16="http://schemas.microsoft.com/office/drawing/2014/main" id="{4FE1CFF0-DD37-A974-12CC-D41CBA9277B7}"/>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2" name="Oval 7111">
                <a:extLst>
                  <a:ext uri="{FF2B5EF4-FFF2-40B4-BE49-F238E27FC236}">
                    <a16:creationId xmlns:a16="http://schemas.microsoft.com/office/drawing/2014/main" id="{555417A4-D470-B63E-5E14-73547C962F6B}"/>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3" name="Oval 7112">
                <a:extLst>
                  <a:ext uri="{FF2B5EF4-FFF2-40B4-BE49-F238E27FC236}">
                    <a16:creationId xmlns:a16="http://schemas.microsoft.com/office/drawing/2014/main" id="{EA7CD1C9-8FAF-0A25-7EDC-245D3ACC33A6}"/>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4" name="Oval 7113">
                <a:extLst>
                  <a:ext uri="{FF2B5EF4-FFF2-40B4-BE49-F238E27FC236}">
                    <a16:creationId xmlns:a16="http://schemas.microsoft.com/office/drawing/2014/main" id="{A0F47721-36F9-B2AA-5DB8-A634EEA12974}"/>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5" name="Oval 7114">
                <a:extLst>
                  <a:ext uri="{FF2B5EF4-FFF2-40B4-BE49-F238E27FC236}">
                    <a16:creationId xmlns:a16="http://schemas.microsoft.com/office/drawing/2014/main" id="{EAEDA558-0BEC-ED8C-99FD-E1775A782469}"/>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6" name="Oval 7115">
                <a:extLst>
                  <a:ext uri="{FF2B5EF4-FFF2-40B4-BE49-F238E27FC236}">
                    <a16:creationId xmlns:a16="http://schemas.microsoft.com/office/drawing/2014/main" id="{5309C055-D783-03C6-BDCA-DDF387843E74}"/>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7" name="Oval 7116">
                <a:extLst>
                  <a:ext uri="{FF2B5EF4-FFF2-40B4-BE49-F238E27FC236}">
                    <a16:creationId xmlns:a16="http://schemas.microsoft.com/office/drawing/2014/main" id="{37BE6D2B-7F2F-5EC6-709A-1CBD7347BD70}"/>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8" name="Oval 7117">
                <a:extLst>
                  <a:ext uri="{FF2B5EF4-FFF2-40B4-BE49-F238E27FC236}">
                    <a16:creationId xmlns:a16="http://schemas.microsoft.com/office/drawing/2014/main" id="{195EA3EF-2F25-0B7E-35CE-76610FE7B37E}"/>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9" name="Oval 7118">
                <a:extLst>
                  <a:ext uri="{FF2B5EF4-FFF2-40B4-BE49-F238E27FC236}">
                    <a16:creationId xmlns:a16="http://schemas.microsoft.com/office/drawing/2014/main" id="{07C586AE-D697-FAFE-E099-67D2A832BF9D}"/>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0" name="Oval 7119">
                <a:extLst>
                  <a:ext uri="{FF2B5EF4-FFF2-40B4-BE49-F238E27FC236}">
                    <a16:creationId xmlns:a16="http://schemas.microsoft.com/office/drawing/2014/main" id="{4CF578E4-361C-BCE2-E06B-BF701EDF8B5C}"/>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21" name="Group 7120">
              <a:extLst>
                <a:ext uri="{FF2B5EF4-FFF2-40B4-BE49-F238E27FC236}">
                  <a16:creationId xmlns:a16="http://schemas.microsoft.com/office/drawing/2014/main" id="{C63B53CF-6A1D-DA6F-6777-966A063D37A4}"/>
                </a:ext>
              </a:extLst>
            </p:cNvPr>
            <p:cNvGrpSpPr/>
            <p:nvPr/>
          </p:nvGrpSpPr>
          <p:grpSpPr>
            <a:xfrm>
              <a:off x="2471423" y="5187290"/>
              <a:ext cx="86861" cy="840756"/>
              <a:chOff x="3690608" y="651476"/>
              <a:chExt cx="86861" cy="1133880"/>
            </a:xfrm>
          </p:grpSpPr>
          <p:sp>
            <p:nvSpPr>
              <p:cNvPr id="7122" name="Rectangle 7121">
                <a:extLst>
                  <a:ext uri="{FF2B5EF4-FFF2-40B4-BE49-F238E27FC236}">
                    <a16:creationId xmlns:a16="http://schemas.microsoft.com/office/drawing/2014/main" id="{5F2F4CA4-8BE9-1A60-634C-2B1D95FD1FA6}"/>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23" name="Oval 7122">
                <a:extLst>
                  <a:ext uri="{FF2B5EF4-FFF2-40B4-BE49-F238E27FC236}">
                    <a16:creationId xmlns:a16="http://schemas.microsoft.com/office/drawing/2014/main" id="{3E2800ED-D353-9555-B671-6B1C2A35F622}"/>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4" name="Oval 7123">
                <a:extLst>
                  <a:ext uri="{FF2B5EF4-FFF2-40B4-BE49-F238E27FC236}">
                    <a16:creationId xmlns:a16="http://schemas.microsoft.com/office/drawing/2014/main" id="{50F0D092-9308-CC58-2CA2-7CC7C5CC1AB1}"/>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5" name="Oval 7124">
                <a:extLst>
                  <a:ext uri="{FF2B5EF4-FFF2-40B4-BE49-F238E27FC236}">
                    <a16:creationId xmlns:a16="http://schemas.microsoft.com/office/drawing/2014/main" id="{7778F5B3-AA5D-0ED1-4CBF-9184E3D54FAB}"/>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6" name="Oval 7125">
                <a:extLst>
                  <a:ext uri="{FF2B5EF4-FFF2-40B4-BE49-F238E27FC236}">
                    <a16:creationId xmlns:a16="http://schemas.microsoft.com/office/drawing/2014/main" id="{B6289130-AEDD-CDC9-9953-1BCB7D29FEF8}"/>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7" name="Oval 7126">
                <a:extLst>
                  <a:ext uri="{FF2B5EF4-FFF2-40B4-BE49-F238E27FC236}">
                    <a16:creationId xmlns:a16="http://schemas.microsoft.com/office/drawing/2014/main" id="{72E1EFB8-435D-C151-49E4-B74D1CF47C76}"/>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8" name="Oval 7127">
                <a:extLst>
                  <a:ext uri="{FF2B5EF4-FFF2-40B4-BE49-F238E27FC236}">
                    <a16:creationId xmlns:a16="http://schemas.microsoft.com/office/drawing/2014/main" id="{499A336D-DC02-6BB1-4705-0D2383282038}"/>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9" name="Oval 7128">
                <a:extLst>
                  <a:ext uri="{FF2B5EF4-FFF2-40B4-BE49-F238E27FC236}">
                    <a16:creationId xmlns:a16="http://schemas.microsoft.com/office/drawing/2014/main" id="{ECE94919-80BE-C8A8-375D-0E0814ACE8E5}"/>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0" name="Oval 7129">
                <a:extLst>
                  <a:ext uri="{FF2B5EF4-FFF2-40B4-BE49-F238E27FC236}">
                    <a16:creationId xmlns:a16="http://schemas.microsoft.com/office/drawing/2014/main" id="{5B2D4A9D-8778-6A00-CD58-DBA43E0249F8}"/>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1" name="Oval 7130">
                <a:extLst>
                  <a:ext uri="{FF2B5EF4-FFF2-40B4-BE49-F238E27FC236}">
                    <a16:creationId xmlns:a16="http://schemas.microsoft.com/office/drawing/2014/main" id="{47FC7D5F-7CB7-B13C-48DC-04D7BC0E2D5D}"/>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2" name="Oval 7131">
                <a:extLst>
                  <a:ext uri="{FF2B5EF4-FFF2-40B4-BE49-F238E27FC236}">
                    <a16:creationId xmlns:a16="http://schemas.microsoft.com/office/drawing/2014/main" id="{0A725452-1ECD-EC28-66E2-09F3A2947397}"/>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3" name="Oval 7132">
                <a:extLst>
                  <a:ext uri="{FF2B5EF4-FFF2-40B4-BE49-F238E27FC236}">
                    <a16:creationId xmlns:a16="http://schemas.microsoft.com/office/drawing/2014/main" id="{F3B7444C-9C1B-37FA-1868-CD720CD39E09}"/>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34" name="Group 7133">
              <a:extLst>
                <a:ext uri="{FF2B5EF4-FFF2-40B4-BE49-F238E27FC236}">
                  <a16:creationId xmlns:a16="http://schemas.microsoft.com/office/drawing/2014/main" id="{ADC93875-BA18-D6DA-FEDE-B4E41FDB92B5}"/>
                </a:ext>
              </a:extLst>
            </p:cNvPr>
            <p:cNvGrpSpPr/>
            <p:nvPr/>
          </p:nvGrpSpPr>
          <p:grpSpPr>
            <a:xfrm>
              <a:off x="2375977" y="5187290"/>
              <a:ext cx="86861" cy="840756"/>
              <a:chOff x="3595162" y="651476"/>
              <a:chExt cx="86861" cy="1133880"/>
            </a:xfrm>
          </p:grpSpPr>
          <p:sp>
            <p:nvSpPr>
              <p:cNvPr id="7135" name="Rectangle 7134">
                <a:extLst>
                  <a:ext uri="{FF2B5EF4-FFF2-40B4-BE49-F238E27FC236}">
                    <a16:creationId xmlns:a16="http://schemas.microsoft.com/office/drawing/2014/main" id="{B8C7AE2E-4B00-EF38-943F-B8A60F999A20}"/>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36" name="Oval 7135">
                <a:extLst>
                  <a:ext uri="{FF2B5EF4-FFF2-40B4-BE49-F238E27FC236}">
                    <a16:creationId xmlns:a16="http://schemas.microsoft.com/office/drawing/2014/main" id="{42F259FE-6ABE-178F-5013-B8DBE264C07F}"/>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7" name="Oval 7136">
                <a:extLst>
                  <a:ext uri="{FF2B5EF4-FFF2-40B4-BE49-F238E27FC236}">
                    <a16:creationId xmlns:a16="http://schemas.microsoft.com/office/drawing/2014/main" id="{77C96393-7A26-D7D4-9CAC-81C3EF6B89CD}"/>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8" name="Oval 7137">
                <a:extLst>
                  <a:ext uri="{FF2B5EF4-FFF2-40B4-BE49-F238E27FC236}">
                    <a16:creationId xmlns:a16="http://schemas.microsoft.com/office/drawing/2014/main" id="{0969288B-9A8C-196D-E107-26C56BD3FCE0}"/>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9" name="Oval 7138">
                <a:extLst>
                  <a:ext uri="{FF2B5EF4-FFF2-40B4-BE49-F238E27FC236}">
                    <a16:creationId xmlns:a16="http://schemas.microsoft.com/office/drawing/2014/main" id="{94183F63-7509-5583-9569-BC9C49FF9272}"/>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0" name="Oval 7139">
                <a:extLst>
                  <a:ext uri="{FF2B5EF4-FFF2-40B4-BE49-F238E27FC236}">
                    <a16:creationId xmlns:a16="http://schemas.microsoft.com/office/drawing/2014/main" id="{725EF20E-5B7B-872C-B32E-91C957957CC2}"/>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1" name="Oval 7140">
                <a:extLst>
                  <a:ext uri="{FF2B5EF4-FFF2-40B4-BE49-F238E27FC236}">
                    <a16:creationId xmlns:a16="http://schemas.microsoft.com/office/drawing/2014/main" id="{A696625D-B231-9333-191C-A9F32D5C89F1}"/>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2" name="Oval 7141">
                <a:extLst>
                  <a:ext uri="{FF2B5EF4-FFF2-40B4-BE49-F238E27FC236}">
                    <a16:creationId xmlns:a16="http://schemas.microsoft.com/office/drawing/2014/main" id="{857510A3-30A3-E631-CC5D-A64B9422F1C9}"/>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3" name="Oval 7142">
                <a:extLst>
                  <a:ext uri="{FF2B5EF4-FFF2-40B4-BE49-F238E27FC236}">
                    <a16:creationId xmlns:a16="http://schemas.microsoft.com/office/drawing/2014/main" id="{C1BDA363-1326-A8FC-5915-B30EAE0ADBEC}"/>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4" name="Oval 7143">
                <a:extLst>
                  <a:ext uri="{FF2B5EF4-FFF2-40B4-BE49-F238E27FC236}">
                    <a16:creationId xmlns:a16="http://schemas.microsoft.com/office/drawing/2014/main" id="{8B7C5EB2-3C69-7EDE-2285-7AFFCBC79AC8}"/>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5" name="Oval 7144">
                <a:extLst>
                  <a:ext uri="{FF2B5EF4-FFF2-40B4-BE49-F238E27FC236}">
                    <a16:creationId xmlns:a16="http://schemas.microsoft.com/office/drawing/2014/main" id="{6D384B37-7989-E3F6-0EF0-F99BE03CC8D4}"/>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6" name="Oval 7145">
                <a:extLst>
                  <a:ext uri="{FF2B5EF4-FFF2-40B4-BE49-F238E27FC236}">
                    <a16:creationId xmlns:a16="http://schemas.microsoft.com/office/drawing/2014/main" id="{545BCA5F-AC0B-8787-C96A-CDB715662955}"/>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47" name="Group 7146">
              <a:extLst>
                <a:ext uri="{FF2B5EF4-FFF2-40B4-BE49-F238E27FC236}">
                  <a16:creationId xmlns:a16="http://schemas.microsoft.com/office/drawing/2014/main" id="{A1FCDD39-6590-46DF-344F-B96F83A19C91}"/>
                </a:ext>
              </a:extLst>
            </p:cNvPr>
            <p:cNvGrpSpPr/>
            <p:nvPr/>
          </p:nvGrpSpPr>
          <p:grpSpPr>
            <a:xfrm>
              <a:off x="2280530" y="5187290"/>
              <a:ext cx="86861" cy="840756"/>
              <a:chOff x="3499715" y="651476"/>
              <a:chExt cx="86861" cy="1133880"/>
            </a:xfrm>
          </p:grpSpPr>
          <p:sp>
            <p:nvSpPr>
              <p:cNvPr id="7148" name="Rectangle 7147">
                <a:extLst>
                  <a:ext uri="{FF2B5EF4-FFF2-40B4-BE49-F238E27FC236}">
                    <a16:creationId xmlns:a16="http://schemas.microsoft.com/office/drawing/2014/main" id="{9F6DDD1C-38F9-D199-79E0-78F5532B5DEF}"/>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49" name="Oval 7148">
                <a:extLst>
                  <a:ext uri="{FF2B5EF4-FFF2-40B4-BE49-F238E27FC236}">
                    <a16:creationId xmlns:a16="http://schemas.microsoft.com/office/drawing/2014/main" id="{B76FC0EB-D435-F731-5635-207FF43DD8BD}"/>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0" name="Oval 7149">
                <a:extLst>
                  <a:ext uri="{FF2B5EF4-FFF2-40B4-BE49-F238E27FC236}">
                    <a16:creationId xmlns:a16="http://schemas.microsoft.com/office/drawing/2014/main" id="{53F80D66-3833-0F08-C463-2AAFCAE0EF1B}"/>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1" name="Oval 7150">
                <a:extLst>
                  <a:ext uri="{FF2B5EF4-FFF2-40B4-BE49-F238E27FC236}">
                    <a16:creationId xmlns:a16="http://schemas.microsoft.com/office/drawing/2014/main" id="{333D9B28-1768-F6B7-E6A7-0A16B5AED1CB}"/>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2" name="Oval 7151">
                <a:extLst>
                  <a:ext uri="{FF2B5EF4-FFF2-40B4-BE49-F238E27FC236}">
                    <a16:creationId xmlns:a16="http://schemas.microsoft.com/office/drawing/2014/main" id="{06CB05B6-9A33-DCE3-F93B-ECF0D41ADA8A}"/>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3" name="Oval 7152">
                <a:extLst>
                  <a:ext uri="{FF2B5EF4-FFF2-40B4-BE49-F238E27FC236}">
                    <a16:creationId xmlns:a16="http://schemas.microsoft.com/office/drawing/2014/main" id="{A30CD5FC-1664-7B53-B9C6-994503EF00C0}"/>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4" name="Oval 7153">
                <a:extLst>
                  <a:ext uri="{FF2B5EF4-FFF2-40B4-BE49-F238E27FC236}">
                    <a16:creationId xmlns:a16="http://schemas.microsoft.com/office/drawing/2014/main" id="{24CE0234-1D13-4CAA-5FF7-3CE290932886}"/>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5" name="Oval 7154">
                <a:extLst>
                  <a:ext uri="{FF2B5EF4-FFF2-40B4-BE49-F238E27FC236}">
                    <a16:creationId xmlns:a16="http://schemas.microsoft.com/office/drawing/2014/main" id="{AE170085-0F41-47DF-922E-7EE877034927}"/>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6" name="Oval 7155">
                <a:extLst>
                  <a:ext uri="{FF2B5EF4-FFF2-40B4-BE49-F238E27FC236}">
                    <a16:creationId xmlns:a16="http://schemas.microsoft.com/office/drawing/2014/main" id="{ED7C1580-5E21-789E-3E8F-C090842CE1AE}"/>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7" name="Oval 7156">
                <a:extLst>
                  <a:ext uri="{FF2B5EF4-FFF2-40B4-BE49-F238E27FC236}">
                    <a16:creationId xmlns:a16="http://schemas.microsoft.com/office/drawing/2014/main" id="{E3FED333-78E8-001A-5AF1-5EC5DB92A050}"/>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8" name="Oval 7157">
                <a:extLst>
                  <a:ext uri="{FF2B5EF4-FFF2-40B4-BE49-F238E27FC236}">
                    <a16:creationId xmlns:a16="http://schemas.microsoft.com/office/drawing/2014/main" id="{952184ED-BB8B-76F7-4E9D-5EC4296F9024}"/>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9" name="Oval 7158">
                <a:extLst>
                  <a:ext uri="{FF2B5EF4-FFF2-40B4-BE49-F238E27FC236}">
                    <a16:creationId xmlns:a16="http://schemas.microsoft.com/office/drawing/2014/main" id="{954C4BA9-5274-CF75-8AD0-F62C1E3EB040}"/>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0" name="Group 7159">
              <a:extLst>
                <a:ext uri="{FF2B5EF4-FFF2-40B4-BE49-F238E27FC236}">
                  <a16:creationId xmlns:a16="http://schemas.microsoft.com/office/drawing/2014/main" id="{E353F780-192A-5771-EF3D-34EA662AFAD5}"/>
                </a:ext>
              </a:extLst>
            </p:cNvPr>
            <p:cNvGrpSpPr/>
            <p:nvPr/>
          </p:nvGrpSpPr>
          <p:grpSpPr>
            <a:xfrm>
              <a:off x="2185084" y="5187290"/>
              <a:ext cx="86861" cy="840756"/>
              <a:chOff x="3404269" y="651476"/>
              <a:chExt cx="86861" cy="1133880"/>
            </a:xfrm>
          </p:grpSpPr>
          <p:sp>
            <p:nvSpPr>
              <p:cNvPr id="7161" name="Rectangle 7160">
                <a:extLst>
                  <a:ext uri="{FF2B5EF4-FFF2-40B4-BE49-F238E27FC236}">
                    <a16:creationId xmlns:a16="http://schemas.microsoft.com/office/drawing/2014/main" id="{FB3ADA44-7F0C-7508-437A-E5CA61475E73}"/>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62" name="Oval 7161">
                <a:extLst>
                  <a:ext uri="{FF2B5EF4-FFF2-40B4-BE49-F238E27FC236}">
                    <a16:creationId xmlns:a16="http://schemas.microsoft.com/office/drawing/2014/main" id="{F6756CE7-D171-22BD-37FE-42FA199AC029}"/>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3" name="Oval 7162">
                <a:extLst>
                  <a:ext uri="{FF2B5EF4-FFF2-40B4-BE49-F238E27FC236}">
                    <a16:creationId xmlns:a16="http://schemas.microsoft.com/office/drawing/2014/main" id="{CB8C032B-9278-B4DD-49FF-7B869EB02565}"/>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4" name="Oval 7163">
                <a:extLst>
                  <a:ext uri="{FF2B5EF4-FFF2-40B4-BE49-F238E27FC236}">
                    <a16:creationId xmlns:a16="http://schemas.microsoft.com/office/drawing/2014/main" id="{E0BA2C03-C39E-260E-C684-61717888C502}"/>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5" name="Oval 7164">
                <a:extLst>
                  <a:ext uri="{FF2B5EF4-FFF2-40B4-BE49-F238E27FC236}">
                    <a16:creationId xmlns:a16="http://schemas.microsoft.com/office/drawing/2014/main" id="{799BA81B-F66B-2175-D657-913B2A3AA74E}"/>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6" name="Oval 7165">
                <a:extLst>
                  <a:ext uri="{FF2B5EF4-FFF2-40B4-BE49-F238E27FC236}">
                    <a16:creationId xmlns:a16="http://schemas.microsoft.com/office/drawing/2014/main" id="{17BF8C88-7B84-4196-A8EE-832999597338}"/>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7" name="Oval 7166">
                <a:extLst>
                  <a:ext uri="{FF2B5EF4-FFF2-40B4-BE49-F238E27FC236}">
                    <a16:creationId xmlns:a16="http://schemas.microsoft.com/office/drawing/2014/main" id="{E6D6A64B-299E-6874-BF3B-74DBFCFA2097}"/>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 name="Oval 7167">
                <a:extLst>
                  <a:ext uri="{FF2B5EF4-FFF2-40B4-BE49-F238E27FC236}">
                    <a16:creationId xmlns:a16="http://schemas.microsoft.com/office/drawing/2014/main" id="{EF88358A-71D7-153A-8155-9E7792436C63}"/>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Oval 7168">
                <a:extLst>
                  <a:ext uri="{FF2B5EF4-FFF2-40B4-BE49-F238E27FC236}">
                    <a16:creationId xmlns:a16="http://schemas.microsoft.com/office/drawing/2014/main" id="{7590F32B-9382-3FB0-F927-8846A5695335}"/>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Oval 7169">
                <a:extLst>
                  <a:ext uri="{FF2B5EF4-FFF2-40B4-BE49-F238E27FC236}">
                    <a16:creationId xmlns:a16="http://schemas.microsoft.com/office/drawing/2014/main" id="{5E9D1AA2-D1C6-D961-E923-D286655ABA12}"/>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Oval 7170">
                <a:extLst>
                  <a:ext uri="{FF2B5EF4-FFF2-40B4-BE49-F238E27FC236}">
                    <a16:creationId xmlns:a16="http://schemas.microsoft.com/office/drawing/2014/main" id="{F2CBCA89-C1DD-8F56-6107-381A1D5B3DD8}"/>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Oval 7171">
                <a:extLst>
                  <a:ext uri="{FF2B5EF4-FFF2-40B4-BE49-F238E27FC236}">
                    <a16:creationId xmlns:a16="http://schemas.microsoft.com/office/drawing/2014/main" id="{12B7E953-5E9D-C82F-D843-A20EBA588DF6}"/>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73" name="Group 7172">
              <a:extLst>
                <a:ext uri="{FF2B5EF4-FFF2-40B4-BE49-F238E27FC236}">
                  <a16:creationId xmlns:a16="http://schemas.microsoft.com/office/drawing/2014/main" id="{4A9FA2AE-340A-48ED-0C19-3E4FFA35BAD2}"/>
                </a:ext>
              </a:extLst>
            </p:cNvPr>
            <p:cNvGrpSpPr/>
            <p:nvPr/>
          </p:nvGrpSpPr>
          <p:grpSpPr>
            <a:xfrm>
              <a:off x="2089637" y="5187290"/>
              <a:ext cx="86861" cy="840756"/>
              <a:chOff x="3308822" y="651476"/>
              <a:chExt cx="86861" cy="1133880"/>
            </a:xfrm>
          </p:grpSpPr>
          <p:sp>
            <p:nvSpPr>
              <p:cNvPr id="7174" name="Rectangle 7173">
                <a:extLst>
                  <a:ext uri="{FF2B5EF4-FFF2-40B4-BE49-F238E27FC236}">
                    <a16:creationId xmlns:a16="http://schemas.microsoft.com/office/drawing/2014/main" id="{FF7C5A3E-C9F8-6EA7-E6D5-5DD4D389A3D8}"/>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75" name="Oval 7174">
                <a:extLst>
                  <a:ext uri="{FF2B5EF4-FFF2-40B4-BE49-F238E27FC236}">
                    <a16:creationId xmlns:a16="http://schemas.microsoft.com/office/drawing/2014/main" id="{9FD9C0DB-86D1-EAA1-E0CA-B783DD98A8FB}"/>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6" name="Oval 7175">
                <a:extLst>
                  <a:ext uri="{FF2B5EF4-FFF2-40B4-BE49-F238E27FC236}">
                    <a16:creationId xmlns:a16="http://schemas.microsoft.com/office/drawing/2014/main" id="{BEF3FEBA-D65E-0081-CFE1-8BDEA14AE3C0}"/>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Oval 7176">
                <a:extLst>
                  <a:ext uri="{FF2B5EF4-FFF2-40B4-BE49-F238E27FC236}">
                    <a16:creationId xmlns:a16="http://schemas.microsoft.com/office/drawing/2014/main" id="{3658DCFC-4581-B4E4-66B5-04F70D076AFC}"/>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Oval 7177">
                <a:extLst>
                  <a:ext uri="{FF2B5EF4-FFF2-40B4-BE49-F238E27FC236}">
                    <a16:creationId xmlns:a16="http://schemas.microsoft.com/office/drawing/2014/main" id="{D2B86B02-1FF0-AF88-EB32-FBFC02219E96}"/>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Oval 7178">
                <a:extLst>
                  <a:ext uri="{FF2B5EF4-FFF2-40B4-BE49-F238E27FC236}">
                    <a16:creationId xmlns:a16="http://schemas.microsoft.com/office/drawing/2014/main" id="{C7B48F86-DE78-BEC1-8473-A4BC9CAEF357}"/>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0" name="Oval 7179">
                <a:extLst>
                  <a:ext uri="{FF2B5EF4-FFF2-40B4-BE49-F238E27FC236}">
                    <a16:creationId xmlns:a16="http://schemas.microsoft.com/office/drawing/2014/main" id="{C3CA6857-8FDF-5661-E886-FFB724360BB9}"/>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Oval 7180">
                <a:extLst>
                  <a:ext uri="{FF2B5EF4-FFF2-40B4-BE49-F238E27FC236}">
                    <a16:creationId xmlns:a16="http://schemas.microsoft.com/office/drawing/2014/main" id="{1046E77D-30B1-F902-2FAE-39BE9167F5E9}"/>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2" name="Oval 7181">
                <a:extLst>
                  <a:ext uri="{FF2B5EF4-FFF2-40B4-BE49-F238E27FC236}">
                    <a16:creationId xmlns:a16="http://schemas.microsoft.com/office/drawing/2014/main" id="{7577CEFB-8DDF-FEE0-1BB3-06478E23D1E4}"/>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3" name="Oval 7182">
                <a:extLst>
                  <a:ext uri="{FF2B5EF4-FFF2-40B4-BE49-F238E27FC236}">
                    <a16:creationId xmlns:a16="http://schemas.microsoft.com/office/drawing/2014/main" id="{F8DA374C-CC90-70A8-8344-3A383CB66B8A}"/>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Oval 7183">
                <a:extLst>
                  <a:ext uri="{FF2B5EF4-FFF2-40B4-BE49-F238E27FC236}">
                    <a16:creationId xmlns:a16="http://schemas.microsoft.com/office/drawing/2014/main" id="{B35D9384-A52F-F197-F3F6-50B5D4708A9F}"/>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5" name="Oval 7184">
                <a:extLst>
                  <a:ext uri="{FF2B5EF4-FFF2-40B4-BE49-F238E27FC236}">
                    <a16:creationId xmlns:a16="http://schemas.microsoft.com/office/drawing/2014/main" id="{97CC4375-305E-9A45-B831-C6C8ADECB47D}"/>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6" name="Group 7185">
              <a:extLst>
                <a:ext uri="{FF2B5EF4-FFF2-40B4-BE49-F238E27FC236}">
                  <a16:creationId xmlns:a16="http://schemas.microsoft.com/office/drawing/2014/main" id="{90B7D7B5-98F3-9063-7AF2-19504C2B8410}"/>
                </a:ext>
              </a:extLst>
            </p:cNvPr>
            <p:cNvGrpSpPr/>
            <p:nvPr/>
          </p:nvGrpSpPr>
          <p:grpSpPr>
            <a:xfrm>
              <a:off x="1994191" y="5187290"/>
              <a:ext cx="86861" cy="840756"/>
              <a:chOff x="3213376" y="651476"/>
              <a:chExt cx="86861" cy="1133880"/>
            </a:xfrm>
          </p:grpSpPr>
          <p:sp>
            <p:nvSpPr>
              <p:cNvPr id="7187" name="Rectangle 7186">
                <a:extLst>
                  <a:ext uri="{FF2B5EF4-FFF2-40B4-BE49-F238E27FC236}">
                    <a16:creationId xmlns:a16="http://schemas.microsoft.com/office/drawing/2014/main" id="{8FD6C325-8BEB-325E-C605-C897C8E6796A}"/>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188" name="Oval 7187">
                <a:extLst>
                  <a:ext uri="{FF2B5EF4-FFF2-40B4-BE49-F238E27FC236}">
                    <a16:creationId xmlns:a16="http://schemas.microsoft.com/office/drawing/2014/main" id="{2155C283-A787-8256-C8FD-709D8B96D46B}"/>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9" name="Oval 7188">
                <a:extLst>
                  <a:ext uri="{FF2B5EF4-FFF2-40B4-BE49-F238E27FC236}">
                    <a16:creationId xmlns:a16="http://schemas.microsoft.com/office/drawing/2014/main" id="{D80AB83F-AD15-3F6B-E4FB-046E21B13D64}"/>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0" name="Oval 7189">
                <a:extLst>
                  <a:ext uri="{FF2B5EF4-FFF2-40B4-BE49-F238E27FC236}">
                    <a16:creationId xmlns:a16="http://schemas.microsoft.com/office/drawing/2014/main" id="{91E01B9D-DDF9-8FC1-DF26-6A8A4196008B}"/>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Oval 7190">
                <a:extLst>
                  <a:ext uri="{FF2B5EF4-FFF2-40B4-BE49-F238E27FC236}">
                    <a16:creationId xmlns:a16="http://schemas.microsoft.com/office/drawing/2014/main" id="{A5AF855B-5404-C7F4-69F3-E44EDEC5BB26}"/>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2" name="Oval 7191">
                <a:extLst>
                  <a:ext uri="{FF2B5EF4-FFF2-40B4-BE49-F238E27FC236}">
                    <a16:creationId xmlns:a16="http://schemas.microsoft.com/office/drawing/2014/main" id="{DF2A8000-039A-15EB-B46D-B787FF51EFEA}"/>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3" name="Oval 7192">
                <a:extLst>
                  <a:ext uri="{FF2B5EF4-FFF2-40B4-BE49-F238E27FC236}">
                    <a16:creationId xmlns:a16="http://schemas.microsoft.com/office/drawing/2014/main" id="{8D639352-EDDE-8B80-B550-909E5A438E5B}"/>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4" name="Oval 7193">
                <a:extLst>
                  <a:ext uri="{FF2B5EF4-FFF2-40B4-BE49-F238E27FC236}">
                    <a16:creationId xmlns:a16="http://schemas.microsoft.com/office/drawing/2014/main" id="{7A3C688D-63E0-4F6A-0293-FF1D043B4166}"/>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5" name="Oval 7194">
                <a:extLst>
                  <a:ext uri="{FF2B5EF4-FFF2-40B4-BE49-F238E27FC236}">
                    <a16:creationId xmlns:a16="http://schemas.microsoft.com/office/drawing/2014/main" id="{B8B5B5D7-97FA-498F-1C22-EDCD9C492A75}"/>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6" name="Oval 7195">
                <a:extLst>
                  <a:ext uri="{FF2B5EF4-FFF2-40B4-BE49-F238E27FC236}">
                    <a16:creationId xmlns:a16="http://schemas.microsoft.com/office/drawing/2014/main" id="{48A86CD5-FE99-70B9-7BCF-602C13E6D38D}"/>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7" name="Oval 7196">
                <a:extLst>
                  <a:ext uri="{FF2B5EF4-FFF2-40B4-BE49-F238E27FC236}">
                    <a16:creationId xmlns:a16="http://schemas.microsoft.com/office/drawing/2014/main" id="{061BBEB5-19A2-1F04-692B-3618326DF384}"/>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8" name="Oval 7197">
                <a:extLst>
                  <a:ext uri="{FF2B5EF4-FFF2-40B4-BE49-F238E27FC236}">
                    <a16:creationId xmlns:a16="http://schemas.microsoft.com/office/drawing/2014/main" id="{ADD6DBDF-1E4D-1653-3F19-7961922F1F3E}"/>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99" name="Group 7198">
              <a:extLst>
                <a:ext uri="{FF2B5EF4-FFF2-40B4-BE49-F238E27FC236}">
                  <a16:creationId xmlns:a16="http://schemas.microsoft.com/office/drawing/2014/main" id="{7E3F0B0F-743C-2795-3F08-1438CEF9602F}"/>
                </a:ext>
              </a:extLst>
            </p:cNvPr>
            <p:cNvGrpSpPr/>
            <p:nvPr/>
          </p:nvGrpSpPr>
          <p:grpSpPr>
            <a:xfrm>
              <a:off x="1898744" y="5187290"/>
              <a:ext cx="86861" cy="840756"/>
              <a:chOff x="3117929" y="651476"/>
              <a:chExt cx="86861" cy="1133880"/>
            </a:xfrm>
          </p:grpSpPr>
          <p:sp>
            <p:nvSpPr>
              <p:cNvPr id="7200" name="Rectangle 7199">
                <a:extLst>
                  <a:ext uri="{FF2B5EF4-FFF2-40B4-BE49-F238E27FC236}">
                    <a16:creationId xmlns:a16="http://schemas.microsoft.com/office/drawing/2014/main" id="{53BB4C78-C82A-102A-7088-C5D7482BA817}"/>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201" name="Oval 7200">
                <a:extLst>
                  <a:ext uri="{FF2B5EF4-FFF2-40B4-BE49-F238E27FC236}">
                    <a16:creationId xmlns:a16="http://schemas.microsoft.com/office/drawing/2014/main" id="{5505DCCF-686B-AA86-4024-1657F2C08B8C}"/>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2" name="Oval 7201">
                <a:extLst>
                  <a:ext uri="{FF2B5EF4-FFF2-40B4-BE49-F238E27FC236}">
                    <a16:creationId xmlns:a16="http://schemas.microsoft.com/office/drawing/2014/main" id="{034C9C75-A6FD-09F3-7C3A-FD65024E90FC}"/>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3" name="Oval 7202">
                <a:extLst>
                  <a:ext uri="{FF2B5EF4-FFF2-40B4-BE49-F238E27FC236}">
                    <a16:creationId xmlns:a16="http://schemas.microsoft.com/office/drawing/2014/main" id="{1D451652-6268-6270-5672-041459D9A3E5}"/>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Oval 7203">
                <a:extLst>
                  <a:ext uri="{FF2B5EF4-FFF2-40B4-BE49-F238E27FC236}">
                    <a16:creationId xmlns:a16="http://schemas.microsoft.com/office/drawing/2014/main" id="{8AF44343-471F-4301-5436-0D972C46D391}"/>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5" name="Oval 7204">
                <a:extLst>
                  <a:ext uri="{FF2B5EF4-FFF2-40B4-BE49-F238E27FC236}">
                    <a16:creationId xmlns:a16="http://schemas.microsoft.com/office/drawing/2014/main" id="{A884C15A-7D88-B6E6-75D6-B521B212A089}"/>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6" name="Oval 7205">
                <a:extLst>
                  <a:ext uri="{FF2B5EF4-FFF2-40B4-BE49-F238E27FC236}">
                    <a16:creationId xmlns:a16="http://schemas.microsoft.com/office/drawing/2014/main" id="{11B4F02E-4D08-0985-E1E6-D692B6D786B3}"/>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7" name="Oval 7206">
                <a:extLst>
                  <a:ext uri="{FF2B5EF4-FFF2-40B4-BE49-F238E27FC236}">
                    <a16:creationId xmlns:a16="http://schemas.microsoft.com/office/drawing/2014/main" id="{2C80A001-38F0-0C02-A30F-4996454196FE}"/>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8" name="Oval 7207">
                <a:extLst>
                  <a:ext uri="{FF2B5EF4-FFF2-40B4-BE49-F238E27FC236}">
                    <a16:creationId xmlns:a16="http://schemas.microsoft.com/office/drawing/2014/main" id="{C3C796D5-7422-4041-2F28-378AE8E8BC81}"/>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9" name="Oval 7208">
                <a:extLst>
                  <a:ext uri="{FF2B5EF4-FFF2-40B4-BE49-F238E27FC236}">
                    <a16:creationId xmlns:a16="http://schemas.microsoft.com/office/drawing/2014/main" id="{D05C5007-ABE1-5EFE-538B-468B4A18E630}"/>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0" name="Oval 7209">
                <a:extLst>
                  <a:ext uri="{FF2B5EF4-FFF2-40B4-BE49-F238E27FC236}">
                    <a16:creationId xmlns:a16="http://schemas.microsoft.com/office/drawing/2014/main" id="{3E4A106A-F6C5-B722-91D5-713541462CAB}"/>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1" name="Oval 7210">
                <a:extLst>
                  <a:ext uri="{FF2B5EF4-FFF2-40B4-BE49-F238E27FC236}">
                    <a16:creationId xmlns:a16="http://schemas.microsoft.com/office/drawing/2014/main" id="{4957C31F-8203-D2A2-9F12-F04DC30CCFA7}"/>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40" name="Group 7439">
            <a:extLst>
              <a:ext uri="{FF2B5EF4-FFF2-40B4-BE49-F238E27FC236}">
                <a16:creationId xmlns:a16="http://schemas.microsoft.com/office/drawing/2014/main" id="{484A669A-00EE-6B56-DC2D-1C7DF5F29227}"/>
              </a:ext>
            </a:extLst>
          </p:cNvPr>
          <p:cNvGrpSpPr/>
          <p:nvPr/>
        </p:nvGrpSpPr>
        <p:grpSpPr>
          <a:xfrm>
            <a:off x="1304028" y="5060827"/>
            <a:ext cx="1562621" cy="1184320"/>
            <a:chOff x="2523213" y="511535"/>
            <a:chExt cx="1562621" cy="1597226"/>
          </a:xfrm>
        </p:grpSpPr>
        <p:grpSp>
          <p:nvGrpSpPr>
            <p:cNvPr id="7441" name="Group 7440">
              <a:extLst>
                <a:ext uri="{FF2B5EF4-FFF2-40B4-BE49-F238E27FC236}">
                  <a16:creationId xmlns:a16="http://schemas.microsoft.com/office/drawing/2014/main" id="{95776938-AA55-472A-0E00-7B6C6542B570}"/>
                </a:ext>
              </a:extLst>
            </p:cNvPr>
            <p:cNvGrpSpPr/>
            <p:nvPr/>
          </p:nvGrpSpPr>
          <p:grpSpPr>
            <a:xfrm>
              <a:off x="2523213" y="511535"/>
              <a:ext cx="1562621" cy="1597226"/>
              <a:chOff x="2523213" y="511535"/>
              <a:chExt cx="1562621" cy="1597226"/>
            </a:xfrm>
          </p:grpSpPr>
          <p:sp>
            <p:nvSpPr>
              <p:cNvPr id="7650" name="Rectangle 7649">
                <a:extLst>
                  <a:ext uri="{FF2B5EF4-FFF2-40B4-BE49-F238E27FC236}">
                    <a16:creationId xmlns:a16="http://schemas.microsoft.com/office/drawing/2014/main" id="{B5594A5A-F14E-B651-8607-1724E15C6E44}"/>
                  </a:ext>
                </a:extLst>
              </p:cNvPr>
              <p:cNvSpPr/>
              <p:nvPr/>
            </p:nvSpPr>
            <p:spPr>
              <a:xfrm rot="16200000">
                <a:off x="2731258" y="456440"/>
                <a:ext cx="1145495" cy="153556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1" name="Rectangle 7650">
                <a:extLst>
                  <a:ext uri="{FF2B5EF4-FFF2-40B4-BE49-F238E27FC236}">
                    <a16:creationId xmlns:a16="http://schemas.microsoft.com/office/drawing/2014/main" id="{AFB871FF-2A5B-DDFC-08EA-1F9AC85B094C}"/>
                  </a:ext>
                </a:extLst>
              </p:cNvPr>
              <p:cNvSpPr/>
              <p:nvPr/>
            </p:nvSpPr>
            <p:spPr>
              <a:xfrm>
                <a:off x="2528452" y="1798189"/>
                <a:ext cx="1548417" cy="303761"/>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C000"/>
                    </a:solidFill>
                  </a:rPr>
                  <a:t>HV</a:t>
                </a:r>
              </a:p>
            </p:txBody>
          </p:sp>
          <p:sp>
            <p:nvSpPr>
              <p:cNvPr id="7652" name="Rectangle 7651">
                <a:extLst>
                  <a:ext uri="{FF2B5EF4-FFF2-40B4-BE49-F238E27FC236}">
                    <a16:creationId xmlns:a16="http://schemas.microsoft.com/office/drawing/2014/main" id="{71475400-2A5A-70A4-A2B6-C421D401639F}"/>
                  </a:ext>
                </a:extLst>
              </p:cNvPr>
              <p:cNvSpPr/>
              <p:nvPr/>
            </p:nvSpPr>
            <p:spPr>
              <a:xfrm rot="16200000">
                <a:off x="3991295" y="1945353"/>
                <a:ext cx="61629" cy="41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3" name="Rectangle 7652">
                <a:extLst>
                  <a:ext uri="{FF2B5EF4-FFF2-40B4-BE49-F238E27FC236}">
                    <a16:creationId xmlns:a16="http://schemas.microsoft.com/office/drawing/2014/main" id="{9802E9E9-B2B2-03D7-4FA5-BACBB837F0FC}"/>
                  </a:ext>
                </a:extLst>
              </p:cNvPr>
              <p:cNvSpPr/>
              <p:nvPr/>
            </p:nvSpPr>
            <p:spPr>
              <a:xfrm>
                <a:off x="2523213" y="514544"/>
                <a:ext cx="1562621" cy="129305"/>
              </a:xfrm>
              <a:prstGeom prst="rect">
                <a:avLst/>
              </a:prstGeom>
              <a:solidFill>
                <a:schemeClr val="bg2">
                  <a:lumMod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654" name="Rectangle 7653">
                <a:extLst>
                  <a:ext uri="{FF2B5EF4-FFF2-40B4-BE49-F238E27FC236}">
                    <a16:creationId xmlns:a16="http://schemas.microsoft.com/office/drawing/2014/main" id="{8BD6AF01-490F-21A2-8DA7-F4798092F0AA}"/>
                  </a:ext>
                </a:extLst>
              </p:cNvPr>
              <p:cNvSpPr/>
              <p:nvPr/>
            </p:nvSpPr>
            <p:spPr>
              <a:xfrm>
                <a:off x="2525923" y="511535"/>
                <a:ext cx="1556406" cy="159722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2" name="Group 7441">
              <a:extLst>
                <a:ext uri="{FF2B5EF4-FFF2-40B4-BE49-F238E27FC236}">
                  <a16:creationId xmlns:a16="http://schemas.microsoft.com/office/drawing/2014/main" id="{A77C3297-F266-9961-6257-F7346ED4AC5B}"/>
                </a:ext>
              </a:extLst>
            </p:cNvPr>
            <p:cNvGrpSpPr/>
            <p:nvPr/>
          </p:nvGrpSpPr>
          <p:grpSpPr>
            <a:xfrm>
              <a:off x="3975161" y="651476"/>
              <a:ext cx="86861" cy="1133880"/>
              <a:chOff x="3975161" y="651476"/>
              <a:chExt cx="86861" cy="1133880"/>
            </a:xfrm>
          </p:grpSpPr>
          <p:sp>
            <p:nvSpPr>
              <p:cNvPr id="7638" name="Rectangle 7637">
                <a:extLst>
                  <a:ext uri="{FF2B5EF4-FFF2-40B4-BE49-F238E27FC236}">
                    <a16:creationId xmlns:a16="http://schemas.microsoft.com/office/drawing/2014/main" id="{61102B3D-9A8F-D1F3-0B8E-071351D24AB1}"/>
                  </a:ext>
                </a:extLst>
              </p:cNvPr>
              <p:cNvSpPr/>
              <p:nvPr/>
            </p:nvSpPr>
            <p:spPr>
              <a:xfrm rot="16200000">
                <a:off x="345165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639" name="Oval 7638">
                <a:extLst>
                  <a:ext uri="{FF2B5EF4-FFF2-40B4-BE49-F238E27FC236}">
                    <a16:creationId xmlns:a16="http://schemas.microsoft.com/office/drawing/2014/main" id="{0271062C-71F8-5774-2741-29E15548607E}"/>
                  </a:ext>
                </a:extLst>
              </p:cNvPr>
              <p:cNvSpPr/>
              <p:nvPr/>
            </p:nvSpPr>
            <p:spPr>
              <a:xfrm>
                <a:off x="400209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0" name="Oval 7639">
                <a:extLst>
                  <a:ext uri="{FF2B5EF4-FFF2-40B4-BE49-F238E27FC236}">
                    <a16:creationId xmlns:a16="http://schemas.microsoft.com/office/drawing/2014/main" id="{0EAADC9B-3ABB-7B7D-5B5D-88335D8B94DA}"/>
                  </a:ext>
                </a:extLst>
              </p:cNvPr>
              <p:cNvSpPr/>
              <p:nvPr/>
            </p:nvSpPr>
            <p:spPr>
              <a:xfrm>
                <a:off x="400209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1" name="Oval 7640">
                <a:extLst>
                  <a:ext uri="{FF2B5EF4-FFF2-40B4-BE49-F238E27FC236}">
                    <a16:creationId xmlns:a16="http://schemas.microsoft.com/office/drawing/2014/main" id="{91B85BAA-FC3F-E315-916B-7756296167EF}"/>
                  </a:ext>
                </a:extLst>
              </p:cNvPr>
              <p:cNvSpPr/>
              <p:nvPr/>
            </p:nvSpPr>
            <p:spPr>
              <a:xfrm>
                <a:off x="400209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2" name="Oval 7641">
                <a:extLst>
                  <a:ext uri="{FF2B5EF4-FFF2-40B4-BE49-F238E27FC236}">
                    <a16:creationId xmlns:a16="http://schemas.microsoft.com/office/drawing/2014/main" id="{B557766D-19CB-27BB-7127-1AA6C91D2122}"/>
                  </a:ext>
                </a:extLst>
              </p:cNvPr>
              <p:cNvSpPr/>
              <p:nvPr/>
            </p:nvSpPr>
            <p:spPr>
              <a:xfrm>
                <a:off x="400209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3" name="Oval 7642">
                <a:extLst>
                  <a:ext uri="{FF2B5EF4-FFF2-40B4-BE49-F238E27FC236}">
                    <a16:creationId xmlns:a16="http://schemas.microsoft.com/office/drawing/2014/main" id="{91810B09-12E8-7A09-D73F-E428DFB9898E}"/>
                  </a:ext>
                </a:extLst>
              </p:cNvPr>
              <p:cNvSpPr/>
              <p:nvPr/>
            </p:nvSpPr>
            <p:spPr>
              <a:xfrm>
                <a:off x="400209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4" name="Oval 7643">
                <a:extLst>
                  <a:ext uri="{FF2B5EF4-FFF2-40B4-BE49-F238E27FC236}">
                    <a16:creationId xmlns:a16="http://schemas.microsoft.com/office/drawing/2014/main" id="{4AAD0554-2CBB-A51D-9BC2-4F3254DBFE7F}"/>
                  </a:ext>
                </a:extLst>
              </p:cNvPr>
              <p:cNvSpPr/>
              <p:nvPr/>
            </p:nvSpPr>
            <p:spPr>
              <a:xfrm>
                <a:off x="400209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5" name="Oval 7644">
                <a:extLst>
                  <a:ext uri="{FF2B5EF4-FFF2-40B4-BE49-F238E27FC236}">
                    <a16:creationId xmlns:a16="http://schemas.microsoft.com/office/drawing/2014/main" id="{25DB5A76-3F1B-682D-90D0-4BDEB244F402}"/>
                  </a:ext>
                </a:extLst>
              </p:cNvPr>
              <p:cNvSpPr/>
              <p:nvPr/>
            </p:nvSpPr>
            <p:spPr>
              <a:xfrm>
                <a:off x="400209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6" name="Oval 7645">
                <a:extLst>
                  <a:ext uri="{FF2B5EF4-FFF2-40B4-BE49-F238E27FC236}">
                    <a16:creationId xmlns:a16="http://schemas.microsoft.com/office/drawing/2014/main" id="{1DCD5356-5159-8A4C-350B-6800B309E785}"/>
                  </a:ext>
                </a:extLst>
              </p:cNvPr>
              <p:cNvSpPr/>
              <p:nvPr/>
            </p:nvSpPr>
            <p:spPr>
              <a:xfrm>
                <a:off x="400209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7" name="Oval 7646">
                <a:extLst>
                  <a:ext uri="{FF2B5EF4-FFF2-40B4-BE49-F238E27FC236}">
                    <a16:creationId xmlns:a16="http://schemas.microsoft.com/office/drawing/2014/main" id="{DDD9FA61-EACC-8FC2-46F1-BE860000BDC9}"/>
                  </a:ext>
                </a:extLst>
              </p:cNvPr>
              <p:cNvSpPr/>
              <p:nvPr/>
            </p:nvSpPr>
            <p:spPr>
              <a:xfrm>
                <a:off x="400209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8" name="Oval 7647">
                <a:extLst>
                  <a:ext uri="{FF2B5EF4-FFF2-40B4-BE49-F238E27FC236}">
                    <a16:creationId xmlns:a16="http://schemas.microsoft.com/office/drawing/2014/main" id="{8EFD5849-09B7-D3FF-C113-48C2F1C31F13}"/>
                  </a:ext>
                </a:extLst>
              </p:cNvPr>
              <p:cNvSpPr/>
              <p:nvPr/>
            </p:nvSpPr>
            <p:spPr>
              <a:xfrm>
                <a:off x="400209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9" name="Oval 7648">
                <a:extLst>
                  <a:ext uri="{FF2B5EF4-FFF2-40B4-BE49-F238E27FC236}">
                    <a16:creationId xmlns:a16="http://schemas.microsoft.com/office/drawing/2014/main" id="{58787E55-488D-1B44-3A37-81EE565FA765}"/>
                  </a:ext>
                </a:extLst>
              </p:cNvPr>
              <p:cNvSpPr/>
              <p:nvPr/>
            </p:nvSpPr>
            <p:spPr>
              <a:xfrm>
                <a:off x="400209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3" name="Group 7442">
              <a:extLst>
                <a:ext uri="{FF2B5EF4-FFF2-40B4-BE49-F238E27FC236}">
                  <a16:creationId xmlns:a16="http://schemas.microsoft.com/office/drawing/2014/main" id="{C6251353-EFED-B5BD-7A50-D02C78F8A6D8}"/>
                </a:ext>
              </a:extLst>
            </p:cNvPr>
            <p:cNvGrpSpPr/>
            <p:nvPr/>
          </p:nvGrpSpPr>
          <p:grpSpPr>
            <a:xfrm>
              <a:off x="3881500" y="651476"/>
              <a:ext cx="86861" cy="1133880"/>
              <a:chOff x="3881500" y="651476"/>
              <a:chExt cx="86861" cy="1133880"/>
            </a:xfrm>
          </p:grpSpPr>
          <p:sp>
            <p:nvSpPr>
              <p:cNvPr id="7626" name="Rectangle 7625">
                <a:extLst>
                  <a:ext uri="{FF2B5EF4-FFF2-40B4-BE49-F238E27FC236}">
                    <a16:creationId xmlns:a16="http://schemas.microsoft.com/office/drawing/2014/main" id="{8C2463C8-AD44-8E68-618C-E33115D4FE49}"/>
                  </a:ext>
                </a:extLst>
              </p:cNvPr>
              <p:cNvSpPr/>
              <p:nvPr/>
            </p:nvSpPr>
            <p:spPr>
              <a:xfrm rot="16200000">
                <a:off x="335799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627" name="Oval 7626">
                <a:extLst>
                  <a:ext uri="{FF2B5EF4-FFF2-40B4-BE49-F238E27FC236}">
                    <a16:creationId xmlns:a16="http://schemas.microsoft.com/office/drawing/2014/main" id="{075AC73A-B6EE-2EF0-6593-BBE897DC144F}"/>
                  </a:ext>
                </a:extLst>
              </p:cNvPr>
              <p:cNvSpPr/>
              <p:nvPr/>
            </p:nvSpPr>
            <p:spPr>
              <a:xfrm>
                <a:off x="390843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8" name="Oval 7627">
                <a:extLst>
                  <a:ext uri="{FF2B5EF4-FFF2-40B4-BE49-F238E27FC236}">
                    <a16:creationId xmlns:a16="http://schemas.microsoft.com/office/drawing/2014/main" id="{595B4B8B-DB61-6A0E-4A34-89809B2D33E6}"/>
                  </a:ext>
                </a:extLst>
              </p:cNvPr>
              <p:cNvSpPr/>
              <p:nvPr/>
            </p:nvSpPr>
            <p:spPr>
              <a:xfrm>
                <a:off x="390843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9" name="Oval 7628">
                <a:extLst>
                  <a:ext uri="{FF2B5EF4-FFF2-40B4-BE49-F238E27FC236}">
                    <a16:creationId xmlns:a16="http://schemas.microsoft.com/office/drawing/2014/main" id="{4A64EC4C-8FB6-CE76-4EE5-521680F8550F}"/>
                  </a:ext>
                </a:extLst>
              </p:cNvPr>
              <p:cNvSpPr/>
              <p:nvPr/>
            </p:nvSpPr>
            <p:spPr>
              <a:xfrm>
                <a:off x="390843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0" name="Oval 7629">
                <a:extLst>
                  <a:ext uri="{FF2B5EF4-FFF2-40B4-BE49-F238E27FC236}">
                    <a16:creationId xmlns:a16="http://schemas.microsoft.com/office/drawing/2014/main" id="{267B4CB9-F389-FA01-7548-87CE4C4812F5}"/>
                  </a:ext>
                </a:extLst>
              </p:cNvPr>
              <p:cNvSpPr/>
              <p:nvPr/>
            </p:nvSpPr>
            <p:spPr>
              <a:xfrm>
                <a:off x="390843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1" name="Oval 7630">
                <a:extLst>
                  <a:ext uri="{FF2B5EF4-FFF2-40B4-BE49-F238E27FC236}">
                    <a16:creationId xmlns:a16="http://schemas.microsoft.com/office/drawing/2014/main" id="{63088629-604F-C9C3-6A99-ACC928FF5BEB}"/>
                  </a:ext>
                </a:extLst>
              </p:cNvPr>
              <p:cNvSpPr/>
              <p:nvPr/>
            </p:nvSpPr>
            <p:spPr>
              <a:xfrm>
                <a:off x="390843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2" name="Oval 7631">
                <a:extLst>
                  <a:ext uri="{FF2B5EF4-FFF2-40B4-BE49-F238E27FC236}">
                    <a16:creationId xmlns:a16="http://schemas.microsoft.com/office/drawing/2014/main" id="{793E5338-8201-3AA9-45ED-B5FB814A5001}"/>
                  </a:ext>
                </a:extLst>
              </p:cNvPr>
              <p:cNvSpPr/>
              <p:nvPr/>
            </p:nvSpPr>
            <p:spPr>
              <a:xfrm>
                <a:off x="390843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3" name="Oval 7632">
                <a:extLst>
                  <a:ext uri="{FF2B5EF4-FFF2-40B4-BE49-F238E27FC236}">
                    <a16:creationId xmlns:a16="http://schemas.microsoft.com/office/drawing/2014/main" id="{39958AE0-1697-8EAF-DCE3-A5EC0DC752E8}"/>
                  </a:ext>
                </a:extLst>
              </p:cNvPr>
              <p:cNvSpPr/>
              <p:nvPr/>
            </p:nvSpPr>
            <p:spPr>
              <a:xfrm>
                <a:off x="390843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4" name="Oval 7633">
                <a:extLst>
                  <a:ext uri="{FF2B5EF4-FFF2-40B4-BE49-F238E27FC236}">
                    <a16:creationId xmlns:a16="http://schemas.microsoft.com/office/drawing/2014/main" id="{394DAFC1-4CFB-069D-3B90-25DEA3045C6E}"/>
                  </a:ext>
                </a:extLst>
              </p:cNvPr>
              <p:cNvSpPr/>
              <p:nvPr/>
            </p:nvSpPr>
            <p:spPr>
              <a:xfrm>
                <a:off x="390843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5" name="Oval 7634">
                <a:extLst>
                  <a:ext uri="{FF2B5EF4-FFF2-40B4-BE49-F238E27FC236}">
                    <a16:creationId xmlns:a16="http://schemas.microsoft.com/office/drawing/2014/main" id="{065B2B57-62EA-21CE-0705-792A213B8A1B}"/>
                  </a:ext>
                </a:extLst>
              </p:cNvPr>
              <p:cNvSpPr/>
              <p:nvPr/>
            </p:nvSpPr>
            <p:spPr>
              <a:xfrm>
                <a:off x="390843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6" name="Oval 7635">
                <a:extLst>
                  <a:ext uri="{FF2B5EF4-FFF2-40B4-BE49-F238E27FC236}">
                    <a16:creationId xmlns:a16="http://schemas.microsoft.com/office/drawing/2014/main" id="{C9EEFE92-C4E0-FC23-3C1E-133492C37487}"/>
                  </a:ext>
                </a:extLst>
              </p:cNvPr>
              <p:cNvSpPr/>
              <p:nvPr/>
            </p:nvSpPr>
            <p:spPr>
              <a:xfrm>
                <a:off x="390843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7" name="Oval 7636">
                <a:extLst>
                  <a:ext uri="{FF2B5EF4-FFF2-40B4-BE49-F238E27FC236}">
                    <a16:creationId xmlns:a16="http://schemas.microsoft.com/office/drawing/2014/main" id="{BDB16E3B-9CEC-DF60-2A88-7C85C2E06894}"/>
                  </a:ext>
                </a:extLst>
              </p:cNvPr>
              <p:cNvSpPr/>
              <p:nvPr/>
            </p:nvSpPr>
            <p:spPr>
              <a:xfrm>
                <a:off x="390843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4" name="Group 7443">
              <a:extLst>
                <a:ext uri="{FF2B5EF4-FFF2-40B4-BE49-F238E27FC236}">
                  <a16:creationId xmlns:a16="http://schemas.microsoft.com/office/drawing/2014/main" id="{0A3BA963-1717-BFE8-8DC5-5871CDFF8D74}"/>
                </a:ext>
              </a:extLst>
            </p:cNvPr>
            <p:cNvGrpSpPr/>
            <p:nvPr/>
          </p:nvGrpSpPr>
          <p:grpSpPr>
            <a:xfrm>
              <a:off x="3786054" y="651476"/>
              <a:ext cx="86861" cy="1133880"/>
              <a:chOff x="3786054" y="651476"/>
              <a:chExt cx="86861" cy="1133880"/>
            </a:xfrm>
          </p:grpSpPr>
          <p:sp>
            <p:nvSpPr>
              <p:cNvPr id="7614" name="Rectangle 7613">
                <a:extLst>
                  <a:ext uri="{FF2B5EF4-FFF2-40B4-BE49-F238E27FC236}">
                    <a16:creationId xmlns:a16="http://schemas.microsoft.com/office/drawing/2014/main" id="{F9EB9619-8837-97E8-BAB1-FD19AC3CCAA7}"/>
                  </a:ext>
                </a:extLst>
              </p:cNvPr>
              <p:cNvSpPr/>
              <p:nvPr/>
            </p:nvSpPr>
            <p:spPr>
              <a:xfrm rot="16200000">
                <a:off x="326254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615" name="Oval 7614">
                <a:extLst>
                  <a:ext uri="{FF2B5EF4-FFF2-40B4-BE49-F238E27FC236}">
                    <a16:creationId xmlns:a16="http://schemas.microsoft.com/office/drawing/2014/main" id="{32D8DDCD-073E-186B-3C55-BBC8CBD98567}"/>
                  </a:ext>
                </a:extLst>
              </p:cNvPr>
              <p:cNvSpPr/>
              <p:nvPr/>
            </p:nvSpPr>
            <p:spPr>
              <a:xfrm>
                <a:off x="381298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6" name="Oval 7615">
                <a:extLst>
                  <a:ext uri="{FF2B5EF4-FFF2-40B4-BE49-F238E27FC236}">
                    <a16:creationId xmlns:a16="http://schemas.microsoft.com/office/drawing/2014/main" id="{0A1300AB-7AFB-AB8A-1513-838D94E0676A}"/>
                  </a:ext>
                </a:extLst>
              </p:cNvPr>
              <p:cNvSpPr/>
              <p:nvPr/>
            </p:nvSpPr>
            <p:spPr>
              <a:xfrm>
                <a:off x="381298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7" name="Oval 7616">
                <a:extLst>
                  <a:ext uri="{FF2B5EF4-FFF2-40B4-BE49-F238E27FC236}">
                    <a16:creationId xmlns:a16="http://schemas.microsoft.com/office/drawing/2014/main" id="{2912DE6C-B31E-BE5E-87BB-31A559CC230F}"/>
                  </a:ext>
                </a:extLst>
              </p:cNvPr>
              <p:cNvSpPr/>
              <p:nvPr/>
            </p:nvSpPr>
            <p:spPr>
              <a:xfrm>
                <a:off x="381298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8" name="Oval 7617">
                <a:extLst>
                  <a:ext uri="{FF2B5EF4-FFF2-40B4-BE49-F238E27FC236}">
                    <a16:creationId xmlns:a16="http://schemas.microsoft.com/office/drawing/2014/main" id="{8837EAEE-14F5-FD50-2E82-D7DD655DADDE}"/>
                  </a:ext>
                </a:extLst>
              </p:cNvPr>
              <p:cNvSpPr/>
              <p:nvPr/>
            </p:nvSpPr>
            <p:spPr>
              <a:xfrm>
                <a:off x="381298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9" name="Oval 7618">
                <a:extLst>
                  <a:ext uri="{FF2B5EF4-FFF2-40B4-BE49-F238E27FC236}">
                    <a16:creationId xmlns:a16="http://schemas.microsoft.com/office/drawing/2014/main" id="{6AEDA9FC-7AC9-F938-6B1C-C0EC0CF28349}"/>
                  </a:ext>
                </a:extLst>
              </p:cNvPr>
              <p:cNvSpPr/>
              <p:nvPr/>
            </p:nvSpPr>
            <p:spPr>
              <a:xfrm>
                <a:off x="381298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0" name="Oval 7619">
                <a:extLst>
                  <a:ext uri="{FF2B5EF4-FFF2-40B4-BE49-F238E27FC236}">
                    <a16:creationId xmlns:a16="http://schemas.microsoft.com/office/drawing/2014/main" id="{EA163381-6414-02B1-14B2-C2CD6FD241CC}"/>
                  </a:ext>
                </a:extLst>
              </p:cNvPr>
              <p:cNvSpPr/>
              <p:nvPr/>
            </p:nvSpPr>
            <p:spPr>
              <a:xfrm>
                <a:off x="381298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1" name="Oval 7620">
                <a:extLst>
                  <a:ext uri="{FF2B5EF4-FFF2-40B4-BE49-F238E27FC236}">
                    <a16:creationId xmlns:a16="http://schemas.microsoft.com/office/drawing/2014/main" id="{C1828BD3-C9C3-A706-D329-EAD80EE3DA8E}"/>
                  </a:ext>
                </a:extLst>
              </p:cNvPr>
              <p:cNvSpPr/>
              <p:nvPr/>
            </p:nvSpPr>
            <p:spPr>
              <a:xfrm>
                <a:off x="381298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2" name="Oval 7621">
                <a:extLst>
                  <a:ext uri="{FF2B5EF4-FFF2-40B4-BE49-F238E27FC236}">
                    <a16:creationId xmlns:a16="http://schemas.microsoft.com/office/drawing/2014/main" id="{BF259557-24FA-2191-4742-32B32F335E4A}"/>
                  </a:ext>
                </a:extLst>
              </p:cNvPr>
              <p:cNvSpPr/>
              <p:nvPr/>
            </p:nvSpPr>
            <p:spPr>
              <a:xfrm>
                <a:off x="381298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3" name="Oval 7622">
                <a:extLst>
                  <a:ext uri="{FF2B5EF4-FFF2-40B4-BE49-F238E27FC236}">
                    <a16:creationId xmlns:a16="http://schemas.microsoft.com/office/drawing/2014/main" id="{0833DA2D-A46A-8C8F-E75F-C5E133E5D81F}"/>
                  </a:ext>
                </a:extLst>
              </p:cNvPr>
              <p:cNvSpPr/>
              <p:nvPr/>
            </p:nvSpPr>
            <p:spPr>
              <a:xfrm>
                <a:off x="381298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4" name="Oval 7623">
                <a:extLst>
                  <a:ext uri="{FF2B5EF4-FFF2-40B4-BE49-F238E27FC236}">
                    <a16:creationId xmlns:a16="http://schemas.microsoft.com/office/drawing/2014/main" id="{8B3412F0-DE2D-AF3F-2525-FB18F186109C}"/>
                  </a:ext>
                </a:extLst>
              </p:cNvPr>
              <p:cNvSpPr/>
              <p:nvPr/>
            </p:nvSpPr>
            <p:spPr>
              <a:xfrm>
                <a:off x="381298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5" name="Oval 7624">
                <a:extLst>
                  <a:ext uri="{FF2B5EF4-FFF2-40B4-BE49-F238E27FC236}">
                    <a16:creationId xmlns:a16="http://schemas.microsoft.com/office/drawing/2014/main" id="{B73C3974-05A3-DEC7-D7AB-5A9397DF1371}"/>
                  </a:ext>
                </a:extLst>
              </p:cNvPr>
              <p:cNvSpPr/>
              <p:nvPr/>
            </p:nvSpPr>
            <p:spPr>
              <a:xfrm>
                <a:off x="381298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5" name="Group 7444">
              <a:extLst>
                <a:ext uri="{FF2B5EF4-FFF2-40B4-BE49-F238E27FC236}">
                  <a16:creationId xmlns:a16="http://schemas.microsoft.com/office/drawing/2014/main" id="{0B92128B-C2A4-953D-6611-F94A963680F6}"/>
                </a:ext>
              </a:extLst>
            </p:cNvPr>
            <p:cNvGrpSpPr/>
            <p:nvPr/>
          </p:nvGrpSpPr>
          <p:grpSpPr>
            <a:xfrm>
              <a:off x="3690608" y="651476"/>
              <a:ext cx="86861" cy="1133880"/>
              <a:chOff x="3690608" y="651476"/>
              <a:chExt cx="86861" cy="1133880"/>
            </a:xfrm>
          </p:grpSpPr>
          <p:sp>
            <p:nvSpPr>
              <p:cNvPr id="7602" name="Rectangle 7601">
                <a:extLst>
                  <a:ext uri="{FF2B5EF4-FFF2-40B4-BE49-F238E27FC236}">
                    <a16:creationId xmlns:a16="http://schemas.microsoft.com/office/drawing/2014/main" id="{90818F3E-326B-4429-D6BE-C279FFB080FD}"/>
                  </a:ext>
                </a:extLst>
              </p:cNvPr>
              <p:cNvSpPr/>
              <p:nvPr/>
            </p:nvSpPr>
            <p:spPr>
              <a:xfrm rot="16200000">
                <a:off x="3167099"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603" name="Oval 7602">
                <a:extLst>
                  <a:ext uri="{FF2B5EF4-FFF2-40B4-BE49-F238E27FC236}">
                    <a16:creationId xmlns:a16="http://schemas.microsoft.com/office/drawing/2014/main" id="{F1BD1D98-0323-1302-30AF-D4C7383777C1}"/>
                  </a:ext>
                </a:extLst>
              </p:cNvPr>
              <p:cNvSpPr/>
              <p:nvPr/>
            </p:nvSpPr>
            <p:spPr>
              <a:xfrm>
                <a:off x="3717539"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4" name="Oval 7603">
                <a:extLst>
                  <a:ext uri="{FF2B5EF4-FFF2-40B4-BE49-F238E27FC236}">
                    <a16:creationId xmlns:a16="http://schemas.microsoft.com/office/drawing/2014/main" id="{4CA2B7D0-4D11-8B4B-F805-4B24E7B163B5}"/>
                  </a:ext>
                </a:extLst>
              </p:cNvPr>
              <p:cNvSpPr/>
              <p:nvPr/>
            </p:nvSpPr>
            <p:spPr>
              <a:xfrm>
                <a:off x="3717539"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5" name="Oval 7604">
                <a:extLst>
                  <a:ext uri="{FF2B5EF4-FFF2-40B4-BE49-F238E27FC236}">
                    <a16:creationId xmlns:a16="http://schemas.microsoft.com/office/drawing/2014/main" id="{01484274-54EC-BC06-EBFE-028028DD7FDB}"/>
                  </a:ext>
                </a:extLst>
              </p:cNvPr>
              <p:cNvSpPr/>
              <p:nvPr/>
            </p:nvSpPr>
            <p:spPr>
              <a:xfrm>
                <a:off x="3717539"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6" name="Oval 7605">
                <a:extLst>
                  <a:ext uri="{FF2B5EF4-FFF2-40B4-BE49-F238E27FC236}">
                    <a16:creationId xmlns:a16="http://schemas.microsoft.com/office/drawing/2014/main" id="{648A8C92-23BE-A440-4DDF-4D3BB2A5C9E7}"/>
                  </a:ext>
                </a:extLst>
              </p:cNvPr>
              <p:cNvSpPr/>
              <p:nvPr/>
            </p:nvSpPr>
            <p:spPr>
              <a:xfrm>
                <a:off x="3717539"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7" name="Oval 7606">
                <a:extLst>
                  <a:ext uri="{FF2B5EF4-FFF2-40B4-BE49-F238E27FC236}">
                    <a16:creationId xmlns:a16="http://schemas.microsoft.com/office/drawing/2014/main" id="{88F331BB-EE76-5357-53DD-D0822CF21456}"/>
                  </a:ext>
                </a:extLst>
              </p:cNvPr>
              <p:cNvSpPr/>
              <p:nvPr/>
            </p:nvSpPr>
            <p:spPr>
              <a:xfrm>
                <a:off x="3717539"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8" name="Oval 7607">
                <a:extLst>
                  <a:ext uri="{FF2B5EF4-FFF2-40B4-BE49-F238E27FC236}">
                    <a16:creationId xmlns:a16="http://schemas.microsoft.com/office/drawing/2014/main" id="{810A163F-55EC-FB74-CD72-F7FC5EA0B9A4}"/>
                  </a:ext>
                </a:extLst>
              </p:cNvPr>
              <p:cNvSpPr/>
              <p:nvPr/>
            </p:nvSpPr>
            <p:spPr>
              <a:xfrm>
                <a:off x="3717539"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9" name="Oval 7608">
                <a:extLst>
                  <a:ext uri="{FF2B5EF4-FFF2-40B4-BE49-F238E27FC236}">
                    <a16:creationId xmlns:a16="http://schemas.microsoft.com/office/drawing/2014/main" id="{BA3BDEF3-1B0B-7415-E720-ED13CD620E83}"/>
                  </a:ext>
                </a:extLst>
              </p:cNvPr>
              <p:cNvSpPr/>
              <p:nvPr/>
            </p:nvSpPr>
            <p:spPr>
              <a:xfrm>
                <a:off x="3717539"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0" name="Oval 7609">
                <a:extLst>
                  <a:ext uri="{FF2B5EF4-FFF2-40B4-BE49-F238E27FC236}">
                    <a16:creationId xmlns:a16="http://schemas.microsoft.com/office/drawing/2014/main" id="{61CE0DB1-1F86-C9D0-088F-0C2E0A8A509C}"/>
                  </a:ext>
                </a:extLst>
              </p:cNvPr>
              <p:cNvSpPr/>
              <p:nvPr/>
            </p:nvSpPr>
            <p:spPr>
              <a:xfrm>
                <a:off x="3717539"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1" name="Oval 7610">
                <a:extLst>
                  <a:ext uri="{FF2B5EF4-FFF2-40B4-BE49-F238E27FC236}">
                    <a16:creationId xmlns:a16="http://schemas.microsoft.com/office/drawing/2014/main" id="{837F03FD-150F-1CD9-F2C9-7B58E201B8BF}"/>
                  </a:ext>
                </a:extLst>
              </p:cNvPr>
              <p:cNvSpPr/>
              <p:nvPr/>
            </p:nvSpPr>
            <p:spPr>
              <a:xfrm>
                <a:off x="3717539"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2" name="Oval 7611">
                <a:extLst>
                  <a:ext uri="{FF2B5EF4-FFF2-40B4-BE49-F238E27FC236}">
                    <a16:creationId xmlns:a16="http://schemas.microsoft.com/office/drawing/2014/main" id="{1ACFA0C1-F6A7-E9FC-ACA3-E42B1D412B92}"/>
                  </a:ext>
                </a:extLst>
              </p:cNvPr>
              <p:cNvSpPr/>
              <p:nvPr/>
            </p:nvSpPr>
            <p:spPr>
              <a:xfrm>
                <a:off x="3717539"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3" name="Oval 7612">
                <a:extLst>
                  <a:ext uri="{FF2B5EF4-FFF2-40B4-BE49-F238E27FC236}">
                    <a16:creationId xmlns:a16="http://schemas.microsoft.com/office/drawing/2014/main" id="{8BE94DEB-403F-5706-F846-D7708196F07D}"/>
                  </a:ext>
                </a:extLst>
              </p:cNvPr>
              <p:cNvSpPr/>
              <p:nvPr/>
            </p:nvSpPr>
            <p:spPr>
              <a:xfrm>
                <a:off x="3717539"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6" name="Group 7445">
              <a:extLst>
                <a:ext uri="{FF2B5EF4-FFF2-40B4-BE49-F238E27FC236}">
                  <a16:creationId xmlns:a16="http://schemas.microsoft.com/office/drawing/2014/main" id="{C1EEAFDD-9658-C6F5-C9C2-DE6688875549}"/>
                </a:ext>
              </a:extLst>
            </p:cNvPr>
            <p:cNvGrpSpPr/>
            <p:nvPr/>
          </p:nvGrpSpPr>
          <p:grpSpPr>
            <a:xfrm>
              <a:off x="3595162" y="651476"/>
              <a:ext cx="86861" cy="1133880"/>
              <a:chOff x="3595162" y="651476"/>
              <a:chExt cx="86861" cy="1133880"/>
            </a:xfrm>
          </p:grpSpPr>
          <p:sp>
            <p:nvSpPr>
              <p:cNvPr id="7590" name="Rectangle 7589">
                <a:extLst>
                  <a:ext uri="{FF2B5EF4-FFF2-40B4-BE49-F238E27FC236}">
                    <a16:creationId xmlns:a16="http://schemas.microsoft.com/office/drawing/2014/main" id="{58542DC8-B600-2A06-EF41-79FBCCFC9EB2}"/>
                  </a:ext>
                </a:extLst>
              </p:cNvPr>
              <p:cNvSpPr/>
              <p:nvPr/>
            </p:nvSpPr>
            <p:spPr>
              <a:xfrm rot="16200000">
                <a:off x="307165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91" name="Oval 7590">
                <a:extLst>
                  <a:ext uri="{FF2B5EF4-FFF2-40B4-BE49-F238E27FC236}">
                    <a16:creationId xmlns:a16="http://schemas.microsoft.com/office/drawing/2014/main" id="{D9C209D6-F096-0EC1-107D-F5CCA49B7271}"/>
                  </a:ext>
                </a:extLst>
              </p:cNvPr>
              <p:cNvSpPr/>
              <p:nvPr/>
            </p:nvSpPr>
            <p:spPr>
              <a:xfrm>
                <a:off x="362209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2" name="Oval 7591">
                <a:extLst>
                  <a:ext uri="{FF2B5EF4-FFF2-40B4-BE49-F238E27FC236}">
                    <a16:creationId xmlns:a16="http://schemas.microsoft.com/office/drawing/2014/main" id="{E7755BAB-B234-ACBF-F395-54FEE5F00577}"/>
                  </a:ext>
                </a:extLst>
              </p:cNvPr>
              <p:cNvSpPr/>
              <p:nvPr/>
            </p:nvSpPr>
            <p:spPr>
              <a:xfrm>
                <a:off x="362209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3" name="Oval 7592">
                <a:extLst>
                  <a:ext uri="{FF2B5EF4-FFF2-40B4-BE49-F238E27FC236}">
                    <a16:creationId xmlns:a16="http://schemas.microsoft.com/office/drawing/2014/main" id="{17EB54A8-C8A1-53C6-7A96-238EF6CDEAF5}"/>
                  </a:ext>
                </a:extLst>
              </p:cNvPr>
              <p:cNvSpPr/>
              <p:nvPr/>
            </p:nvSpPr>
            <p:spPr>
              <a:xfrm>
                <a:off x="362209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4" name="Oval 7593">
                <a:extLst>
                  <a:ext uri="{FF2B5EF4-FFF2-40B4-BE49-F238E27FC236}">
                    <a16:creationId xmlns:a16="http://schemas.microsoft.com/office/drawing/2014/main" id="{21E69AC1-F315-C728-C13C-EBB8740C15C7}"/>
                  </a:ext>
                </a:extLst>
              </p:cNvPr>
              <p:cNvSpPr/>
              <p:nvPr/>
            </p:nvSpPr>
            <p:spPr>
              <a:xfrm>
                <a:off x="362209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5" name="Oval 7594">
                <a:extLst>
                  <a:ext uri="{FF2B5EF4-FFF2-40B4-BE49-F238E27FC236}">
                    <a16:creationId xmlns:a16="http://schemas.microsoft.com/office/drawing/2014/main" id="{60BF9F93-9889-E12D-AC1D-CAF8BAD7951A}"/>
                  </a:ext>
                </a:extLst>
              </p:cNvPr>
              <p:cNvSpPr/>
              <p:nvPr/>
            </p:nvSpPr>
            <p:spPr>
              <a:xfrm>
                <a:off x="362209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6" name="Oval 7595">
                <a:extLst>
                  <a:ext uri="{FF2B5EF4-FFF2-40B4-BE49-F238E27FC236}">
                    <a16:creationId xmlns:a16="http://schemas.microsoft.com/office/drawing/2014/main" id="{4F68858C-5C76-63DB-0A46-23F6FDA47F74}"/>
                  </a:ext>
                </a:extLst>
              </p:cNvPr>
              <p:cNvSpPr/>
              <p:nvPr/>
            </p:nvSpPr>
            <p:spPr>
              <a:xfrm>
                <a:off x="362209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7" name="Oval 7596">
                <a:extLst>
                  <a:ext uri="{FF2B5EF4-FFF2-40B4-BE49-F238E27FC236}">
                    <a16:creationId xmlns:a16="http://schemas.microsoft.com/office/drawing/2014/main" id="{15747BE1-B236-C7DD-61C2-1140F8BD7D4E}"/>
                  </a:ext>
                </a:extLst>
              </p:cNvPr>
              <p:cNvSpPr/>
              <p:nvPr/>
            </p:nvSpPr>
            <p:spPr>
              <a:xfrm>
                <a:off x="362209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8" name="Oval 7597">
                <a:extLst>
                  <a:ext uri="{FF2B5EF4-FFF2-40B4-BE49-F238E27FC236}">
                    <a16:creationId xmlns:a16="http://schemas.microsoft.com/office/drawing/2014/main" id="{EF643815-EE1A-CDCC-2784-B985132728FB}"/>
                  </a:ext>
                </a:extLst>
              </p:cNvPr>
              <p:cNvSpPr/>
              <p:nvPr/>
            </p:nvSpPr>
            <p:spPr>
              <a:xfrm>
                <a:off x="362209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9" name="Oval 7598">
                <a:extLst>
                  <a:ext uri="{FF2B5EF4-FFF2-40B4-BE49-F238E27FC236}">
                    <a16:creationId xmlns:a16="http://schemas.microsoft.com/office/drawing/2014/main" id="{FE62255C-71F1-08BC-95E7-E7D772A7E6CC}"/>
                  </a:ext>
                </a:extLst>
              </p:cNvPr>
              <p:cNvSpPr/>
              <p:nvPr/>
            </p:nvSpPr>
            <p:spPr>
              <a:xfrm>
                <a:off x="362209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0" name="Oval 7599">
                <a:extLst>
                  <a:ext uri="{FF2B5EF4-FFF2-40B4-BE49-F238E27FC236}">
                    <a16:creationId xmlns:a16="http://schemas.microsoft.com/office/drawing/2014/main" id="{43661535-D9CD-A448-72C9-9A84D75FBB47}"/>
                  </a:ext>
                </a:extLst>
              </p:cNvPr>
              <p:cNvSpPr/>
              <p:nvPr/>
            </p:nvSpPr>
            <p:spPr>
              <a:xfrm>
                <a:off x="362209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1" name="Oval 7600">
                <a:extLst>
                  <a:ext uri="{FF2B5EF4-FFF2-40B4-BE49-F238E27FC236}">
                    <a16:creationId xmlns:a16="http://schemas.microsoft.com/office/drawing/2014/main" id="{FB974D2F-0CBC-E8BF-72CD-DFE4AE3DA6D5}"/>
                  </a:ext>
                </a:extLst>
              </p:cNvPr>
              <p:cNvSpPr/>
              <p:nvPr/>
            </p:nvSpPr>
            <p:spPr>
              <a:xfrm>
                <a:off x="362209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7" name="Group 7446">
              <a:extLst>
                <a:ext uri="{FF2B5EF4-FFF2-40B4-BE49-F238E27FC236}">
                  <a16:creationId xmlns:a16="http://schemas.microsoft.com/office/drawing/2014/main" id="{CA870BD4-A830-B815-4AB6-F09BCE61B233}"/>
                </a:ext>
              </a:extLst>
            </p:cNvPr>
            <p:cNvGrpSpPr/>
            <p:nvPr/>
          </p:nvGrpSpPr>
          <p:grpSpPr>
            <a:xfrm>
              <a:off x="3499715" y="651476"/>
              <a:ext cx="86861" cy="1133880"/>
              <a:chOff x="3499715" y="651476"/>
              <a:chExt cx="86861" cy="1133880"/>
            </a:xfrm>
          </p:grpSpPr>
          <p:sp>
            <p:nvSpPr>
              <p:cNvPr id="7578" name="Rectangle 7577">
                <a:extLst>
                  <a:ext uri="{FF2B5EF4-FFF2-40B4-BE49-F238E27FC236}">
                    <a16:creationId xmlns:a16="http://schemas.microsoft.com/office/drawing/2014/main" id="{093B5FD5-2AB3-BD4B-8F83-32CBB36156E8}"/>
                  </a:ext>
                </a:extLst>
              </p:cNvPr>
              <p:cNvSpPr/>
              <p:nvPr/>
            </p:nvSpPr>
            <p:spPr>
              <a:xfrm rot="16200000">
                <a:off x="2976206"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79" name="Oval 7578">
                <a:extLst>
                  <a:ext uri="{FF2B5EF4-FFF2-40B4-BE49-F238E27FC236}">
                    <a16:creationId xmlns:a16="http://schemas.microsoft.com/office/drawing/2014/main" id="{7EFC2ED3-3186-6F9E-B274-A8D4132B0784}"/>
                  </a:ext>
                </a:extLst>
              </p:cNvPr>
              <p:cNvSpPr/>
              <p:nvPr/>
            </p:nvSpPr>
            <p:spPr>
              <a:xfrm>
                <a:off x="3526646"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0" name="Oval 7579">
                <a:extLst>
                  <a:ext uri="{FF2B5EF4-FFF2-40B4-BE49-F238E27FC236}">
                    <a16:creationId xmlns:a16="http://schemas.microsoft.com/office/drawing/2014/main" id="{AE0BA8D5-1362-89C7-0055-B5EB457545AE}"/>
                  </a:ext>
                </a:extLst>
              </p:cNvPr>
              <p:cNvSpPr/>
              <p:nvPr/>
            </p:nvSpPr>
            <p:spPr>
              <a:xfrm>
                <a:off x="3526646"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1" name="Oval 7580">
                <a:extLst>
                  <a:ext uri="{FF2B5EF4-FFF2-40B4-BE49-F238E27FC236}">
                    <a16:creationId xmlns:a16="http://schemas.microsoft.com/office/drawing/2014/main" id="{2572BFD6-1D2D-0E30-A160-DF847ED51D56}"/>
                  </a:ext>
                </a:extLst>
              </p:cNvPr>
              <p:cNvSpPr/>
              <p:nvPr/>
            </p:nvSpPr>
            <p:spPr>
              <a:xfrm>
                <a:off x="3526646"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2" name="Oval 7581">
                <a:extLst>
                  <a:ext uri="{FF2B5EF4-FFF2-40B4-BE49-F238E27FC236}">
                    <a16:creationId xmlns:a16="http://schemas.microsoft.com/office/drawing/2014/main" id="{BAC63A61-A373-17AC-2F67-7A4DEAE32993}"/>
                  </a:ext>
                </a:extLst>
              </p:cNvPr>
              <p:cNvSpPr/>
              <p:nvPr/>
            </p:nvSpPr>
            <p:spPr>
              <a:xfrm>
                <a:off x="3526646"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3" name="Oval 7582">
                <a:extLst>
                  <a:ext uri="{FF2B5EF4-FFF2-40B4-BE49-F238E27FC236}">
                    <a16:creationId xmlns:a16="http://schemas.microsoft.com/office/drawing/2014/main" id="{C22DE8EE-C059-264F-C909-63DBDABBE2CB}"/>
                  </a:ext>
                </a:extLst>
              </p:cNvPr>
              <p:cNvSpPr/>
              <p:nvPr/>
            </p:nvSpPr>
            <p:spPr>
              <a:xfrm>
                <a:off x="3526646"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4" name="Oval 7583">
                <a:extLst>
                  <a:ext uri="{FF2B5EF4-FFF2-40B4-BE49-F238E27FC236}">
                    <a16:creationId xmlns:a16="http://schemas.microsoft.com/office/drawing/2014/main" id="{CFA7711B-86F2-F914-14E7-8D4087525650}"/>
                  </a:ext>
                </a:extLst>
              </p:cNvPr>
              <p:cNvSpPr/>
              <p:nvPr/>
            </p:nvSpPr>
            <p:spPr>
              <a:xfrm>
                <a:off x="3526646"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5" name="Oval 7584">
                <a:extLst>
                  <a:ext uri="{FF2B5EF4-FFF2-40B4-BE49-F238E27FC236}">
                    <a16:creationId xmlns:a16="http://schemas.microsoft.com/office/drawing/2014/main" id="{AB3DCD44-F294-AB1B-14E0-171C1CA8D14A}"/>
                  </a:ext>
                </a:extLst>
              </p:cNvPr>
              <p:cNvSpPr/>
              <p:nvPr/>
            </p:nvSpPr>
            <p:spPr>
              <a:xfrm>
                <a:off x="3526646"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6" name="Oval 7585">
                <a:extLst>
                  <a:ext uri="{FF2B5EF4-FFF2-40B4-BE49-F238E27FC236}">
                    <a16:creationId xmlns:a16="http://schemas.microsoft.com/office/drawing/2014/main" id="{67140D5A-6EB1-7AA6-1304-555335BCB4A7}"/>
                  </a:ext>
                </a:extLst>
              </p:cNvPr>
              <p:cNvSpPr/>
              <p:nvPr/>
            </p:nvSpPr>
            <p:spPr>
              <a:xfrm>
                <a:off x="3526646"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7" name="Oval 7586">
                <a:extLst>
                  <a:ext uri="{FF2B5EF4-FFF2-40B4-BE49-F238E27FC236}">
                    <a16:creationId xmlns:a16="http://schemas.microsoft.com/office/drawing/2014/main" id="{FB8841D2-A9E6-067E-A776-1207DF51F165}"/>
                  </a:ext>
                </a:extLst>
              </p:cNvPr>
              <p:cNvSpPr/>
              <p:nvPr/>
            </p:nvSpPr>
            <p:spPr>
              <a:xfrm>
                <a:off x="3526646"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8" name="Oval 7587">
                <a:extLst>
                  <a:ext uri="{FF2B5EF4-FFF2-40B4-BE49-F238E27FC236}">
                    <a16:creationId xmlns:a16="http://schemas.microsoft.com/office/drawing/2014/main" id="{60C453F3-507A-2604-97F4-00977B66A32B}"/>
                  </a:ext>
                </a:extLst>
              </p:cNvPr>
              <p:cNvSpPr/>
              <p:nvPr/>
            </p:nvSpPr>
            <p:spPr>
              <a:xfrm>
                <a:off x="3526646"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9" name="Oval 7588">
                <a:extLst>
                  <a:ext uri="{FF2B5EF4-FFF2-40B4-BE49-F238E27FC236}">
                    <a16:creationId xmlns:a16="http://schemas.microsoft.com/office/drawing/2014/main" id="{0D624BA6-31C7-F05A-2824-287F1F8D1054}"/>
                  </a:ext>
                </a:extLst>
              </p:cNvPr>
              <p:cNvSpPr/>
              <p:nvPr/>
            </p:nvSpPr>
            <p:spPr>
              <a:xfrm>
                <a:off x="3526646"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8" name="Group 7447">
              <a:extLst>
                <a:ext uri="{FF2B5EF4-FFF2-40B4-BE49-F238E27FC236}">
                  <a16:creationId xmlns:a16="http://schemas.microsoft.com/office/drawing/2014/main" id="{A70BDD04-A28A-7462-8AE2-6F165072CF1D}"/>
                </a:ext>
              </a:extLst>
            </p:cNvPr>
            <p:cNvGrpSpPr/>
            <p:nvPr/>
          </p:nvGrpSpPr>
          <p:grpSpPr>
            <a:xfrm>
              <a:off x="3404269" y="651476"/>
              <a:ext cx="86861" cy="1133880"/>
              <a:chOff x="3404269" y="651476"/>
              <a:chExt cx="86861" cy="1133880"/>
            </a:xfrm>
          </p:grpSpPr>
          <p:sp>
            <p:nvSpPr>
              <p:cNvPr id="7566" name="Rectangle 7565">
                <a:extLst>
                  <a:ext uri="{FF2B5EF4-FFF2-40B4-BE49-F238E27FC236}">
                    <a16:creationId xmlns:a16="http://schemas.microsoft.com/office/drawing/2014/main" id="{0389B1B7-1C19-EA4D-92FD-863A05AB8E08}"/>
                  </a:ext>
                </a:extLst>
              </p:cNvPr>
              <p:cNvSpPr/>
              <p:nvPr/>
            </p:nvSpPr>
            <p:spPr>
              <a:xfrm rot="16200000">
                <a:off x="288076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67" name="Oval 7566">
                <a:extLst>
                  <a:ext uri="{FF2B5EF4-FFF2-40B4-BE49-F238E27FC236}">
                    <a16:creationId xmlns:a16="http://schemas.microsoft.com/office/drawing/2014/main" id="{0FA81840-578F-1322-6D6D-A826A3206B9C}"/>
                  </a:ext>
                </a:extLst>
              </p:cNvPr>
              <p:cNvSpPr/>
              <p:nvPr/>
            </p:nvSpPr>
            <p:spPr>
              <a:xfrm>
                <a:off x="343120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8" name="Oval 7567">
                <a:extLst>
                  <a:ext uri="{FF2B5EF4-FFF2-40B4-BE49-F238E27FC236}">
                    <a16:creationId xmlns:a16="http://schemas.microsoft.com/office/drawing/2014/main" id="{5444455B-4FD3-91BD-1CC1-856D93B7F2D2}"/>
                  </a:ext>
                </a:extLst>
              </p:cNvPr>
              <p:cNvSpPr/>
              <p:nvPr/>
            </p:nvSpPr>
            <p:spPr>
              <a:xfrm>
                <a:off x="343120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9" name="Oval 7568">
                <a:extLst>
                  <a:ext uri="{FF2B5EF4-FFF2-40B4-BE49-F238E27FC236}">
                    <a16:creationId xmlns:a16="http://schemas.microsoft.com/office/drawing/2014/main" id="{7A96EF3A-2DBE-E7B5-52FB-FFFFE5192B18}"/>
                  </a:ext>
                </a:extLst>
              </p:cNvPr>
              <p:cNvSpPr/>
              <p:nvPr/>
            </p:nvSpPr>
            <p:spPr>
              <a:xfrm>
                <a:off x="343120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0" name="Oval 7569">
                <a:extLst>
                  <a:ext uri="{FF2B5EF4-FFF2-40B4-BE49-F238E27FC236}">
                    <a16:creationId xmlns:a16="http://schemas.microsoft.com/office/drawing/2014/main" id="{B44E39EF-9B85-C9B5-7641-36D94DF2F024}"/>
                  </a:ext>
                </a:extLst>
              </p:cNvPr>
              <p:cNvSpPr/>
              <p:nvPr/>
            </p:nvSpPr>
            <p:spPr>
              <a:xfrm>
                <a:off x="343120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1" name="Oval 7570">
                <a:extLst>
                  <a:ext uri="{FF2B5EF4-FFF2-40B4-BE49-F238E27FC236}">
                    <a16:creationId xmlns:a16="http://schemas.microsoft.com/office/drawing/2014/main" id="{A81BAF85-8D97-BA8D-EDEC-0D25BCC5B255}"/>
                  </a:ext>
                </a:extLst>
              </p:cNvPr>
              <p:cNvSpPr/>
              <p:nvPr/>
            </p:nvSpPr>
            <p:spPr>
              <a:xfrm>
                <a:off x="343120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2" name="Oval 7571">
                <a:extLst>
                  <a:ext uri="{FF2B5EF4-FFF2-40B4-BE49-F238E27FC236}">
                    <a16:creationId xmlns:a16="http://schemas.microsoft.com/office/drawing/2014/main" id="{D5D18519-0190-77F1-F30B-13AE9CD8C1D2}"/>
                  </a:ext>
                </a:extLst>
              </p:cNvPr>
              <p:cNvSpPr/>
              <p:nvPr/>
            </p:nvSpPr>
            <p:spPr>
              <a:xfrm>
                <a:off x="343120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3" name="Oval 7572">
                <a:extLst>
                  <a:ext uri="{FF2B5EF4-FFF2-40B4-BE49-F238E27FC236}">
                    <a16:creationId xmlns:a16="http://schemas.microsoft.com/office/drawing/2014/main" id="{30D4C9CA-4305-A82D-8D1D-A4C999303F8A}"/>
                  </a:ext>
                </a:extLst>
              </p:cNvPr>
              <p:cNvSpPr/>
              <p:nvPr/>
            </p:nvSpPr>
            <p:spPr>
              <a:xfrm>
                <a:off x="343120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4" name="Oval 7573">
                <a:extLst>
                  <a:ext uri="{FF2B5EF4-FFF2-40B4-BE49-F238E27FC236}">
                    <a16:creationId xmlns:a16="http://schemas.microsoft.com/office/drawing/2014/main" id="{23DB13AD-023A-035F-23C9-BBE679626C9A}"/>
                  </a:ext>
                </a:extLst>
              </p:cNvPr>
              <p:cNvSpPr/>
              <p:nvPr/>
            </p:nvSpPr>
            <p:spPr>
              <a:xfrm>
                <a:off x="343120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5" name="Oval 7574">
                <a:extLst>
                  <a:ext uri="{FF2B5EF4-FFF2-40B4-BE49-F238E27FC236}">
                    <a16:creationId xmlns:a16="http://schemas.microsoft.com/office/drawing/2014/main" id="{A9D7E2CA-A8D0-4597-D28C-C32390FD3620}"/>
                  </a:ext>
                </a:extLst>
              </p:cNvPr>
              <p:cNvSpPr/>
              <p:nvPr/>
            </p:nvSpPr>
            <p:spPr>
              <a:xfrm>
                <a:off x="343120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6" name="Oval 7575">
                <a:extLst>
                  <a:ext uri="{FF2B5EF4-FFF2-40B4-BE49-F238E27FC236}">
                    <a16:creationId xmlns:a16="http://schemas.microsoft.com/office/drawing/2014/main" id="{DBEEE29E-3E74-8F7E-D56D-C5C6F9C3E731}"/>
                  </a:ext>
                </a:extLst>
              </p:cNvPr>
              <p:cNvSpPr/>
              <p:nvPr/>
            </p:nvSpPr>
            <p:spPr>
              <a:xfrm>
                <a:off x="343120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 name="Oval 7576">
                <a:extLst>
                  <a:ext uri="{FF2B5EF4-FFF2-40B4-BE49-F238E27FC236}">
                    <a16:creationId xmlns:a16="http://schemas.microsoft.com/office/drawing/2014/main" id="{C30A2E5B-76EB-DE02-5126-BA4306DFF465}"/>
                  </a:ext>
                </a:extLst>
              </p:cNvPr>
              <p:cNvSpPr/>
              <p:nvPr/>
            </p:nvSpPr>
            <p:spPr>
              <a:xfrm>
                <a:off x="343120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49" name="Group 7448">
              <a:extLst>
                <a:ext uri="{FF2B5EF4-FFF2-40B4-BE49-F238E27FC236}">
                  <a16:creationId xmlns:a16="http://schemas.microsoft.com/office/drawing/2014/main" id="{B4CC766E-3736-7E79-6A14-044E5DBA1942}"/>
                </a:ext>
              </a:extLst>
            </p:cNvPr>
            <p:cNvGrpSpPr/>
            <p:nvPr/>
          </p:nvGrpSpPr>
          <p:grpSpPr>
            <a:xfrm>
              <a:off x="3308822" y="651476"/>
              <a:ext cx="86861" cy="1133880"/>
              <a:chOff x="3308822" y="651476"/>
              <a:chExt cx="86861" cy="1133880"/>
            </a:xfrm>
          </p:grpSpPr>
          <p:sp>
            <p:nvSpPr>
              <p:cNvPr id="7554" name="Rectangle 7553">
                <a:extLst>
                  <a:ext uri="{FF2B5EF4-FFF2-40B4-BE49-F238E27FC236}">
                    <a16:creationId xmlns:a16="http://schemas.microsoft.com/office/drawing/2014/main" id="{B40F1259-2AA9-B0FB-B322-8ED9B1FDF80B}"/>
                  </a:ext>
                </a:extLst>
              </p:cNvPr>
              <p:cNvSpPr/>
              <p:nvPr/>
            </p:nvSpPr>
            <p:spPr>
              <a:xfrm rot="16200000">
                <a:off x="2785313"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55" name="Oval 7554">
                <a:extLst>
                  <a:ext uri="{FF2B5EF4-FFF2-40B4-BE49-F238E27FC236}">
                    <a16:creationId xmlns:a16="http://schemas.microsoft.com/office/drawing/2014/main" id="{ACDE4821-5440-3DB1-FE9A-74D5BEFBC952}"/>
                  </a:ext>
                </a:extLst>
              </p:cNvPr>
              <p:cNvSpPr/>
              <p:nvPr/>
            </p:nvSpPr>
            <p:spPr>
              <a:xfrm>
                <a:off x="3335753"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6" name="Oval 7555">
                <a:extLst>
                  <a:ext uri="{FF2B5EF4-FFF2-40B4-BE49-F238E27FC236}">
                    <a16:creationId xmlns:a16="http://schemas.microsoft.com/office/drawing/2014/main" id="{8E0527EA-DCE0-F678-9AA0-CA87E8D12FD6}"/>
                  </a:ext>
                </a:extLst>
              </p:cNvPr>
              <p:cNvSpPr/>
              <p:nvPr/>
            </p:nvSpPr>
            <p:spPr>
              <a:xfrm>
                <a:off x="3335753"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7" name="Oval 7556">
                <a:extLst>
                  <a:ext uri="{FF2B5EF4-FFF2-40B4-BE49-F238E27FC236}">
                    <a16:creationId xmlns:a16="http://schemas.microsoft.com/office/drawing/2014/main" id="{6B4712EC-5135-EC2D-889F-361184DD2105}"/>
                  </a:ext>
                </a:extLst>
              </p:cNvPr>
              <p:cNvSpPr/>
              <p:nvPr/>
            </p:nvSpPr>
            <p:spPr>
              <a:xfrm>
                <a:off x="3335753"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8" name="Oval 7557">
                <a:extLst>
                  <a:ext uri="{FF2B5EF4-FFF2-40B4-BE49-F238E27FC236}">
                    <a16:creationId xmlns:a16="http://schemas.microsoft.com/office/drawing/2014/main" id="{A670DACF-E83A-9F7D-842E-EB9A5FD34702}"/>
                  </a:ext>
                </a:extLst>
              </p:cNvPr>
              <p:cNvSpPr/>
              <p:nvPr/>
            </p:nvSpPr>
            <p:spPr>
              <a:xfrm>
                <a:off x="3335753"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9" name="Oval 7558">
                <a:extLst>
                  <a:ext uri="{FF2B5EF4-FFF2-40B4-BE49-F238E27FC236}">
                    <a16:creationId xmlns:a16="http://schemas.microsoft.com/office/drawing/2014/main" id="{C156EB02-5E31-E8DD-CD5C-ACB21DB745EE}"/>
                  </a:ext>
                </a:extLst>
              </p:cNvPr>
              <p:cNvSpPr/>
              <p:nvPr/>
            </p:nvSpPr>
            <p:spPr>
              <a:xfrm>
                <a:off x="3335753"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0" name="Oval 7559">
                <a:extLst>
                  <a:ext uri="{FF2B5EF4-FFF2-40B4-BE49-F238E27FC236}">
                    <a16:creationId xmlns:a16="http://schemas.microsoft.com/office/drawing/2014/main" id="{90B2F127-6155-F4C1-4702-59519DDD0000}"/>
                  </a:ext>
                </a:extLst>
              </p:cNvPr>
              <p:cNvSpPr/>
              <p:nvPr/>
            </p:nvSpPr>
            <p:spPr>
              <a:xfrm>
                <a:off x="3335753"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1" name="Oval 7560">
                <a:extLst>
                  <a:ext uri="{FF2B5EF4-FFF2-40B4-BE49-F238E27FC236}">
                    <a16:creationId xmlns:a16="http://schemas.microsoft.com/office/drawing/2014/main" id="{DD9B757F-92F8-DB30-7C16-06131899ECA9}"/>
                  </a:ext>
                </a:extLst>
              </p:cNvPr>
              <p:cNvSpPr/>
              <p:nvPr/>
            </p:nvSpPr>
            <p:spPr>
              <a:xfrm>
                <a:off x="3335753"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2" name="Oval 7561">
                <a:extLst>
                  <a:ext uri="{FF2B5EF4-FFF2-40B4-BE49-F238E27FC236}">
                    <a16:creationId xmlns:a16="http://schemas.microsoft.com/office/drawing/2014/main" id="{A37B212D-6217-F0AC-0CB8-C19367FA9FFA}"/>
                  </a:ext>
                </a:extLst>
              </p:cNvPr>
              <p:cNvSpPr/>
              <p:nvPr/>
            </p:nvSpPr>
            <p:spPr>
              <a:xfrm>
                <a:off x="3335753"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3" name="Oval 7562">
                <a:extLst>
                  <a:ext uri="{FF2B5EF4-FFF2-40B4-BE49-F238E27FC236}">
                    <a16:creationId xmlns:a16="http://schemas.microsoft.com/office/drawing/2014/main" id="{4B7A3121-CE3F-D5D1-EF2A-265C8A5BA76F}"/>
                  </a:ext>
                </a:extLst>
              </p:cNvPr>
              <p:cNvSpPr/>
              <p:nvPr/>
            </p:nvSpPr>
            <p:spPr>
              <a:xfrm>
                <a:off x="3335753"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4" name="Oval 7563">
                <a:extLst>
                  <a:ext uri="{FF2B5EF4-FFF2-40B4-BE49-F238E27FC236}">
                    <a16:creationId xmlns:a16="http://schemas.microsoft.com/office/drawing/2014/main" id="{01FE3AA3-24C1-942D-41E6-ED08A9227377}"/>
                  </a:ext>
                </a:extLst>
              </p:cNvPr>
              <p:cNvSpPr/>
              <p:nvPr/>
            </p:nvSpPr>
            <p:spPr>
              <a:xfrm>
                <a:off x="3335753"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5" name="Oval 7564">
                <a:extLst>
                  <a:ext uri="{FF2B5EF4-FFF2-40B4-BE49-F238E27FC236}">
                    <a16:creationId xmlns:a16="http://schemas.microsoft.com/office/drawing/2014/main" id="{C0D61471-FACB-51E6-8AE2-2C0E68C198D0}"/>
                  </a:ext>
                </a:extLst>
              </p:cNvPr>
              <p:cNvSpPr/>
              <p:nvPr/>
            </p:nvSpPr>
            <p:spPr>
              <a:xfrm>
                <a:off x="3335753"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0" name="Group 7449">
              <a:extLst>
                <a:ext uri="{FF2B5EF4-FFF2-40B4-BE49-F238E27FC236}">
                  <a16:creationId xmlns:a16="http://schemas.microsoft.com/office/drawing/2014/main" id="{8B12DBA8-52ED-CD77-9A8B-9FBD652414AD}"/>
                </a:ext>
              </a:extLst>
            </p:cNvPr>
            <p:cNvGrpSpPr/>
            <p:nvPr/>
          </p:nvGrpSpPr>
          <p:grpSpPr>
            <a:xfrm>
              <a:off x="3213376" y="651476"/>
              <a:ext cx="86861" cy="1133880"/>
              <a:chOff x="3213376" y="651476"/>
              <a:chExt cx="86861" cy="1133880"/>
            </a:xfrm>
          </p:grpSpPr>
          <p:sp>
            <p:nvSpPr>
              <p:cNvPr id="7542" name="Rectangle 7541">
                <a:extLst>
                  <a:ext uri="{FF2B5EF4-FFF2-40B4-BE49-F238E27FC236}">
                    <a16:creationId xmlns:a16="http://schemas.microsoft.com/office/drawing/2014/main" id="{E592A5BC-A677-2D63-1567-FBCE60D6AB40}"/>
                  </a:ext>
                </a:extLst>
              </p:cNvPr>
              <p:cNvSpPr/>
              <p:nvPr/>
            </p:nvSpPr>
            <p:spPr>
              <a:xfrm rot="16200000">
                <a:off x="268986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43" name="Oval 7542">
                <a:extLst>
                  <a:ext uri="{FF2B5EF4-FFF2-40B4-BE49-F238E27FC236}">
                    <a16:creationId xmlns:a16="http://schemas.microsoft.com/office/drawing/2014/main" id="{6183CBF4-45D6-DBB3-B278-09067B91A8BD}"/>
                  </a:ext>
                </a:extLst>
              </p:cNvPr>
              <p:cNvSpPr/>
              <p:nvPr/>
            </p:nvSpPr>
            <p:spPr>
              <a:xfrm>
                <a:off x="324030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4" name="Oval 7543">
                <a:extLst>
                  <a:ext uri="{FF2B5EF4-FFF2-40B4-BE49-F238E27FC236}">
                    <a16:creationId xmlns:a16="http://schemas.microsoft.com/office/drawing/2014/main" id="{B76BA3D1-5D48-9EDD-14B2-265C48A0561C}"/>
                  </a:ext>
                </a:extLst>
              </p:cNvPr>
              <p:cNvSpPr/>
              <p:nvPr/>
            </p:nvSpPr>
            <p:spPr>
              <a:xfrm>
                <a:off x="324030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5" name="Oval 7544">
                <a:extLst>
                  <a:ext uri="{FF2B5EF4-FFF2-40B4-BE49-F238E27FC236}">
                    <a16:creationId xmlns:a16="http://schemas.microsoft.com/office/drawing/2014/main" id="{1A1E9653-CDE9-6161-2A82-B57EDC8E7493}"/>
                  </a:ext>
                </a:extLst>
              </p:cNvPr>
              <p:cNvSpPr/>
              <p:nvPr/>
            </p:nvSpPr>
            <p:spPr>
              <a:xfrm>
                <a:off x="324030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6" name="Oval 7545">
                <a:extLst>
                  <a:ext uri="{FF2B5EF4-FFF2-40B4-BE49-F238E27FC236}">
                    <a16:creationId xmlns:a16="http://schemas.microsoft.com/office/drawing/2014/main" id="{F777C9B6-6EF7-EAF7-5113-49CE96A03B32}"/>
                  </a:ext>
                </a:extLst>
              </p:cNvPr>
              <p:cNvSpPr/>
              <p:nvPr/>
            </p:nvSpPr>
            <p:spPr>
              <a:xfrm>
                <a:off x="324030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7" name="Oval 7546">
                <a:extLst>
                  <a:ext uri="{FF2B5EF4-FFF2-40B4-BE49-F238E27FC236}">
                    <a16:creationId xmlns:a16="http://schemas.microsoft.com/office/drawing/2014/main" id="{B8F15219-2F0C-3B9A-F4B3-BCD0400082DA}"/>
                  </a:ext>
                </a:extLst>
              </p:cNvPr>
              <p:cNvSpPr/>
              <p:nvPr/>
            </p:nvSpPr>
            <p:spPr>
              <a:xfrm>
                <a:off x="324030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8" name="Oval 7547">
                <a:extLst>
                  <a:ext uri="{FF2B5EF4-FFF2-40B4-BE49-F238E27FC236}">
                    <a16:creationId xmlns:a16="http://schemas.microsoft.com/office/drawing/2014/main" id="{473FE890-F889-2F9C-A37D-762BC8CE86C3}"/>
                  </a:ext>
                </a:extLst>
              </p:cNvPr>
              <p:cNvSpPr/>
              <p:nvPr/>
            </p:nvSpPr>
            <p:spPr>
              <a:xfrm>
                <a:off x="324030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9" name="Oval 7548">
                <a:extLst>
                  <a:ext uri="{FF2B5EF4-FFF2-40B4-BE49-F238E27FC236}">
                    <a16:creationId xmlns:a16="http://schemas.microsoft.com/office/drawing/2014/main" id="{7ED939E6-1072-709B-A2C0-A5490094E4B5}"/>
                  </a:ext>
                </a:extLst>
              </p:cNvPr>
              <p:cNvSpPr/>
              <p:nvPr/>
            </p:nvSpPr>
            <p:spPr>
              <a:xfrm>
                <a:off x="324030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0" name="Oval 7549">
                <a:extLst>
                  <a:ext uri="{FF2B5EF4-FFF2-40B4-BE49-F238E27FC236}">
                    <a16:creationId xmlns:a16="http://schemas.microsoft.com/office/drawing/2014/main" id="{4C637ADD-A56A-B12A-050E-899A890273BF}"/>
                  </a:ext>
                </a:extLst>
              </p:cNvPr>
              <p:cNvSpPr/>
              <p:nvPr/>
            </p:nvSpPr>
            <p:spPr>
              <a:xfrm>
                <a:off x="324030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1" name="Oval 7550">
                <a:extLst>
                  <a:ext uri="{FF2B5EF4-FFF2-40B4-BE49-F238E27FC236}">
                    <a16:creationId xmlns:a16="http://schemas.microsoft.com/office/drawing/2014/main" id="{346262BC-D6D2-98F5-8E47-1FDA5F07F59C}"/>
                  </a:ext>
                </a:extLst>
              </p:cNvPr>
              <p:cNvSpPr/>
              <p:nvPr/>
            </p:nvSpPr>
            <p:spPr>
              <a:xfrm>
                <a:off x="324030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2" name="Oval 7551">
                <a:extLst>
                  <a:ext uri="{FF2B5EF4-FFF2-40B4-BE49-F238E27FC236}">
                    <a16:creationId xmlns:a16="http://schemas.microsoft.com/office/drawing/2014/main" id="{E23F0B50-AD71-148C-8B04-C66B156A6CD1}"/>
                  </a:ext>
                </a:extLst>
              </p:cNvPr>
              <p:cNvSpPr/>
              <p:nvPr/>
            </p:nvSpPr>
            <p:spPr>
              <a:xfrm>
                <a:off x="324030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3" name="Oval 7552">
                <a:extLst>
                  <a:ext uri="{FF2B5EF4-FFF2-40B4-BE49-F238E27FC236}">
                    <a16:creationId xmlns:a16="http://schemas.microsoft.com/office/drawing/2014/main" id="{3616BE71-1E7F-10CC-95FC-7A6CBDFEA9F6}"/>
                  </a:ext>
                </a:extLst>
              </p:cNvPr>
              <p:cNvSpPr/>
              <p:nvPr/>
            </p:nvSpPr>
            <p:spPr>
              <a:xfrm>
                <a:off x="324030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1" name="Group 7450">
              <a:extLst>
                <a:ext uri="{FF2B5EF4-FFF2-40B4-BE49-F238E27FC236}">
                  <a16:creationId xmlns:a16="http://schemas.microsoft.com/office/drawing/2014/main" id="{AF5E1500-6CDF-5D9C-56AC-AFF16A1ECB42}"/>
                </a:ext>
              </a:extLst>
            </p:cNvPr>
            <p:cNvGrpSpPr/>
            <p:nvPr/>
          </p:nvGrpSpPr>
          <p:grpSpPr>
            <a:xfrm>
              <a:off x="3117929" y="651476"/>
              <a:ext cx="86861" cy="1133880"/>
              <a:chOff x="3117929" y="651476"/>
              <a:chExt cx="86861" cy="1133880"/>
            </a:xfrm>
          </p:grpSpPr>
          <p:sp>
            <p:nvSpPr>
              <p:cNvPr id="7530" name="Rectangle 7529">
                <a:extLst>
                  <a:ext uri="{FF2B5EF4-FFF2-40B4-BE49-F238E27FC236}">
                    <a16:creationId xmlns:a16="http://schemas.microsoft.com/office/drawing/2014/main" id="{9A7C4C74-3474-8082-CC1A-7EE1BA629D84}"/>
                  </a:ext>
                </a:extLst>
              </p:cNvPr>
              <p:cNvSpPr/>
              <p:nvPr/>
            </p:nvSpPr>
            <p:spPr>
              <a:xfrm rot="16200000">
                <a:off x="2594420"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31" name="Oval 7530">
                <a:extLst>
                  <a:ext uri="{FF2B5EF4-FFF2-40B4-BE49-F238E27FC236}">
                    <a16:creationId xmlns:a16="http://schemas.microsoft.com/office/drawing/2014/main" id="{9CF96F88-907B-71C9-415F-1DFE93E72B0B}"/>
                  </a:ext>
                </a:extLst>
              </p:cNvPr>
              <p:cNvSpPr/>
              <p:nvPr/>
            </p:nvSpPr>
            <p:spPr>
              <a:xfrm>
                <a:off x="3144860"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2" name="Oval 7531">
                <a:extLst>
                  <a:ext uri="{FF2B5EF4-FFF2-40B4-BE49-F238E27FC236}">
                    <a16:creationId xmlns:a16="http://schemas.microsoft.com/office/drawing/2014/main" id="{7080BD4F-2993-6599-D9C6-E082F8DC9A47}"/>
                  </a:ext>
                </a:extLst>
              </p:cNvPr>
              <p:cNvSpPr/>
              <p:nvPr/>
            </p:nvSpPr>
            <p:spPr>
              <a:xfrm>
                <a:off x="3144860"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3" name="Oval 7532">
                <a:extLst>
                  <a:ext uri="{FF2B5EF4-FFF2-40B4-BE49-F238E27FC236}">
                    <a16:creationId xmlns:a16="http://schemas.microsoft.com/office/drawing/2014/main" id="{47C0510D-6BD2-4852-CD4D-643CF66E1D42}"/>
                  </a:ext>
                </a:extLst>
              </p:cNvPr>
              <p:cNvSpPr/>
              <p:nvPr/>
            </p:nvSpPr>
            <p:spPr>
              <a:xfrm>
                <a:off x="3144860"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4" name="Oval 7533">
                <a:extLst>
                  <a:ext uri="{FF2B5EF4-FFF2-40B4-BE49-F238E27FC236}">
                    <a16:creationId xmlns:a16="http://schemas.microsoft.com/office/drawing/2014/main" id="{CAAC4853-1DA5-2A62-11EB-D2329D08191B}"/>
                  </a:ext>
                </a:extLst>
              </p:cNvPr>
              <p:cNvSpPr/>
              <p:nvPr/>
            </p:nvSpPr>
            <p:spPr>
              <a:xfrm>
                <a:off x="3144860"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5" name="Oval 7534">
                <a:extLst>
                  <a:ext uri="{FF2B5EF4-FFF2-40B4-BE49-F238E27FC236}">
                    <a16:creationId xmlns:a16="http://schemas.microsoft.com/office/drawing/2014/main" id="{8F264651-01C3-6D6F-D115-47484FFF5A97}"/>
                  </a:ext>
                </a:extLst>
              </p:cNvPr>
              <p:cNvSpPr/>
              <p:nvPr/>
            </p:nvSpPr>
            <p:spPr>
              <a:xfrm>
                <a:off x="3144860"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6" name="Oval 7535">
                <a:extLst>
                  <a:ext uri="{FF2B5EF4-FFF2-40B4-BE49-F238E27FC236}">
                    <a16:creationId xmlns:a16="http://schemas.microsoft.com/office/drawing/2014/main" id="{7D645350-ADF9-220F-2B33-024DFCCE208E}"/>
                  </a:ext>
                </a:extLst>
              </p:cNvPr>
              <p:cNvSpPr/>
              <p:nvPr/>
            </p:nvSpPr>
            <p:spPr>
              <a:xfrm>
                <a:off x="3144860"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7" name="Oval 7536">
                <a:extLst>
                  <a:ext uri="{FF2B5EF4-FFF2-40B4-BE49-F238E27FC236}">
                    <a16:creationId xmlns:a16="http://schemas.microsoft.com/office/drawing/2014/main" id="{A9EF708E-716F-9BA9-38F5-5FD1E2A06814}"/>
                  </a:ext>
                </a:extLst>
              </p:cNvPr>
              <p:cNvSpPr/>
              <p:nvPr/>
            </p:nvSpPr>
            <p:spPr>
              <a:xfrm>
                <a:off x="3144860"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8" name="Oval 7537">
                <a:extLst>
                  <a:ext uri="{FF2B5EF4-FFF2-40B4-BE49-F238E27FC236}">
                    <a16:creationId xmlns:a16="http://schemas.microsoft.com/office/drawing/2014/main" id="{721169D9-0F48-4907-FFC3-C4C123D01DBA}"/>
                  </a:ext>
                </a:extLst>
              </p:cNvPr>
              <p:cNvSpPr/>
              <p:nvPr/>
            </p:nvSpPr>
            <p:spPr>
              <a:xfrm>
                <a:off x="3144860"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9" name="Oval 7538">
                <a:extLst>
                  <a:ext uri="{FF2B5EF4-FFF2-40B4-BE49-F238E27FC236}">
                    <a16:creationId xmlns:a16="http://schemas.microsoft.com/office/drawing/2014/main" id="{8652438C-C432-06D6-E61C-16063E050493}"/>
                  </a:ext>
                </a:extLst>
              </p:cNvPr>
              <p:cNvSpPr/>
              <p:nvPr/>
            </p:nvSpPr>
            <p:spPr>
              <a:xfrm>
                <a:off x="3144860"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0" name="Oval 7539">
                <a:extLst>
                  <a:ext uri="{FF2B5EF4-FFF2-40B4-BE49-F238E27FC236}">
                    <a16:creationId xmlns:a16="http://schemas.microsoft.com/office/drawing/2014/main" id="{C1FDEEFA-B5C5-056A-4CE5-AD7FFFBF85EF}"/>
                  </a:ext>
                </a:extLst>
              </p:cNvPr>
              <p:cNvSpPr/>
              <p:nvPr/>
            </p:nvSpPr>
            <p:spPr>
              <a:xfrm>
                <a:off x="3144860"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1" name="Oval 7540">
                <a:extLst>
                  <a:ext uri="{FF2B5EF4-FFF2-40B4-BE49-F238E27FC236}">
                    <a16:creationId xmlns:a16="http://schemas.microsoft.com/office/drawing/2014/main" id="{E7F75358-3D52-D688-4E58-37DA65252603}"/>
                  </a:ext>
                </a:extLst>
              </p:cNvPr>
              <p:cNvSpPr/>
              <p:nvPr/>
            </p:nvSpPr>
            <p:spPr>
              <a:xfrm>
                <a:off x="3144860"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2" name="Group 7451">
              <a:extLst>
                <a:ext uri="{FF2B5EF4-FFF2-40B4-BE49-F238E27FC236}">
                  <a16:creationId xmlns:a16="http://schemas.microsoft.com/office/drawing/2014/main" id="{B51980C5-45A9-2CAA-2A32-E87ECF19141C}"/>
                </a:ext>
              </a:extLst>
            </p:cNvPr>
            <p:cNvGrpSpPr/>
            <p:nvPr/>
          </p:nvGrpSpPr>
          <p:grpSpPr>
            <a:xfrm>
              <a:off x="3022483" y="651476"/>
              <a:ext cx="86861" cy="1133880"/>
              <a:chOff x="3022483" y="651476"/>
              <a:chExt cx="86861" cy="1133880"/>
            </a:xfrm>
          </p:grpSpPr>
          <p:sp>
            <p:nvSpPr>
              <p:cNvPr id="7518" name="Rectangle 7517">
                <a:extLst>
                  <a:ext uri="{FF2B5EF4-FFF2-40B4-BE49-F238E27FC236}">
                    <a16:creationId xmlns:a16="http://schemas.microsoft.com/office/drawing/2014/main" id="{550EC241-A910-C9B4-C88D-45A482F4D1E3}"/>
                  </a:ext>
                </a:extLst>
              </p:cNvPr>
              <p:cNvSpPr/>
              <p:nvPr/>
            </p:nvSpPr>
            <p:spPr>
              <a:xfrm rot="16200000">
                <a:off x="2498974"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19" name="Oval 7518">
                <a:extLst>
                  <a:ext uri="{FF2B5EF4-FFF2-40B4-BE49-F238E27FC236}">
                    <a16:creationId xmlns:a16="http://schemas.microsoft.com/office/drawing/2014/main" id="{09B3B153-FDC2-3FC7-1AFC-898BDE3DAF0D}"/>
                  </a:ext>
                </a:extLst>
              </p:cNvPr>
              <p:cNvSpPr/>
              <p:nvPr/>
            </p:nvSpPr>
            <p:spPr>
              <a:xfrm>
                <a:off x="3049414"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0" name="Oval 7519">
                <a:extLst>
                  <a:ext uri="{FF2B5EF4-FFF2-40B4-BE49-F238E27FC236}">
                    <a16:creationId xmlns:a16="http://schemas.microsoft.com/office/drawing/2014/main" id="{39545244-7A6B-ECB9-A789-C44ED09735A0}"/>
                  </a:ext>
                </a:extLst>
              </p:cNvPr>
              <p:cNvSpPr/>
              <p:nvPr/>
            </p:nvSpPr>
            <p:spPr>
              <a:xfrm>
                <a:off x="3049414"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1" name="Oval 7520">
                <a:extLst>
                  <a:ext uri="{FF2B5EF4-FFF2-40B4-BE49-F238E27FC236}">
                    <a16:creationId xmlns:a16="http://schemas.microsoft.com/office/drawing/2014/main" id="{6B5A9205-1851-A21F-5905-F5F6DF8ADA82}"/>
                  </a:ext>
                </a:extLst>
              </p:cNvPr>
              <p:cNvSpPr/>
              <p:nvPr/>
            </p:nvSpPr>
            <p:spPr>
              <a:xfrm>
                <a:off x="3049414"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2" name="Oval 7521">
                <a:extLst>
                  <a:ext uri="{FF2B5EF4-FFF2-40B4-BE49-F238E27FC236}">
                    <a16:creationId xmlns:a16="http://schemas.microsoft.com/office/drawing/2014/main" id="{00B7F747-17FB-0D20-F099-D5C0A78927A6}"/>
                  </a:ext>
                </a:extLst>
              </p:cNvPr>
              <p:cNvSpPr/>
              <p:nvPr/>
            </p:nvSpPr>
            <p:spPr>
              <a:xfrm>
                <a:off x="3049414"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3" name="Oval 7522">
                <a:extLst>
                  <a:ext uri="{FF2B5EF4-FFF2-40B4-BE49-F238E27FC236}">
                    <a16:creationId xmlns:a16="http://schemas.microsoft.com/office/drawing/2014/main" id="{8B903186-C25D-27F2-1BD2-72DC994326CE}"/>
                  </a:ext>
                </a:extLst>
              </p:cNvPr>
              <p:cNvSpPr/>
              <p:nvPr/>
            </p:nvSpPr>
            <p:spPr>
              <a:xfrm>
                <a:off x="3049414"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4" name="Oval 7523">
                <a:extLst>
                  <a:ext uri="{FF2B5EF4-FFF2-40B4-BE49-F238E27FC236}">
                    <a16:creationId xmlns:a16="http://schemas.microsoft.com/office/drawing/2014/main" id="{BDCD5813-652F-3F00-2188-0C8F95FC29B2}"/>
                  </a:ext>
                </a:extLst>
              </p:cNvPr>
              <p:cNvSpPr/>
              <p:nvPr/>
            </p:nvSpPr>
            <p:spPr>
              <a:xfrm>
                <a:off x="3049414"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5" name="Oval 7524">
                <a:extLst>
                  <a:ext uri="{FF2B5EF4-FFF2-40B4-BE49-F238E27FC236}">
                    <a16:creationId xmlns:a16="http://schemas.microsoft.com/office/drawing/2014/main" id="{6FB89BA3-C1C9-A082-9E63-58EB76DD09A5}"/>
                  </a:ext>
                </a:extLst>
              </p:cNvPr>
              <p:cNvSpPr/>
              <p:nvPr/>
            </p:nvSpPr>
            <p:spPr>
              <a:xfrm>
                <a:off x="3049414"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6" name="Oval 7525">
                <a:extLst>
                  <a:ext uri="{FF2B5EF4-FFF2-40B4-BE49-F238E27FC236}">
                    <a16:creationId xmlns:a16="http://schemas.microsoft.com/office/drawing/2014/main" id="{34680EDB-6F80-E1BD-BA35-662287F5D705}"/>
                  </a:ext>
                </a:extLst>
              </p:cNvPr>
              <p:cNvSpPr/>
              <p:nvPr/>
            </p:nvSpPr>
            <p:spPr>
              <a:xfrm>
                <a:off x="3049414"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7" name="Oval 7526">
                <a:extLst>
                  <a:ext uri="{FF2B5EF4-FFF2-40B4-BE49-F238E27FC236}">
                    <a16:creationId xmlns:a16="http://schemas.microsoft.com/office/drawing/2014/main" id="{4D93284A-B648-E6E9-9C47-9B957FE66DEB}"/>
                  </a:ext>
                </a:extLst>
              </p:cNvPr>
              <p:cNvSpPr/>
              <p:nvPr/>
            </p:nvSpPr>
            <p:spPr>
              <a:xfrm>
                <a:off x="3049414"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8" name="Oval 7527">
                <a:extLst>
                  <a:ext uri="{FF2B5EF4-FFF2-40B4-BE49-F238E27FC236}">
                    <a16:creationId xmlns:a16="http://schemas.microsoft.com/office/drawing/2014/main" id="{BEC80606-ACD9-0B95-0E0D-4484B40314AB}"/>
                  </a:ext>
                </a:extLst>
              </p:cNvPr>
              <p:cNvSpPr/>
              <p:nvPr/>
            </p:nvSpPr>
            <p:spPr>
              <a:xfrm>
                <a:off x="3049414"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9" name="Oval 7528">
                <a:extLst>
                  <a:ext uri="{FF2B5EF4-FFF2-40B4-BE49-F238E27FC236}">
                    <a16:creationId xmlns:a16="http://schemas.microsoft.com/office/drawing/2014/main" id="{C5EC7148-A801-ECA2-D97B-AD733EEEDC69}"/>
                  </a:ext>
                </a:extLst>
              </p:cNvPr>
              <p:cNvSpPr/>
              <p:nvPr/>
            </p:nvSpPr>
            <p:spPr>
              <a:xfrm>
                <a:off x="3049414"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3" name="Group 7452">
              <a:extLst>
                <a:ext uri="{FF2B5EF4-FFF2-40B4-BE49-F238E27FC236}">
                  <a16:creationId xmlns:a16="http://schemas.microsoft.com/office/drawing/2014/main" id="{CB9501CC-84D1-F9D1-2223-B245F4F4BF28}"/>
                </a:ext>
              </a:extLst>
            </p:cNvPr>
            <p:cNvGrpSpPr/>
            <p:nvPr/>
          </p:nvGrpSpPr>
          <p:grpSpPr>
            <a:xfrm>
              <a:off x="2927036" y="651476"/>
              <a:ext cx="86861" cy="1133880"/>
              <a:chOff x="2927036" y="651476"/>
              <a:chExt cx="86861" cy="1133880"/>
            </a:xfrm>
          </p:grpSpPr>
          <p:sp>
            <p:nvSpPr>
              <p:cNvPr id="7506" name="Rectangle 7505">
                <a:extLst>
                  <a:ext uri="{FF2B5EF4-FFF2-40B4-BE49-F238E27FC236}">
                    <a16:creationId xmlns:a16="http://schemas.microsoft.com/office/drawing/2014/main" id="{6495C67D-9975-F448-7463-D47B76583B50}"/>
                  </a:ext>
                </a:extLst>
              </p:cNvPr>
              <p:cNvSpPr/>
              <p:nvPr/>
            </p:nvSpPr>
            <p:spPr>
              <a:xfrm rot="16200000">
                <a:off x="2403527"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507" name="Oval 7506">
                <a:extLst>
                  <a:ext uri="{FF2B5EF4-FFF2-40B4-BE49-F238E27FC236}">
                    <a16:creationId xmlns:a16="http://schemas.microsoft.com/office/drawing/2014/main" id="{A6E3D64D-2D51-28C9-45D1-A36795EB5EC0}"/>
                  </a:ext>
                </a:extLst>
              </p:cNvPr>
              <p:cNvSpPr/>
              <p:nvPr/>
            </p:nvSpPr>
            <p:spPr>
              <a:xfrm>
                <a:off x="2953967"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8" name="Oval 7507">
                <a:extLst>
                  <a:ext uri="{FF2B5EF4-FFF2-40B4-BE49-F238E27FC236}">
                    <a16:creationId xmlns:a16="http://schemas.microsoft.com/office/drawing/2014/main" id="{87A9066F-5905-F156-EB53-4435589629F7}"/>
                  </a:ext>
                </a:extLst>
              </p:cNvPr>
              <p:cNvSpPr/>
              <p:nvPr/>
            </p:nvSpPr>
            <p:spPr>
              <a:xfrm>
                <a:off x="2953967"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9" name="Oval 7508">
                <a:extLst>
                  <a:ext uri="{FF2B5EF4-FFF2-40B4-BE49-F238E27FC236}">
                    <a16:creationId xmlns:a16="http://schemas.microsoft.com/office/drawing/2014/main" id="{EBF1C36C-37CB-DB3F-4238-F238B6016CF2}"/>
                  </a:ext>
                </a:extLst>
              </p:cNvPr>
              <p:cNvSpPr/>
              <p:nvPr/>
            </p:nvSpPr>
            <p:spPr>
              <a:xfrm>
                <a:off x="2953967"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0" name="Oval 7509">
                <a:extLst>
                  <a:ext uri="{FF2B5EF4-FFF2-40B4-BE49-F238E27FC236}">
                    <a16:creationId xmlns:a16="http://schemas.microsoft.com/office/drawing/2014/main" id="{B3CE8141-4324-4D7A-11BE-103201B2D614}"/>
                  </a:ext>
                </a:extLst>
              </p:cNvPr>
              <p:cNvSpPr/>
              <p:nvPr/>
            </p:nvSpPr>
            <p:spPr>
              <a:xfrm>
                <a:off x="2953967"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1" name="Oval 7510">
                <a:extLst>
                  <a:ext uri="{FF2B5EF4-FFF2-40B4-BE49-F238E27FC236}">
                    <a16:creationId xmlns:a16="http://schemas.microsoft.com/office/drawing/2014/main" id="{8E68A9E7-0B65-C9DA-7F84-2FC4E882D59E}"/>
                  </a:ext>
                </a:extLst>
              </p:cNvPr>
              <p:cNvSpPr/>
              <p:nvPr/>
            </p:nvSpPr>
            <p:spPr>
              <a:xfrm>
                <a:off x="2953967"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2" name="Oval 7511">
                <a:extLst>
                  <a:ext uri="{FF2B5EF4-FFF2-40B4-BE49-F238E27FC236}">
                    <a16:creationId xmlns:a16="http://schemas.microsoft.com/office/drawing/2014/main" id="{C6AB3E3E-8C36-13F1-9ED8-8394CA94C4C2}"/>
                  </a:ext>
                </a:extLst>
              </p:cNvPr>
              <p:cNvSpPr/>
              <p:nvPr/>
            </p:nvSpPr>
            <p:spPr>
              <a:xfrm>
                <a:off x="2953967"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3" name="Oval 7512">
                <a:extLst>
                  <a:ext uri="{FF2B5EF4-FFF2-40B4-BE49-F238E27FC236}">
                    <a16:creationId xmlns:a16="http://schemas.microsoft.com/office/drawing/2014/main" id="{ED081EC0-D4FE-2E39-5B3D-70AD9DB5CA69}"/>
                  </a:ext>
                </a:extLst>
              </p:cNvPr>
              <p:cNvSpPr/>
              <p:nvPr/>
            </p:nvSpPr>
            <p:spPr>
              <a:xfrm>
                <a:off x="2953967"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4" name="Oval 7513">
                <a:extLst>
                  <a:ext uri="{FF2B5EF4-FFF2-40B4-BE49-F238E27FC236}">
                    <a16:creationId xmlns:a16="http://schemas.microsoft.com/office/drawing/2014/main" id="{E735E9E9-E0F3-26CC-0AA8-C1E6F4E90EF2}"/>
                  </a:ext>
                </a:extLst>
              </p:cNvPr>
              <p:cNvSpPr/>
              <p:nvPr/>
            </p:nvSpPr>
            <p:spPr>
              <a:xfrm>
                <a:off x="2953967"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5" name="Oval 7514">
                <a:extLst>
                  <a:ext uri="{FF2B5EF4-FFF2-40B4-BE49-F238E27FC236}">
                    <a16:creationId xmlns:a16="http://schemas.microsoft.com/office/drawing/2014/main" id="{8E609B8A-AEF0-B498-8D8E-A26D9F2288F9}"/>
                  </a:ext>
                </a:extLst>
              </p:cNvPr>
              <p:cNvSpPr/>
              <p:nvPr/>
            </p:nvSpPr>
            <p:spPr>
              <a:xfrm>
                <a:off x="2953967"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6" name="Oval 7515">
                <a:extLst>
                  <a:ext uri="{FF2B5EF4-FFF2-40B4-BE49-F238E27FC236}">
                    <a16:creationId xmlns:a16="http://schemas.microsoft.com/office/drawing/2014/main" id="{6CDB3FA5-A169-79D8-BC02-3EC736B4D5C1}"/>
                  </a:ext>
                </a:extLst>
              </p:cNvPr>
              <p:cNvSpPr/>
              <p:nvPr/>
            </p:nvSpPr>
            <p:spPr>
              <a:xfrm>
                <a:off x="2953967"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7" name="Oval 7516">
                <a:extLst>
                  <a:ext uri="{FF2B5EF4-FFF2-40B4-BE49-F238E27FC236}">
                    <a16:creationId xmlns:a16="http://schemas.microsoft.com/office/drawing/2014/main" id="{1BF6F444-312B-C612-44A9-29457B51075A}"/>
                  </a:ext>
                </a:extLst>
              </p:cNvPr>
              <p:cNvSpPr/>
              <p:nvPr/>
            </p:nvSpPr>
            <p:spPr>
              <a:xfrm>
                <a:off x="2953967"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4" name="Group 7453">
              <a:extLst>
                <a:ext uri="{FF2B5EF4-FFF2-40B4-BE49-F238E27FC236}">
                  <a16:creationId xmlns:a16="http://schemas.microsoft.com/office/drawing/2014/main" id="{47CD7F48-9D70-6B4C-46DB-EBC6FF287120}"/>
                </a:ext>
              </a:extLst>
            </p:cNvPr>
            <p:cNvGrpSpPr/>
            <p:nvPr/>
          </p:nvGrpSpPr>
          <p:grpSpPr>
            <a:xfrm>
              <a:off x="2831590" y="651476"/>
              <a:ext cx="86861" cy="1133880"/>
              <a:chOff x="2831590" y="651476"/>
              <a:chExt cx="86861" cy="1133880"/>
            </a:xfrm>
          </p:grpSpPr>
          <p:sp>
            <p:nvSpPr>
              <p:cNvPr id="7494" name="Rectangle 7493">
                <a:extLst>
                  <a:ext uri="{FF2B5EF4-FFF2-40B4-BE49-F238E27FC236}">
                    <a16:creationId xmlns:a16="http://schemas.microsoft.com/office/drawing/2014/main" id="{6C7EA209-44A6-7C17-4201-24649F2DA695}"/>
                  </a:ext>
                </a:extLst>
              </p:cNvPr>
              <p:cNvSpPr/>
              <p:nvPr/>
            </p:nvSpPr>
            <p:spPr>
              <a:xfrm rot="16200000">
                <a:off x="2308081"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495" name="Oval 7494">
                <a:extLst>
                  <a:ext uri="{FF2B5EF4-FFF2-40B4-BE49-F238E27FC236}">
                    <a16:creationId xmlns:a16="http://schemas.microsoft.com/office/drawing/2014/main" id="{C9B01166-56FA-09C5-478E-ACB818DAFB00}"/>
                  </a:ext>
                </a:extLst>
              </p:cNvPr>
              <p:cNvSpPr/>
              <p:nvPr/>
            </p:nvSpPr>
            <p:spPr>
              <a:xfrm>
                <a:off x="2858521"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6" name="Oval 7495">
                <a:extLst>
                  <a:ext uri="{FF2B5EF4-FFF2-40B4-BE49-F238E27FC236}">
                    <a16:creationId xmlns:a16="http://schemas.microsoft.com/office/drawing/2014/main" id="{BE6DCD6F-F08C-0E6F-254C-B66F4FCE2B61}"/>
                  </a:ext>
                </a:extLst>
              </p:cNvPr>
              <p:cNvSpPr/>
              <p:nvPr/>
            </p:nvSpPr>
            <p:spPr>
              <a:xfrm>
                <a:off x="2858521"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7" name="Oval 7496">
                <a:extLst>
                  <a:ext uri="{FF2B5EF4-FFF2-40B4-BE49-F238E27FC236}">
                    <a16:creationId xmlns:a16="http://schemas.microsoft.com/office/drawing/2014/main" id="{386E1491-3309-D19F-CCFD-D44FF2177293}"/>
                  </a:ext>
                </a:extLst>
              </p:cNvPr>
              <p:cNvSpPr/>
              <p:nvPr/>
            </p:nvSpPr>
            <p:spPr>
              <a:xfrm>
                <a:off x="2858521"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8" name="Oval 7497">
                <a:extLst>
                  <a:ext uri="{FF2B5EF4-FFF2-40B4-BE49-F238E27FC236}">
                    <a16:creationId xmlns:a16="http://schemas.microsoft.com/office/drawing/2014/main" id="{B2733220-7832-A70E-F6C3-9D15209CB6D2}"/>
                  </a:ext>
                </a:extLst>
              </p:cNvPr>
              <p:cNvSpPr/>
              <p:nvPr/>
            </p:nvSpPr>
            <p:spPr>
              <a:xfrm>
                <a:off x="2858521"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9" name="Oval 7498">
                <a:extLst>
                  <a:ext uri="{FF2B5EF4-FFF2-40B4-BE49-F238E27FC236}">
                    <a16:creationId xmlns:a16="http://schemas.microsoft.com/office/drawing/2014/main" id="{B2534AA5-E6F1-D012-7852-12BF56D15D66}"/>
                  </a:ext>
                </a:extLst>
              </p:cNvPr>
              <p:cNvSpPr/>
              <p:nvPr/>
            </p:nvSpPr>
            <p:spPr>
              <a:xfrm>
                <a:off x="2858521"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0" name="Oval 7499">
                <a:extLst>
                  <a:ext uri="{FF2B5EF4-FFF2-40B4-BE49-F238E27FC236}">
                    <a16:creationId xmlns:a16="http://schemas.microsoft.com/office/drawing/2014/main" id="{3E5A00B6-6E51-043C-6EF4-F86B4F476F35}"/>
                  </a:ext>
                </a:extLst>
              </p:cNvPr>
              <p:cNvSpPr/>
              <p:nvPr/>
            </p:nvSpPr>
            <p:spPr>
              <a:xfrm>
                <a:off x="2858521"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1" name="Oval 7500">
                <a:extLst>
                  <a:ext uri="{FF2B5EF4-FFF2-40B4-BE49-F238E27FC236}">
                    <a16:creationId xmlns:a16="http://schemas.microsoft.com/office/drawing/2014/main" id="{8723D58E-E679-A266-9973-50A24506D93B}"/>
                  </a:ext>
                </a:extLst>
              </p:cNvPr>
              <p:cNvSpPr/>
              <p:nvPr/>
            </p:nvSpPr>
            <p:spPr>
              <a:xfrm>
                <a:off x="2858521"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2" name="Oval 7501">
                <a:extLst>
                  <a:ext uri="{FF2B5EF4-FFF2-40B4-BE49-F238E27FC236}">
                    <a16:creationId xmlns:a16="http://schemas.microsoft.com/office/drawing/2014/main" id="{176B52CE-44F5-798D-A567-7034E697A93C}"/>
                  </a:ext>
                </a:extLst>
              </p:cNvPr>
              <p:cNvSpPr/>
              <p:nvPr/>
            </p:nvSpPr>
            <p:spPr>
              <a:xfrm>
                <a:off x="2858521"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3" name="Oval 7502">
                <a:extLst>
                  <a:ext uri="{FF2B5EF4-FFF2-40B4-BE49-F238E27FC236}">
                    <a16:creationId xmlns:a16="http://schemas.microsoft.com/office/drawing/2014/main" id="{5DF80B48-7D30-FA79-E54E-9971E5AF0D01}"/>
                  </a:ext>
                </a:extLst>
              </p:cNvPr>
              <p:cNvSpPr/>
              <p:nvPr/>
            </p:nvSpPr>
            <p:spPr>
              <a:xfrm>
                <a:off x="2858521"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4" name="Oval 7503">
                <a:extLst>
                  <a:ext uri="{FF2B5EF4-FFF2-40B4-BE49-F238E27FC236}">
                    <a16:creationId xmlns:a16="http://schemas.microsoft.com/office/drawing/2014/main" id="{E399F515-9E0B-1DFE-8576-07901506050D}"/>
                  </a:ext>
                </a:extLst>
              </p:cNvPr>
              <p:cNvSpPr/>
              <p:nvPr/>
            </p:nvSpPr>
            <p:spPr>
              <a:xfrm>
                <a:off x="2858521"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5" name="Oval 7504">
                <a:extLst>
                  <a:ext uri="{FF2B5EF4-FFF2-40B4-BE49-F238E27FC236}">
                    <a16:creationId xmlns:a16="http://schemas.microsoft.com/office/drawing/2014/main" id="{C8F85D26-A1DC-38CB-54DE-9D2533429EE0}"/>
                  </a:ext>
                </a:extLst>
              </p:cNvPr>
              <p:cNvSpPr/>
              <p:nvPr/>
            </p:nvSpPr>
            <p:spPr>
              <a:xfrm>
                <a:off x="2858521"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5" name="Group 7454">
              <a:extLst>
                <a:ext uri="{FF2B5EF4-FFF2-40B4-BE49-F238E27FC236}">
                  <a16:creationId xmlns:a16="http://schemas.microsoft.com/office/drawing/2014/main" id="{56A62B33-09F1-97F2-3F19-C8A08108EF38}"/>
                </a:ext>
              </a:extLst>
            </p:cNvPr>
            <p:cNvGrpSpPr/>
            <p:nvPr/>
          </p:nvGrpSpPr>
          <p:grpSpPr>
            <a:xfrm>
              <a:off x="2736144" y="651476"/>
              <a:ext cx="86861" cy="1133880"/>
              <a:chOff x="2736144" y="651476"/>
              <a:chExt cx="86861" cy="1133880"/>
            </a:xfrm>
          </p:grpSpPr>
          <p:sp>
            <p:nvSpPr>
              <p:cNvPr id="7482" name="Rectangle 7481">
                <a:extLst>
                  <a:ext uri="{FF2B5EF4-FFF2-40B4-BE49-F238E27FC236}">
                    <a16:creationId xmlns:a16="http://schemas.microsoft.com/office/drawing/2014/main" id="{23542D8F-7092-5F2A-556A-9591A97E0D5F}"/>
                  </a:ext>
                </a:extLst>
              </p:cNvPr>
              <p:cNvSpPr/>
              <p:nvPr/>
            </p:nvSpPr>
            <p:spPr>
              <a:xfrm rot="16200000">
                <a:off x="2212635"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483" name="Oval 7482">
                <a:extLst>
                  <a:ext uri="{FF2B5EF4-FFF2-40B4-BE49-F238E27FC236}">
                    <a16:creationId xmlns:a16="http://schemas.microsoft.com/office/drawing/2014/main" id="{A2F24A7E-1A52-6D38-4AB0-9B473C3A9BB9}"/>
                  </a:ext>
                </a:extLst>
              </p:cNvPr>
              <p:cNvSpPr/>
              <p:nvPr/>
            </p:nvSpPr>
            <p:spPr>
              <a:xfrm>
                <a:off x="2763075"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4" name="Oval 7483">
                <a:extLst>
                  <a:ext uri="{FF2B5EF4-FFF2-40B4-BE49-F238E27FC236}">
                    <a16:creationId xmlns:a16="http://schemas.microsoft.com/office/drawing/2014/main" id="{328C1806-EEDC-990D-0036-0C07DB93B039}"/>
                  </a:ext>
                </a:extLst>
              </p:cNvPr>
              <p:cNvSpPr/>
              <p:nvPr/>
            </p:nvSpPr>
            <p:spPr>
              <a:xfrm>
                <a:off x="2763075"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5" name="Oval 7484">
                <a:extLst>
                  <a:ext uri="{FF2B5EF4-FFF2-40B4-BE49-F238E27FC236}">
                    <a16:creationId xmlns:a16="http://schemas.microsoft.com/office/drawing/2014/main" id="{E3999E86-B9F9-4E9D-FEAB-AD4D1DCF8DFD}"/>
                  </a:ext>
                </a:extLst>
              </p:cNvPr>
              <p:cNvSpPr/>
              <p:nvPr/>
            </p:nvSpPr>
            <p:spPr>
              <a:xfrm>
                <a:off x="2763075"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6" name="Oval 7485">
                <a:extLst>
                  <a:ext uri="{FF2B5EF4-FFF2-40B4-BE49-F238E27FC236}">
                    <a16:creationId xmlns:a16="http://schemas.microsoft.com/office/drawing/2014/main" id="{EC403A72-E301-3E9A-6E89-ACFDFC3000A2}"/>
                  </a:ext>
                </a:extLst>
              </p:cNvPr>
              <p:cNvSpPr/>
              <p:nvPr/>
            </p:nvSpPr>
            <p:spPr>
              <a:xfrm>
                <a:off x="2763075"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7" name="Oval 7486">
                <a:extLst>
                  <a:ext uri="{FF2B5EF4-FFF2-40B4-BE49-F238E27FC236}">
                    <a16:creationId xmlns:a16="http://schemas.microsoft.com/office/drawing/2014/main" id="{FD8A5136-B272-F41D-FAF8-E1FEFD97700A}"/>
                  </a:ext>
                </a:extLst>
              </p:cNvPr>
              <p:cNvSpPr/>
              <p:nvPr/>
            </p:nvSpPr>
            <p:spPr>
              <a:xfrm>
                <a:off x="2763075"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8" name="Oval 7487">
                <a:extLst>
                  <a:ext uri="{FF2B5EF4-FFF2-40B4-BE49-F238E27FC236}">
                    <a16:creationId xmlns:a16="http://schemas.microsoft.com/office/drawing/2014/main" id="{49775FD5-BDCF-96CC-0671-36ECFB812225}"/>
                  </a:ext>
                </a:extLst>
              </p:cNvPr>
              <p:cNvSpPr/>
              <p:nvPr/>
            </p:nvSpPr>
            <p:spPr>
              <a:xfrm>
                <a:off x="2763075"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9" name="Oval 7488">
                <a:extLst>
                  <a:ext uri="{FF2B5EF4-FFF2-40B4-BE49-F238E27FC236}">
                    <a16:creationId xmlns:a16="http://schemas.microsoft.com/office/drawing/2014/main" id="{4F3BC012-DD8F-7F1C-57E1-FC70440DEE7B}"/>
                  </a:ext>
                </a:extLst>
              </p:cNvPr>
              <p:cNvSpPr/>
              <p:nvPr/>
            </p:nvSpPr>
            <p:spPr>
              <a:xfrm>
                <a:off x="2763075"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0" name="Oval 7489">
                <a:extLst>
                  <a:ext uri="{FF2B5EF4-FFF2-40B4-BE49-F238E27FC236}">
                    <a16:creationId xmlns:a16="http://schemas.microsoft.com/office/drawing/2014/main" id="{C2C4EC09-E7A6-1EC2-BF09-BDE2D4507214}"/>
                  </a:ext>
                </a:extLst>
              </p:cNvPr>
              <p:cNvSpPr/>
              <p:nvPr/>
            </p:nvSpPr>
            <p:spPr>
              <a:xfrm>
                <a:off x="2763075"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1" name="Oval 7490">
                <a:extLst>
                  <a:ext uri="{FF2B5EF4-FFF2-40B4-BE49-F238E27FC236}">
                    <a16:creationId xmlns:a16="http://schemas.microsoft.com/office/drawing/2014/main" id="{08D53AB3-30A3-DCD6-6800-BA317304C0D5}"/>
                  </a:ext>
                </a:extLst>
              </p:cNvPr>
              <p:cNvSpPr/>
              <p:nvPr/>
            </p:nvSpPr>
            <p:spPr>
              <a:xfrm>
                <a:off x="2763075"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2" name="Oval 7491">
                <a:extLst>
                  <a:ext uri="{FF2B5EF4-FFF2-40B4-BE49-F238E27FC236}">
                    <a16:creationId xmlns:a16="http://schemas.microsoft.com/office/drawing/2014/main" id="{4B7BBCCB-FCDC-5391-03F9-6CD5E7576EDA}"/>
                  </a:ext>
                </a:extLst>
              </p:cNvPr>
              <p:cNvSpPr/>
              <p:nvPr/>
            </p:nvSpPr>
            <p:spPr>
              <a:xfrm>
                <a:off x="2763075"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3" name="Oval 7492">
                <a:extLst>
                  <a:ext uri="{FF2B5EF4-FFF2-40B4-BE49-F238E27FC236}">
                    <a16:creationId xmlns:a16="http://schemas.microsoft.com/office/drawing/2014/main" id="{E38EC76F-64D3-FB4D-F6C8-B58E0CC06312}"/>
                  </a:ext>
                </a:extLst>
              </p:cNvPr>
              <p:cNvSpPr/>
              <p:nvPr/>
            </p:nvSpPr>
            <p:spPr>
              <a:xfrm>
                <a:off x="2763075"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6" name="Group 7455">
              <a:extLst>
                <a:ext uri="{FF2B5EF4-FFF2-40B4-BE49-F238E27FC236}">
                  <a16:creationId xmlns:a16="http://schemas.microsoft.com/office/drawing/2014/main" id="{852F7BAA-4F3D-6A65-E7A3-940D3CB5436D}"/>
                </a:ext>
              </a:extLst>
            </p:cNvPr>
            <p:cNvGrpSpPr/>
            <p:nvPr/>
          </p:nvGrpSpPr>
          <p:grpSpPr>
            <a:xfrm>
              <a:off x="2640697" y="651476"/>
              <a:ext cx="86861" cy="1133880"/>
              <a:chOff x="2640697" y="651476"/>
              <a:chExt cx="86861" cy="1133880"/>
            </a:xfrm>
          </p:grpSpPr>
          <p:sp>
            <p:nvSpPr>
              <p:cNvPr id="7470" name="Rectangle 7469">
                <a:extLst>
                  <a:ext uri="{FF2B5EF4-FFF2-40B4-BE49-F238E27FC236}">
                    <a16:creationId xmlns:a16="http://schemas.microsoft.com/office/drawing/2014/main" id="{3680A0C9-44BC-82DF-25EF-513817CBAB39}"/>
                  </a:ext>
                </a:extLst>
              </p:cNvPr>
              <p:cNvSpPr/>
              <p:nvPr/>
            </p:nvSpPr>
            <p:spPr>
              <a:xfrm rot="16200000">
                <a:off x="2117188"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471" name="Oval 7470">
                <a:extLst>
                  <a:ext uri="{FF2B5EF4-FFF2-40B4-BE49-F238E27FC236}">
                    <a16:creationId xmlns:a16="http://schemas.microsoft.com/office/drawing/2014/main" id="{2D9C97A0-85ED-407F-CFBB-310994AB9E2B}"/>
                  </a:ext>
                </a:extLst>
              </p:cNvPr>
              <p:cNvSpPr/>
              <p:nvPr/>
            </p:nvSpPr>
            <p:spPr>
              <a:xfrm>
                <a:off x="2667628"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2" name="Oval 7471">
                <a:extLst>
                  <a:ext uri="{FF2B5EF4-FFF2-40B4-BE49-F238E27FC236}">
                    <a16:creationId xmlns:a16="http://schemas.microsoft.com/office/drawing/2014/main" id="{09DB5DFE-A763-8F06-E5F3-F2B76BFE3995}"/>
                  </a:ext>
                </a:extLst>
              </p:cNvPr>
              <p:cNvSpPr/>
              <p:nvPr/>
            </p:nvSpPr>
            <p:spPr>
              <a:xfrm>
                <a:off x="2667628"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3" name="Oval 7472">
                <a:extLst>
                  <a:ext uri="{FF2B5EF4-FFF2-40B4-BE49-F238E27FC236}">
                    <a16:creationId xmlns:a16="http://schemas.microsoft.com/office/drawing/2014/main" id="{9110AEAC-EC97-C26B-E79B-7E5BB5A6CAF4}"/>
                  </a:ext>
                </a:extLst>
              </p:cNvPr>
              <p:cNvSpPr/>
              <p:nvPr/>
            </p:nvSpPr>
            <p:spPr>
              <a:xfrm>
                <a:off x="2667628"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4" name="Oval 7473">
                <a:extLst>
                  <a:ext uri="{FF2B5EF4-FFF2-40B4-BE49-F238E27FC236}">
                    <a16:creationId xmlns:a16="http://schemas.microsoft.com/office/drawing/2014/main" id="{077BFCED-8A23-8E91-86A0-B49EC44CE081}"/>
                  </a:ext>
                </a:extLst>
              </p:cNvPr>
              <p:cNvSpPr/>
              <p:nvPr/>
            </p:nvSpPr>
            <p:spPr>
              <a:xfrm>
                <a:off x="2667628"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 name="Oval 7474">
                <a:extLst>
                  <a:ext uri="{FF2B5EF4-FFF2-40B4-BE49-F238E27FC236}">
                    <a16:creationId xmlns:a16="http://schemas.microsoft.com/office/drawing/2014/main" id="{622B118B-4877-7835-DC53-6C870EDF2C25}"/>
                  </a:ext>
                </a:extLst>
              </p:cNvPr>
              <p:cNvSpPr/>
              <p:nvPr/>
            </p:nvSpPr>
            <p:spPr>
              <a:xfrm>
                <a:off x="2667628"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 name="Oval 7475">
                <a:extLst>
                  <a:ext uri="{FF2B5EF4-FFF2-40B4-BE49-F238E27FC236}">
                    <a16:creationId xmlns:a16="http://schemas.microsoft.com/office/drawing/2014/main" id="{8C40BB3F-397E-2D9F-56C5-A4B15FE3993C}"/>
                  </a:ext>
                </a:extLst>
              </p:cNvPr>
              <p:cNvSpPr/>
              <p:nvPr/>
            </p:nvSpPr>
            <p:spPr>
              <a:xfrm>
                <a:off x="2667628"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7" name="Oval 7476">
                <a:extLst>
                  <a:ext uri="{FF2B5EF4-FFF2-40B4-BE49-F238E27FC236}">
                    <a16:creationId xmlns:a16="http://schemas.microsoft.com/office/drawing/2014/main" id="{27CB42B8-F955-3746-AE19-7A148613C096}"/>
                  </a:ext>
                </a:extLst>
              </p:cNvPr>
              <p:cNvSpPr/>
              <p:nvPr/>
            </p:nvSpPr>
            <p:spPr>
              <a:xfrm>
                <a:off x="2667628"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8" name="Oval 7477">
                <a:extLst>
                  <a:ext uri="{FF2B5EF4-FFF2-40B4-BE49-F238E27FC236}">
                    <a16:creationId xmlns:a16="http://schemas.microsoft.com/office/drawing/2014/main" id="{88382AD0-BDC8-55A6-275F-CE7B34154D16}"/>
                  </a:ext>
                </a:extLst>
              </p:cNvPr>
              <p:cNvSpPr/>
              <p:nvPr/>
            </p:nvSpPr>
            <p:spPr>
              <a:xfrm>
                <a:off x="2667628"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9" name="Oval 7478">
                <a:extLst>
                  <a:ext uri="{FF2B5EF4-FFF2-40B4-BE49-F238E27FC236}">
                    <a16:creationId xmlns:a16="http://schemas.microsoft.com/office/drawing/2014/main" id="{30D73818-71A4-627A-085C-560C3C5463D6}"/>
                  </a:ext>
                </a:extLst>
              </p:cNvPr>
              <p:cNvSpPr/>
              <p:nvPr/>
            </p:nvSpPr>
            <p:spPr>
              <a:xfrm>
                <a:off x="2667628"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0" name="Oval 7479">
                <a:extLst>
                  <a:ext uri="{FF2B5EF4-FFF2-40B4-BE49-F238E27FC236}">
                    <a16:creationId xmlns:a16="http://schemas.microsoft.com/office/drawing/2014/main" id="{C06B15E8-94C0-B278-E4EF-21D2579F105E}"/>
                  </a:ext>
                </a:extLst>
              </p:cNvPr>
              <p:cNvSpPr/>
              <p:nvPr/>
            </p:nvSpPr>
            <p:spPr>
              <a:xfrm>
                <a:off x="2667628"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1" name="Oval 7480">
                <a:extLst>
                  <a:ext uri="{FF2B5EF4-FFF2-40B4-BE49-F238E27FC236}">
                    <a16:creationId xmlns:a16="http://schemas.microsoft.com/office/drawing/2014/main" id="{6152BA77-382A-C8AF-4FEB-A94BB8494BB5}"/>
                  </a:ext>
                </a:extLst>
              </p:cNvPr>
              <p:cNvSpPr/>
              <p:nvPr/>
            </p:nvSpPr>
            <p:spPr>
              <a:xfrm>
                <a:off x="2667628"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7" name="Group 7456">
              <a:extLst>
                <a:ext uri="{FF2B5EF4-FFF2-40B4-BE49-F238E27FC236}">
                  <a16:creationId xmlns:a16="http://schemas.microsoft.com/office/drawing/2014/main" id="{F4438ECF-82E5-E2B6-33A3-A0887FD7A52F}"/>
                </a:ext>
              </a:extLst>
            </p:cNvPr>
            <p:cNvGrpSpPr/>
            <p:nvPr/>
          </p:nvGrpSpPr>
          <p:grpSpPr>
            <a:xfrm>
              <a:off x="2545251" y="651476"/>
              <a:ext cx="86861" cy="1133880"/>
              <a:chOff x="2545251" y="651476"/>
              <a:chExt cx="86861" cy="1133880"/>
            </a:xfrm>
          </p:grpSpPr>
          <p:sp>
            <p:nvSpPr>
              <p:cNvPr id="7458" name="Rectangle 7457">
                <a:extLst>
                  <a:ext uri="{FF2B5EF4-FFF2-40B4-BE49-F238E27FC236}">
                    <a16:creationId xmlns:a16="http://schemas.microsoft.com/office/drawing/2014/main" id="{571B53C5-CAA1-40DB-B216-54902050C13D}"/>
                  </a:ext>
                </a:extLst>
              </p:cNvPr>
              <p:cNvSpPr/>
              <p:nvPr/>
            </p:nvSpPr>
            <p:spPr>
              <a:xfrm rot="16200000">
                <a:off x="2021742" y="1174985"/>
                <a:ext cx="1133880" cy="868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459" name="Oval 7458">
                <a:extLst>
                  <a:ext uri="{FF2B5EF4-FFF2-40B4-BE49-F238E27FC236}">
                    <a16:creationId xmlns:a16="http://schemas.microsoft.com/office/drawing/2014/main" id="{531BA390-CA80-CE78-53DF-1FE4F4A90F24}"/>
                  </a:ext>
                </a:extLst>
              </p:cNvPr>
              <p:cNvSpPr/>
              <p:nvPr/>
            </p:nvSpPr>
            <p:spPr>
              <a:xfrm>
                <a:off x="2572182" y="697008"/>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0" name="Oval 7459">
                <a:extLst>
                  <a:ext uri="{FF2B5EF4-FFF2-40B4-BE49-F238E27FC236}">
                    <a16:creationId xmlns:a16="http://schemas.microsoft.com/office/drawing/2014/main" id="{74C2B3CE-A5AF-2660-2D5F-250761FBDF05}"/>
                  </a:ext>
                </a:extLst>
              </p:cNvPr>
              <p:cNvSpPr/>
              <p:nvPr/>
            </p:nvSpPr>
            <p:spPr>
              <a:xfrm>
                <a:off x="2572182" y="796233"/>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1" name="Oval 7460">
                <a:extLst>
                  <a:ext uri="{FF2B5EF4-FFF2-40B4-BE49-F238E27FC236}">
                    <a16:creationId xmlns:a16="http://schemas.microsoft.com/office/drawing/2014/main" id="{EDAA49A9-74D9-F0FA-9EF9-E8DAD104F0E3}"/>
                  </a:ext>
                </a:extLst>
              </p:cNvPr>
              <p:cNvSpPr/>
              <p:nvPr/>
            </p:nvSpPr>
            <p:spPr>
              <a:xfrm>
                <a:off x="2572182" y="8954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2" name="Oval 7461">
                <a:extLst>
                  <a:ext uri="{FF2B5EF4-FFF2-40B4-BE49-F238E27FC236}">
                    <a16:creationId xmlns:a16="http://schemas.microsoft.com/office/drawing/2014/main" id="{E0798161-5420-E547-D7A5-75B01F4F61E8}"/>
                  </a:ext>
                </a:extLst>
              </p:cNvPr>
              <p:cNvSpPr/>
              <p:nvPr/>
            </p:nvSpPr>
            <p:spPr>
              <a:xfrm>
                <a:off x="2572182" y="99468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3" name="Oval 7462">
                <a:extLst>
                  <a:ext uri="{FF2B5EF4-FFF2-40B4-BE49-F238E27FC236}">
                    <a16:creationId xmlns:a16="http://schemas.microsoft.com/office/drawing/2014/main" id="{33408E99-5BF9-B56A-C156-71223831400D}"/>
                  </a:ext>
                </a:extLst>
              </p:cNvPr>
              <p:cNvSpPr/>
              <p:nvPr/>
            </p:nvSpPr>
            <p:spPr>
              <a:xfrm>
                <a:off x="2572182" y="109390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4" name="Oval 7463">
                <a:extLst>
                  <a:ext uri="{FF2B5EF4-FFF2-40B4-BE49-F238E27FC236}">
                    <a16:creationId xmlns:a16="http://schemas.microsoft.com/office/drawing/2014/main" id="{2320D08E-441B-336A-8C63-D8E419FEF09A}"/>
                  </a:ext>
                </a:extLst>
              </p:cNvPr>
              <p:cNvSpPr/>
              <p:nvPr/>
            </p:nvSpPr>
            <p:spPr>
              <a:xfrm>
                <a:off x="2572182" y="1193134"/>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5" name="Oval 7464">
                <a:extLst>
                  <a:ext uri="{FF2B5EF4-FFF2-40B4-BE49-F238E27FC236}">
                    <a16:creationId xmlns:a16="http://schemas.microsoft.com/office/drawing/2014/main" id="{A1897934-43AF-36EC-192C-8CC77DA32322}"/>
                  </a:ext>
                </a:extLst>
              </p:cNvPr>
              <p:cNvSpPr/>
              <p:nvPr/>
            </p:nvSpPr>
            <p:spPr>
              <a:xfrm>
                <a:off x="2572182" y="12923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6" name="Oval 7465">
                <a:extLst>
                  <a:ext uri="{FF2B5EF4-FFF2-40B4-BE49-F238E27FC236}">
                    <a16:creationId xmlns:a16="http://schemas.microsoft.com/office/drawing/2014/main" id="{12837573-0E34-4488-A53A-07124BD3E28E}"/>
                  </a:ext>
                </a:extLst>
              </p:cNvPr>
              <p:cNvSpPr/>
              <p:nvPr/>
            </p:nvSpPr>
            <p:spPr>
              <a:xfrm>
                <a:off x="2572182" y="139158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7" name="Oval 7466">
                <a:extLst>
                  <a:ext uri="{FF2B5EF4-FFF2-40B4-BE49-F238E27FC236}">
                    <a16:creationId xmlns:a16="http://schemas.microsoft.com/office/drawing/2014/main" id="{8DE02A9B-D9F2-C8E0-36D0-32991245D0B0}"/>
                  </a:ext>
                </a:extLst>
              </p:cNvPr>
              <p:cNvSpPr/>
              <p:nvPr/>
            </p:nvSpPr>
            <p:spPr>
              <a:xfrm>
                <a:off x="2572182" y="1490810"/>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8" name="Oval 7467">
                <a:extLst>
                  <a:ext uri="{FF2B5EF4-FFF2-40B4-BE49-F238E27FC236}">
                    <a16:creationId xmlns:a16="http://schemas.microsoft.com/office/drawing/2014/main" id="{62CBB5B7-A6E6-C4A2-7CA5-5C060CB1B16C}"/>
                  </a:ext>
                </a:extLst>
              </p:cNvPr>
              <p:cNvSpPr/>
              <p:nvPr/>
            </p:nvSpPr>
            <p:spPr>
              <a:xfrm>
                <a:off x="2572182" y="1590035"/>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9" name="Oval 7468">
                <a:extLst>
                  <a:ext uri="{FF2B5EF4-FFF2-40B4-BE49-F238E27FC236}">
                    <a16:creationId xmlns:a16="http://schemas.microsoft.com/office/drawing/2014/main" id="{E8696086-5AEC-FE09-2B7A-C13B48EDCB45}"/>
                  </a:ext>
                </a:extLst>
              </p:cNvPr>
              <p:cNvSpPr/>
              <p:nvPr/>
            </p:nvSpPr>
            <p:spPr>
              <a:xfrm>
                <a:off x="2572182" y="1689259"/>
                <a:ext cx="33000" cy="36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55" name="Group 7654">
            <a:extLst>
              <a:ext uri="{FF2B5EF4-FFF2-40B4-BE49-F238E27FC236}">
                <a16:creationId xmlns:a16="http://schemas.microsoft.com/office/drawing/2014/main" id="{1BB3956E-4CF8-67B5-3A4D-CE4DAB21D720}"/>
              </a:ext>
            </a:extLst>
          </p:cNvPr>
          <p:cNvGrpSpPr/>
          <p:nvPr/>
        </p:nvGrpSpPr>
        <p:grpSpPr>
          <a:xfrm>
            <a:off x="1292723" y="3512797"/>
            <a:ext cx="1585624" cy="1183106"/>
            <a:chOff x="8575482" y="503709"/>
            <a:chExt cx="1585624" cy="1183106"/>
          </a:xfrm>
        </p:grpSpPr>
        <p:pic>
          <p:nvPicPr>
            <p:cNvPr id="7656" name="Picture 1015">
              <a:extLst>
                <a:ext uri="{FF2B5EF4-FFF2-40B4-BE49-F238E27FC236}">
                  <a16:creationId xmlns:a16="http://schemas.microsoft.com/office/drawing/2014/main" id="{44C9A780-185F-E5E6-5E13-FFBEAAE494B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503709"/>
              <a:ext cx="1585624" cy="296536"/>
            </a:xfrm>
            <a:prstGeom prst="rect">
              <a:avLst/>
            </a:prstGeom>
          </p:spPr>
        </p:pic>
        <p:pic>
          <p:nvPicPr>
            <p:cNvPr id="7657" name="Picture 1015">
              <a:extLst>
                <a:ext uri="{FF2B5EF4-FFF2-40B4-BE49-F238E27FC236}">
                  <a16:creationId xmlns:a16="http://schemas.microsoft.com/office/drawing/2014/main" id="{35BDAB8B-C11D-59B6-95E4-87DC4440625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799232"/>
              <a:ext cx="1585624" cy="296536"/>
            </a:xfrm>
            <a:prstGeom prst="rect">
              <a:avLst/>
            </a:prstGeom>
          </p:spPr>
        </p:pic>
        <p:pic>
          <p:nvPicPr>
            <p:cNvPr id="7658" name="Picture 1015">
              <a:extLst>
                <a:ext uri="{FF2B5EF4-FFF2-40B4-BE49-F238E27FC236}">
                  <a16:creationId xmlns:a16="http://schemas.microsoft.com/office/drawing/2014/main" id="{7C871DD9-79FA-E47F-721C-6D5B0A0B005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094755"/>
              <a:ext cx="1585624" cy="296536"/>
            </a:xfrm>
            <a:prstGeom prst="rect">
              <a:avLst/>
            </a:prstGeom>
          </p:spPr>
        </p:pic>
        <p:pic>
          <p:nvPicPr>
            <p:cNvPr id="7659" name="Picture 1015">
              <a:extLst>
                <a:ext uri="{FF2B5EF4-FFF2-40B4-BE49-F238E27FC236}">
                  <a16:creationId xmlns:a16="http://schemas.microsoft.com/office/drawing/2014/main" id="{417868C5-4542-A1C4-C887-BABEFC2AF65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75482" y="1390279"/>
              <a:ext cx="1585624" cy="296536"/>
            </a:xfrm>
            <a:prstGeom prst="rect">
              <a:avLst/>
            </a:prstGeom>
          </p:spPr>
        </p:pic>
      </p:grpSp>
      <p:sp>
        <p:nvSpPr>
          <p:cNvPr id="7660" name="TextBox 7659">
            <a:extLst>
              <a:ext uri="{FF2B5EF4-FFF2-40B4-BE49-F238E27FC236}">
                <a16:creationId xmlns:a16="http://schemas.microsoft.com/office/drawing/2014/main" id="{F7335288-67E5-08B0-66B8-8EED5A063D8C}"/>
              </a:ext>
            </a:extLst>
          </p:cNvPr>
          <p:cNvSpPr txBox="1"/>
          <p:nvPr/>
        </p:nvSpPr>
        <p:spPr>
          <a:xfrm>
            <a:off x="1384569" y="3748392"/>
            <a:ext cx="1446230" cy="646331"/>
          </a:xfrm>
          <a:prstGeom prst="rect">
            <a:avLst/>
          </a:prstGeom>
          <a:noFill/>
        </p:spPr>
        <p:txBody>
          <a:bodyPr wrap="none" rtlCol="0">
            <a:spAutoFit/>
          </a:bodyPr>
          <a:lstStyle/>
          <a:p>
            <a:pPr algn="ctr"/>
            <a:r>
              <a:rPr lang="en-US" dirty="0"/>
              <a:t>SHV PP</a:t>
            </a:r>
          </a:p>
          <a:p>
            <a:pPr algn="ctr"/>
            <a:r>
              <a:rPr lang="en-US" dirty="0"/>
              <a:t>192 Channels</a:t>
            </a:r>
          </a:p>
        </p:txBody>
      </p:sp>
      <p:sp>
        <p:nvSpPr>
          <p:cNvPr id="7662" name="TextBox 7661">
            <a:extLst>
              <a:ext uri="{FF2B5EF4-FFF2-40B4-BE49-F238E27FC236}">
                <a16:creationId xmlns:a16="http://schemas.microsoft.com/office/drawing/2014/main" id="{FD2D2EE8-775E-E0CB-94F6-5C38997FA5C8}"/>
              </a:ext>
            </a:extLst>
          </p:cNvPr>
          <p:cNvSpPr txBox="1"/>
          <p:nvPr/>
        </p:nvSpPr>
        <p:spPr>
          <a:xfrm>
            <a:off x="5307032" y="2117071"/>
            <a:ext cx="699422" cy="923330"/>
          </a:xfrm>
          <a:prstGeom prst="rect">
            <a:avLst/>
          </a:prstGeom>
          <a:noFill/>
        </p:spPr>
        <p:txBody>
          <a:bodyPr wrap="none" rtlCol="0">
            <a:spAutoFit/>
          </a:bodyPr>
          <a:lstStyle/>
          <a:p>
            <a:r>
              <a:rPr lang="en-US" dirty="0"/>
              <a:t>spare</a:t>
            </a:r>
          </a:p>
          <a:p>
            <a:pPr algn="ctr"/>
            <a:r>
              <a:rPr lang="en-US" dirty="0"/>
              <a:t>HV</a:t>
            </a:r>
          </a:p>
          <a:p>
            <a:r>
              <a:rPr lang="en-US" dirty="0"/>
              <a:t>crate</a:t>
            </a:r>
          </a:p>
        </p:txBody>
      </p:sp>
      <p:sp>
        <p:nvSpPr>
          <p:cNvPr id="7663" name="Rectangle 7662">
            <a:extLst>
              <a:ext uri="{FF2B5EF4-FFF2-40B4-BE49-F238E27FC236}">
                <a16:creationId xmlns:a16="http://schemas.microsoft.com/office/drawing/2014/main" id="{73A94FCB-067C-7210-49B5-6268198B6C6A}"/>
              </a:ext>
            </a:extLst>
          </p:cNvPr>
          <p:cNvSpPr/>
          <p:nvPr/>
        </p:nvSpPr>
        <p:spPr>
          <a:xfrm>
            <a:off x="11274361" y="476655"/>
            <a:ext cx="243187" cy="63813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4" name="Block Arc 7663">
            <a:extLst>
              <a:ext uri="{FF2B5EF4-FFF2-40B4-BE49-F238E27FC236}">
                <a16:creationId xmlns:a16="http://schemas.microsoft.com/office/drawing/2014/main" id="{DF40B8FE-42B8-20D1-1E25-F3B917EA9126}"/>
              </a:ext>
            </a:extLst>
          </p:cNvPr>
          <p:cNvSpPr/>
          <p:nvPr/>
        </p:nvSpPr>
        <p:spPr>
          <a:xfrm>
            <a:off x="10222128" y="-1106"/>
            <a:ext cx="1296889" cy="1052873"/>
          </a:xfrm>
          <a:prstGeom prst="blockArc">
            <a:avLst>
              <a:gd name="adj1" fmla="val 15672518"/>
              <a:gd name="adj2" fmla="val 82627"/>
              <a:gd name="adj3" fmla="val 2314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65" name="Rectangle 7664">
            <a:extLst>
              <a:ext uri="{FF2B5EF4-FFF2-40B4-BE49-F238E27FC236}">
                <a16:creationId xmlns:a16="http://schemas.microsoft.com/office/drawing/2014/main" id="{F4726855-C378-8B2E-AD7B-D6D2B4187ED0}"/>
              </a:ext>
            </a:extLst>
          </p:cNvPr>
          <p:cNvSpPr/>
          <p:nvPr/>
        </p:nvSpPr>
        <p:spPr>
          <a:xfrm rot="16200000">
            <a:off x="5856865" y="-4728457"/>
            <a:ext cx="243187" cy="97000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6" name="TextBox 7665">
            <a:extLst>
              <a:ext uri="{FF2B5EF4-FFF2-40B4-BE49-F238E27FC236}">
                <a16:creationId xmlns:a16="http://schemas.microsoft.com/office/drawing/2014/main" id="{BDF4E517-31F9-9082-0FE7-26C0860307B5}"/>
              </a:ext>
            </a:extLst>
          </p:cNvPr>
          <p:cNvSpPr txBox="1"/>
          <p:nvPr/>
        </p:nvSpPr>
        <p:spPr>
          <a:xfrm>
            <a:off x="5622587" y="-58365"/>
            <a:ext cx="1124603" cy="369332"/>
          </a:xfrm>
          <a:prstGeom prst="rect">
            <a:avLst/>
          </a:prstGeom>
          <a:noFill/>
        </p:spPr>
        <p:txBody>
          <a:bodyPr wrap="none" rtlCol="0">
            <a:spAutoFit/>
          </a:bodyPr>
          <a:lstStyle/>
          <a:p>
            <a:r>
              <a:rPr lang="en-US" dirty="0"/>
              <a:t>Cable tray</a:t>
            </a:r>
          </a:p>
        </p:txBody>
      </p:sp>
      <p:sp>
        <p:nvSpPr>
          <p:cNvPr id="7667" name="TextBox 7666">
            <a:extLst>
              <a:ext uri="{FF2B5EF4-FFF2-40B4-BE49-F238E27FC236}">
                <a16:creationId xmlns:a16="http://schemas.microsoft.com/office/drawing/2014/main" id="{8212E62A-4D52-861D-7F76-22A87D08239C}"/>
              </a:ext>
            </a:extLst>
          </p:cNvPr>
          <p:cNvSpPr txBox="1"/>
          <p:nvPr/>
        </p:nvSpPr>
        <p:spPr>
          <a:xfrm rot="5400000">
            <a:off x="10862555" y="3167975"/>
            <a:ext cx="1124603" cy="369332"/>
          </a:xfrm>
          <a:prstGeom prst="rect">
            <a:avLst/>
          </a:prstGeom>
          <a:noFill/>
        </p:spPr>
        <p:txBody>
          <a:bodyPr wrap="none" rtlCol="0">
            <a:spAutoFit/>
          </a:bodyPr>
          <a:lstStyle/>
          <a:p>
            <a:r>
              <a:rPr lang="en-US" dirty="0"/>
              <a:t>Cable tray</a:t>
            </a:r>
          </a:p>
        </p:txBody>
      </p:sp>
      <p:sp>
        <p:nvSpPr>
          <p:cNvPr id="2" name="Slide Number Placeholder 1">
            <a:extLst>
              <a:ext uri="{FF2B5EF4-FFF2-40B4-BE49-F238E27FC236}">
                <a16:creationId xmlns:a16="http://schemas.microsoft.com/office/drawing/2014/main" id="{5B437270-603E-5F0D-3070-610E8E024B33}"/>
              </a:ext>
            </a:extLst>
          </p:cNvPr>
          <p:cNvSpPr>
            <a:spLocks noGrp="1"/>
          </p:cNvSpPr>
          <p:nvPr>
            <p:ph type="sldNum" sz="quarter" idx="12"/>
          </p:nvPr>
        </p:nvSpPr>
        <p:spPr/>
        <p:txBody>
          <a:bodyPr/>
          <a:lstStyle/>
          <a:p>
            <a:fld id="{8114C9C3-A0EC-7346-A0BA-8471F2015DEE}" type="slidenum">
              <a:rPr lang="en-US" smtClean="0"/>
              <a:t>20</a:t>
            </a:fld>
            <a:endParaRPr lang="en-US"/>
          </a:p>
        </p:txBody>
      </p:sp>
    </p:spTree>
    <p:extLst>
      <p:ext uri="{BB962C8B-B14F-4D97-AF65-F5344CB8AC3E}">
        <p14:creationId xmlns:p14="http://schemas.microsoft.com/office/powerpoint/2010/main" val="256509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612AC0EF-A1C9-4098-4B6B-9B6E39E4D579}"/>
              </a:ext>
            </a:extLst>
          </p:cNvPr>
          <p:cNvSpPr/>
          <p:nvPr/>
        </p:nvSpPr>
        <p:spPr>
          <a:xfrm rot="16200000">
            <a:off x="2788127"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4E36EF4-2EC4-D4FC-7809-006CDCBB4F91}"/>
              </a:ext>
            </a:extLst>
          </p:cNvPr>
          <p:cNvSpPr/>
          <p:nvPr/>
        </p:nvSpPr>
        <p:spPr>
          <a:xfrm>
            <a:off x="5270125" y="495203"/>
            <a:ext cx="1588528"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27" name="Rectangle 226">
            <a:extLst>
              <a:ext uri="{FF2B5EF4-FFF2-40B4-BE49-F238E27FC236}">
                <a16:creationId xmlns:a16="http://schemas.microsoft.com/office/drawing/2014/main" id="{87A5DDCD-04C5-18A1-C9FF-3843D9D7D254}"/>
              </a:ext>
            </a:extLst>
          </p:cNvPr>
          <p:cNvSpPr/>
          <p:nvPr/>
        </p:nvSpPr>
        <p:spPr>
          <a:xfrm rot="16200000">
            <a:off x="4802105"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BA1C39E-65DD-97AD-D54F-8AB2450FF928}"/>
              </a:ext>
            </a:extLst>
          </p:cNvPr>
          <p:cNvSpPr/>
          <p:nvPr/>
        </p:nvSpPr>
        <p:spPr>
          <a:xfrm>
            <a:off x="7284103" y="497825"/>
            <a:ext cx="1588528"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9" name="Rectangle 8">
            <a:extLst>
              <a:ext uri="{FF2B5EF4-FFF2-40B4-BE49-F238E27FC236}">
                <a16:creationId xmlns:a16="http://schemas.microsoft.com/office/drawing/2014/main" id="{FBE448D6-6ADD-BF69-065B-3D84908E9F7B}"/>
              </a:ext>
            </a:extLst>
          </p:cNvPr>
          <p:cNvSpPr/>
          <p:nvPr/>
        </p:nvSpPr>
        <p:spPr>
          <a:xfrm rot="16200000">
            <a:off x="6818139" y="2579007"/>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9828F7-DAFA-97B6-D1D1-24F4212FDA02}"/>
              </a:ext>
            </a:extLst>
          </p:cNvPr>
          <p:cNvSpPr/>
          <p:nvPr/>
        </p:nvSpPr>
        <p:spPr>
          <a:xfrm>
            <a:off x="9300144" y="494221"/>
            <a:ext cx="1588528"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grpSp>
        <p:nvGrpSpPr>
          <p:cNvPr id="1503" name="Group 1502">
            <a:extLst>
              <a:ext uri="{FF2B5EF4-FFF2-40B4-BE49-F238E27FC236}">
                <a16:creationId xmlns:a16="http://schemas.microsoft.com/office/drawing/2014/main" id="{EB4E571E-523E-034B-740C-4BEDADD78995}"/>
              </a:ext>
            </a:extLst>
          </p:cNvPr>
          <p:cNvGrpSpPr/>
          <p:nvPr/>
        </p:nvGrpSpPr>
        <p:grpSpPr>
          <a:xfrm>
            <a:off x="9307622" y="1689450"/>
            <a:ext cx="1590296" cy="1559588"/>
            <a:chOff x="4523121" y="487680"/>
            <a:chExt cx="1590296" cy="1480156"/>
          </a:xfrm>
        </p:grpSpPr>
        <p:sp>
          <p:nvSpPr>
            <p:cNvPr id="1504" name="Rectangle 1503">
              <a:extLst>
                <a:ext uri="{FF2B5EF4-FFF2-40B4-BE49-F238E27FC236}">
                  <a16:creationId xmlns:a16="http://schemas.microsoft.com/office/drawing/2014/main" id="{B48A273D-24BA-A7B4-C3F4-66B3957400E1}"/>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05" name="Rectangle 1504">
              <a:extLst>
                <a:ext uri="{FF2B5EF4-FFF2-40B4-BE49-F238E27FC236}">
                  <a16:creationId xmlns:a16="http://schemas.microsoft.com/office/drawing/2014/main" id="{3553F1CD-9CC0-9CCB-58D0-621EBB7DA2F6}"/>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Oval 1505">
              <a:extLst>
                <a:ext uri="{FF2B5EF4-FFF2-40B4-BE49-F238E27FC236}">
                  <a16:creationId xmlns:a16="http://schemas.microsoft.com/office/drawing/2014/main" id="{D80A8FE4-4C52-68AC-CD5D-5EE30A88F76A}"/>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Rectangle 1506">
              <a:extLst>
                <a:ext uri="{FF2B5EF4-FFF2-40B4-BE49-F238E27FC236}">
                  <a16:creationId xmlns:a16="http://schemas.microsoft.com/office/drawing/2014/main" id="{4A6C5F2A-399F-CE7F-3ADB-2803A26365AC}"/>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1508" name="Rectangle 1507">
              <a:extLst>
                <a:ext uri="{FF2B5EF4-FFF2-40B4-BE49-F238E27FC236}">
                  <a16:creationId xmlns:a16="http://schemas.microsoft.com/office/drawing/2014/main" id="{607AEE38-D281-96AC-1611-7A3795EBB567}"/>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Rectangle 1508">
              <a:extLst>
                <a:ext uri="{FF2B5EF4-FFF2-40B4-BE49-F238E27FC236}">
                  <a16:creationId xmlns:a16="http://schemas.microsoft.com/office/drawing/2014/main" id="{EFFCC98A-CB2D-75AC-D8B5-A82604F2B53D}"/>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10" name="Rectangle 1509">
              <a:extLst>
                <a:ext uri="{FF2B5EF4-FFF2-40B4-BE49-F238E27FC236}">
                  <a16:creationId xmlns:a16="http://schemas.microsoft.com/office/drawing/2014/main" id="{FCFFEC06-E4C0-4F7C-E561-372754FDBBB4}"/>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11" name="Rectangle 1510">
              <a:extLst>
                <a:ext uri="{FF2B5EF4-FFF2-40B4-BE49-F238E27FC236}">
                  <a16:creationId xmlns:a16="http://schemas.microsoft.com/office/drawing/2014/main" id="{FEA5AEF0-B931-5F62-2736-636C9C725904}"/>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2" name="Picture 1511">
              <a:extLst>
                <a:ext uri="{FF2B5EF4-FFF2-40B4-BE49-F238E27FC236}">
                  <a16:creationId xmlns:a16="http://schemas.microsoft.com/office/drawing/2014/main" id="{3BC5F6F7-0C7E-48F5-536C-01867C0EDE20}"/>
                </a:ext>
              </a:extLst>
            </p:cNvPr>
            <p:cNvPicPr>
              <a:picLocks noChangeAspect="1"/>
            </p:cNvPicPr>
            <p:nvPr/>
          </p:nvPicPr>
          <p:blipFill>
            <a:blip r:embed="rId2"/>
            <a:stretch>
              <a:fillRect/>
            </a:stretch>
          </p:blipFill>
          <p:spPr>
            <a:xfrm>
              <a:off x="5943589" y="631536"/>
              <a:ext cx="72737" cy="731405"/>
            </a:xfrm>
            <a:prstGeom prst="rect">
              <a:avLst/>
            </a:prstGeom>
          </p:spPr>
        </p:pic>
        <p:pic>
          <p:nvPicPr>
            <p:cNvPr id="1513" name="Picture 1512">
              <a:extLst>
                <a:ext uri="{FF2B5EF4-FFF2-40B4-BE49-F238E27FC236}">
                  <a16:creationId xmlns:a16="http://schemas.microsoft.com/office/drawing/2014/main" id="{91DDB3A5-2A49-2F8C-DA53-F2FA4F488294}"/>
                </a:ext>
              </a:extLst>
            </p:cNvPr>
            <p:cNvPicPr>
              <a:picLocks noChangeAspect="1"/>
            </p:cNvPicPr>
            <p:nvPr/>
          </p:nvPicPr>
          <p:blipFill>
            <a:blip r:embed="rId2"/>
            <a:stretch>
              <a:fillRect/>
            </a:stretch>
          </p:blipFill>
          <p:spPr>
            <a:xfrm>
              <a:off x="5864172" y="631536"/>
              <a:ext cx="72737" cy="731405"/>
            </a:xfrm>
            <a:prstGeom prst="rect">
              <a:avLst/>
            </a:prstGeom>
          </p:spPr>
        </p:pic>
        <p:pic>
          <p:nvPicPr>
            <p:cNvPr id="1514" name="Picture 1513">
              <a:extLst>
                <a:ext uri="{FF2B5EF4-FFF2-40B4-BE49-F238E27FC236}">
                  <a16:creationId xmlns:a16="http://schemas.microsoft.com/office/drawing/2014/main" id="{4F893DAE-3324-38E5-FB1A-1671CCEA03E7}"/>
                </a:ext>
              </a:extLst>
            </p:cNvPr>
            <p:cNvPicPr>
              <a:picLocks noChangeAspect="1"/>
            </p:cNvPicPr>
            <p:nvPr/>
          </p:nvPicPr>
          <p:blipFill>
            <a:blip r:embed="rId2"/>
            <a:stretch>
              <a:fillRect/>
            </a:stretch>
          </p:blipFill>
          <p:spPr>
            <a:xfrm>
              <a:off x="5784756" y="631536"/>
              <a:ext cx="72737" cy="731405"/>
            </a:xfrm>
            <a:prstGeom prst="rect">
              <a:avLst/>
            </a:prstGeom>
          </p:spPr>
        </p:pic>
        <p:pic>
          <p:nvPicPr>
            <p:cNvPr id="1515" name="Picture 1514">
              <a:extLst>
                <a:ext uri="{FF2B5EF4-FFF2-40B4-BE49-F238E27FC236}">
                  <a16:creationId xmlns:a16="http://schemas.microsoft.com/office/drawing/2014/main" id="{15FAA20E-DEC2-AA70-B498-EF64B7B07FA8}"/>
                </a:ext>
              </a:extLst>
            </p:cNvPr>
            <p:cNvPicPr>
              <a:picLocks noChangeAspect="1"/>
            </p:cNvPicPr>
            <p:nvPr/>
          </p:nvPicPr>
          <p:blipFill>
            <a:blip r:embed="rId2"/>
            <a:stretch>
              <a:fillRect/>
            </a:stretch>
          </p:blipFill>
          <p:spPr>
            <a:xfrm>
              <a:off x="5705340" y="631536"/>
              <a:ext cx="72737" cy="731405"/>
            </a:xfrm>
            <a:prstGeom prst="rect">
              <a:avLst/>
            </a:prstGeom>
          </p:spPr>
        </p:pic>
        <p:pic>
          <p:nvPicPr>
            <p:cNvPr id="1516" name="Picture 1515">
              <a:extLst>
                <a:ext uri="{FF2B5EF4-FFF2-40B4-BE49-F238E27FC236}">
                  <a16:creationId xmlns:a16="http://schemas.microsoft.com/office/drawing/2014/main" id="{DDE36A3F-8F90-1A60-6AB6-FC3C7A880F79}"/>
                </a:ext>
              </a:extLst>
            </p:cNvPr>
            <p:cNvPicPr>
              <a:picLocks noChangeAspect="1"/>
            </p:cNvPicPr>
            <p:nvPr/>
          </p:nvPicPr>
          <p:blipFill>
            <a:blip r:embed="rId2"/>
            <a:stretch>
              <a:fillRect/>
            </a:stretch>
          </p:blipFill>
          <p:spPr>
            <a:xfrm>
              <a:off x="5625924" y="631536"/>
              <a:ext cx="72737" cy="731405"/>
            </a:xfrm>
            <a:prstGeom prst="rect">
              <a:avLst/>
            </a:prstGeom>
          </p:spPr>
        </p:pic>
        <p:pic>
          <p:nvPicPr>
            <p:cNvPr id="1517" name="Picture 1516">
              <a:extLst>
                <a:ext uri="{FF2B5EF4-FFF2-40B4-BE49-F238E27FC236}">
                  <a16:creationId xmlns:a16="http://schemas.microsoft.com/office/drawing/2014/main" id="{69E6FB5D-77B1-CAA4-E022-37F83E469DFA}"/>
                </a:ext>
              </a:extLst>
            </p:cNvPr>
            <p:cNvPicPr>
              <a:picLocks noChangeAspect="1"/>
            </p:cNvPicPr>
            <p:nvPr/>
          </p:nvPicPr>
          <p:blipFill>
            <a:blip r:embed="rId2"/>
            <a:stretch>
              <a:fillRect/>
            </a:stretch>
          </p:blipFill>
          <p:spPr>
            <a:xfrm>
              <a:off x="5546508" y="631536"/>
              <a:ext cx="72737" cy="731405"/>
            </a:xfrm>
            <a:prstGeom prst="rect">
              <a:avLst/>
            </a:prstGeom>
          </p:spPr>
        </p:pic>
        <p:pic>
          <p:nvPicPr>
            <p:cNvPr id="1518" name="Picture 1517">
              <a:extLst>
                <a:ext uri="{FF2B5EF4-FFF2-40B4-BE49-F238E27FC236}">
                  <a16:creationId xmlns:a16="http://schemas.microsoft.com/office/drawing/2014/main" id="{E8A08614-A620-2598-D03F-75B9FE3CC386}"/>
                </a:ext>
              </a:extLst>
            </p:cNvPr>
            <p:cNvPicPr>
              <a:picLocks noChangeAspect="1"/>
            </p:cNvPicPr>
            <p:nvPr/>
          </p:nvPicPr>
          <p:blipFill>
            <a:blip r:embed="rId2"/>
            <a:stretch>
              <a:fillRect/>
            </a:stretch>
          </p:blipFill>
          <p:spPr>
            <a:xfrm>
              <a:off x="5467092" y="631536"/>
              <a:ext cx="72737" cy="731405"/>
            </a:xfrm>
            <a:prstGeom prst="rect">
              <a:avLst/>
            </a:prstGeom>
          </p:spPr>
        </p:pic>
        <p:pic>
          <p:nvPicPr>
            <p:cNvPr id="1519" name="Picture 1518">
              <a:extLst>
                <a:ext uri="{FF2B5EF4-FFF2-40B4-BE49-F238E27FC236}">
                  <a16:creationId xmlns:a16="http://schemas.microsoft.com/office/drawing/2014/main" id="{F4CF2F74-401F-2937-2A5A-132D2565A873}"/>
                </a:ext>
              </a:extLst>
            </p:cNvPr>
            <p:cNvPicPr>
              <a:picLocks noChangeAspect="1"/>
            </p:cNvPicPr>
            <p:nvPr/>
          </p:nvPicPr>
          <p:blipFill>
            <a:blip r:embed="rId2"/>
            <a:stretch>
              <a:fillRect/>
            </a:stretch>
          </p:blipFill>
          <p:spPr>
            <a:xfrm>
              <a:off x="5387676" y="631536"/>
              <a:ext cx="72737" cy="731405"/>
            </a:xfrm>
            <a:prstGeom prst="rect">
              <a:avLst/>
            </a:prstGeom>
          </p:spPr>
        </p:pic>
        <p:pic>
          <p:nvPicPr>
            <p:cNvPr id="1520" name="Picture 1519">
              <a:extLst>
                <a:ext uri="{FF2B5EF4-FFF2-40B4-BE49-F238E27FC236}">
                  <a16:creationId xmlns:a16="http://schemas.microsoft.com/office/drawing/2014/main" id="{C20EFBC4-8340-CBC5-CF95-37952065ACA1}"/>
                </a:ext>
              </a:extLst>
            </p:cNvPr>
            <p:cNvPicPr>
              <a:picLocks noChangeAspect="1"/>
            </p:cNvPicPr>
            <p:nvPr/>
          </p:nvPicPr>
          <p:blipFill>
            <a:blip r:embed="rId2"/>
            <a:stretch>
              <a:fillRect/>
            </a:stretch>
          </p:blipFill>
          <p:spPr>
            <a:xfrm>
              <a:off x="5176388" y="633268"/>
              <a:ext cx="72737" cy="731405"/>
            </a:xfrm>
            <a:prstGeom prst="rect">
              <a:avLst/>
            </a:prstGeom>
          </p:spPr>
        </p:pic>
        <p:pic>
          <p:nvPicPr>
            <p:cNvPr id="1521" name="Picture 1520">
              <a:extLst>
                <a:ext uri="{FF2B5EF4-FFF2-40B4-BE49-F238E27FC236}">
                  <a16:creationId xmlns:a16="http://schemas.microsoft.com/office/drawing/2014/main" id="{3151D021-4324-1225-9DD2-EF3C12F1BA39}"/>
                </a:ext>
              </a:extLst>
            </p:cNvPr>
            <p:cNvPicPr>
              <a:picLocks noChangeAspect="1"/>
            </p:cNvPicPr>
            <p:nvPr/>
          </p:nvPicPr>
          <p:blipFill>
            <a:blip r:embed="rId2"/>
            <a:stretch>
              <a:fillRect/>
            </a:stretch>
          </p:blipFill>
          <p:spPr>
            <a:xfrm>
              <a:off x="5096971" y="633268"/>
              <a:ext cx="72737" cy="731405"/>
            </a:xfrm>
            <a:prstGeom prst="rect">
              <a:avLst/>
            </a:prstGeom>
          </p:spPr>
        </p:pic>
        <p:pic>
          <p:nvPicPr>
            <p:cNvPr id="1522" name="Picture 1521">
              <a:extLst>
                <a:ext uri="{FF2B5EF4-FFF2-40B4-BE49-F238E27FC236}">
                  <a16:creationId xmlns:a16="http://schemas.microsoft.com/office/drawing/2014/main" id="{E5B7AEA9-FACF-26B0-D752-8FA2D79FE06B}"/>
                </a:ext>
              </a:extLst>
            </p:cNvPr>
            <p:cNvPicPr>
              <a:picLocks noChangeAspect="1"/>
            </p:cNvPicPr>
            <p:nvPr/>
          </p:nvPicPr>
          <p:blipFill>
            <a:blip r:embed="rId2"/>
            <a:stretch>
              <a:fillRect/>
            </a:stretch>
          </p:blipFill>
          <p:spPr>
            <a:xfrm>
              <a:off x="5017555" y="633268"/>
              <a:ext cx="72737" cy="731405"/>
            </a:xfrm>
            <a:prstGeom prst="rect">
              <a:avLst/>
            </a:prstGeom>
          </p:spPr>
        </p:pic>
        <p:pic>
          <p:nvPicPr>
            <p:cNvPr id="1523" name="Picture 1522">
              <a:extLst>
                <a:ext uri="{FF2B5EF4-FFF2-40B4-BE49-F238E27FC236}">
                  <a16:creationId xmlns:a16="http://schemas.microsoft.com/office/drawing/2014/main" id="{77F5DEFE-FF5F-ED24-B618-F2B813F61034}"/>
                </a:ext>
              </a:extLst>
            </p:cNvPr>
            <p:cNvPicPr>
              <a:picLocks noChangeAspect="1"/>
            </p:cNvPicPr>
            <p:nvPr/>
          </p:nvPicPr>
          <p:blipFill>
            <a:blip r:embed="rId2"/>
            <a:stretch>
              <a:fillRect/>
            </a:stretch>
          </p:blipFill>
          <p:spPr>
            <a:xfrm>
              <a:off x="4938139" y="633268"/>
              <a:ext cx="72737" cy="731405"/>
            </a:xfrm>
            <a:prstGeom prst="rect">
              <a:avLst/>
            </a:prstGeom>
          </p:spPr>
        </p:pic>
        <p:pic>
          <p:nvPicPr>
            <p:cNvPr id="1524" name="Picture 1523">
              <a:extLst>
                <a:ext uri="{FF2B5EF4-FFF2-40B4-BE49-F238E27FC236}">
                  <a16:creationId xmlns:a16="http://schemas.microsoft.com/office/drawing/2014/main" id="{55F12653-440E-072A-CEB5-1BD6E208CE83}"/>
                </a:ext>
              </a:extLst>
            </p:cNvPr>
            <p:cNvPicPr>
              <a:picLocks noChangeAspect="1"/>
            </p:cNvPicPr>
            <p:nvPr/>
          </p:nvPicPr>
          <p:blipFill>
            <a:blip r:embed="rId2"/>
            <a:stretch>
              <a:fillRect/>
            </a:stretch>
          </p:blipFill>
          <p:spPr>
            <a:xfrm>
              <a:off x="4858723" y="633268"/>
              <a:ext cx="72737" cy="731405"/>
            </a:xfrm>
            <a:prstGeom prst="rect">
              <a:avLst/>
            </a:prstGeom>
          </p:spPr>
        </p:pic>
        <p:pic>
          <p:nvPicPr>
            <p:cNvPr id="1525" name="Picture 1524">
              <a:extLst>
                <a:ext uri="{FF2B5EF4-FFF2-40B4-BE49-F238E27FC236}">
                  <a16:creationId xmlns:a16="http://schemas.microsoft.com/office/drawing/2014/main" id="{7E46EFD5-249D-9872-930B-C6CAFAF3FABB}"/>
                </a:ext>
              </a:extLst>
            </p:cNvPr>
            <p:cNvPicPr>
              <a:picLocks noChangeAspect="1"/>
            </p:cNvPicPr>
            <p:nvPr/>
          </p:nvPicPr>
          <p:blipFill>
            <a:blip r:embed="rId2"/>
            <a:stretch>
              <a:fillRect/>
            </a:stretch>
          </p:blipFill>
          <p:spPr>
            <a:xfrm>
              <a:off x="4779307" y="633268"/>
              <a:ext cx="72737" cy="731405"/>
            </a:xfrm>
            <a:prstGeom prst="rect">
              <a:avLst/>
            </a:prstGeom>
          </p:spPr>
        </p:pic>
        <p:pic>
          <p:nvPicPr>
            <p:cNvPr id="1526" name="Picture 1525">
              <a:extLst>
                <a:ext uri="{FF2B5EF4-FFF2-40B4-BE49-F238E27FC236}">
                  <a16:creationId xmlns:a16="http://schemas.microsoft.com/office/drawing/2014/main" id="{3990DE87-2F8E-A298-FDCE-6111F6A96D91}"/>
                </a:ext>
              </a:extLst>
            </p:cNvPr>
            <p:cNvPicPr>
              <a:picLocks noChangeAspect="1"/>
            </p:cNvPicPr>
            <p:nvPr/>
          </p:nvPicPr>
          <p:blipFill>
            <a:blip r:embed="rId2"/>
            <a:stretch>
              <a:fillRect/>
            </a:stretch>
          </p:blipFill>
          <p:spPr>
            <a:xfrm>
              <a:off x="4699891" y="633268"/>
              <a:ext cx="72737" cy="731405"/>
            </a:xfrm>
            <a:prstGeom prst="rect">
              <a:avLst/>
            </a:prstGeom>
          </p:spPr>
        </p:pic>
        <p:pic>
          <p:nvPicPr>
            <p:cNvPr id="1527" name="Picture 1526">
              <a:extLst>
                <a:ext uri="{FF2B5EF4-FFF2-40B4-BE49-F238E27FC236}">
                  <a16:creationId xmlns:a16="http://schemas.microsoft.com/office/drawing/2014/main" id="{02468346-E73C-F5E4-7650-F22046DBBEC2}"/>
                </a:ext>
              </a:extLst>
            </p:cNvPr>
            <p:cNvPicPr>
              <a:picLocks noChangeAspect="1"/>
            </p:cNvPicPr>
            <p:nvPr/>
          </p:nvPicPr>
          <p:blipFill>
            <a:blip r:embed="rId2"/>
            <a:stretch>
              <a:fillRect/>
            </a:stretch>
          </p:blipFill>
          <p:spPr>
            <a:xfrm>
              <a:off x="4620475" y="633268"/>
              <a:ext cx="72737" cy="731405"/>
            </a:xfrm>
            <a:prstGeom prst="rect">
              <a:avLst/>
            </a:prstGeom>
          </p:spPr>
        </p:pic>
        <p:sp>
          <p:nvSpPr>
            <p:cNvPr id="1528" name="Rectangle 1527">
              <a:extLst>
                <a:ext uri="{FF2B5EF4-FFF2-40B4-BE49-F238E27FC236}">
                  <a16:creationId xmlns:a16="http://schemas.microsoft.com/office/drawing/2014/main" id="{9346F1F9-D0AF-83A4-A3D2-44DD9E05FE2D}"/>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29" name="Rectangle 1528">
              <a:extLst>
                <a:ext uri="{FF2B5EF4-FFF2-40B4-BE49-F238E27FC236}">
                  <a16:creationId xmlns:a16="http://schemas.microsoft.com/office/drawing/2014/main" id="{EF505C20-AA48-FF7A-A09C-DC346234A7F1}"/>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0" name="Rectangle 1529">
              <a:extLst>
                <a:ext uri="{FF2B5EF4-FFF2-40B4-BE49-F238E27FC236}">
                  <a16:creationId xmlns:a16="http://schemas.microsoft.com/office/drawing/2014/main" id="{BDDDE0D2-2AF9-6AB6-B6F9-2870DC194D41}"/>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1" name="Rectangle 1530">
              <a:extLst>
                <a:ext uri="{FF2B5EF4-FFF2-40B4-BE49-F238E27FC236}">
                  <a16:creationId xmlns:a16="http://schemas.microsoft.com/office/drawing/2014/main" id="{F9135FF7-773B-BBF0-5CEB-85B8C056119D}"/>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2" name="Rectangle 1531">
              <a:extLst>
                <a:ext uri="{FF2B5EF4-FFF2-40B4-BE49-F238E27FC236}">
                  <a16:creationId xmlns:a16="http://schemas.microsoft.com/office/drawing/2014/main" id="{8BB82872-3945-8445-BDC3-C3A10C33CC04}"/>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3" name="Rectangle 1532">
              <a:extLst>
                <a:ext uri="{FF2B5EF4-FFF2-40B4-BE49-F238E27FC236}">
                  <a16:creationId xmlns:a16="http://schemas.microsoft.com/office/drawing/2014/main" id="{FD4D66F7-6FF7-2775-E4C7-49217FEF1560}"/>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4" name="Rectangle 1533">
              <a:extLst>
                <a:ext uri="{FF2B5EF4-FFF2-40B4-BE49-F238E27FC236}">
                  <a16:creationId xmlns:a16="http://schemas.microsoft.com/office/drawing/2014/main" id="{BC636A37-7C87-9C44-97A4-214A708A0651}"/>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5" name="Rectangle 1534">
              <a:extLst>
                <a:ext uri="{FF2B5EF4-FFF2-40B4-BE49-F238E27FC236}">
                  <a16:creationId xmlns:a16="http://schemas.microsoft.com/office/drawing/2014/main" id="{967413E8-50CF-0BBF-39E4-B90905CE29BD}"/>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6" name="Rectangle 1535">
              <a:extLst>
                <a:ext uri="{FF2B5EF4-FFF2-40B4-BE49-F238E27FC236}">
                  <a16:creationId xmlns:a16="http://schemas.microsoft.com/office/drawing/2014/main" id="{839C384B-5397-2841-1A10-F24C89B4BC2D}"/>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37" name="Rectangle 1536">
              <a:extLst>
                <a:ext uri="{FF2B5EF4-FFF2-40B4-BE49-F238E27FC236}">
                  <a16:creationId xmlns:a16="http://schemas.microsoft.com/office/drawing/2014/main" id="{5CA6615C-B603-AAB4-B6E0-C392BB6A9C07}"/>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2933" name="Group 2932">
            <a:extLst>
              <a:ext uri="{FF2B5EF4-FFF2-40B4-BE49-F238E27FC236}">
                <a16:creationId xmlns:a16="http://schemas.microsoft.com/office/drawing/2014/main" id="{8EFBAB46-9CE5-6AD7-AD5A-DB6C98049EC2}"/>
              </a:ext>
            </a:extLst>
          </p:cNvPr>
          <p:cNvGrpSpPr/>
          <p:nvPr/>
        </p:nvGrpSpPr>
        <p:grpSpPr>
          <a:xfrm>
            <a:off x="9313276" y="507758"/>
            <a:ext cx="1587878" cy="1145472"/>
            <a:chOff x="6560346" y="507758"/>
            <a:chExt cx="1587878" cy="1145472"/>
          </a:xfrm>
        </p:grpSpPr>
        <p:pic>
          <p:nvPicPr>
            <p:cNvPr id="1465" name="Picture 1464">
              <a:extLst>
                <a:ext uri="{FF2B5EF4-FFF2-40B4-BE49-F238E27FC236}">
                  <a16:creationId xmlns:a16="http://schemas.microsoft.com/office/drawing/2014/main" id="{F379C06D-93BA-0261-4757-3F24337CF186}"/>
                </a:ext>
              </a:extLst>
            </p:cNvPr>
            <p:cNvPicPr>
              <a:picLocks noChangeAspect="1"/>
            </p:cNvPicPr>
            <p:nvPr/>
          </p:nvPicPr>
          <p:blipFill>
            <a:blip r:embed="rId3"/>
            <a:srcRect/>
            <a:stretch/>
          </p:blipFill>
          <p:spPr>
            <a:xfrm>
              <a:off x="6560346" y="507758"/>
              <a:ext cx="1587878" cy="280776"/>
            </a:xfrm>
            <a:prstGeom prst="rect">
              <a:avLst/>
            </a:prstGeom>
          </p:spPr>
        </p:pic>
        <p:pic>
          <p:nvPicPr>
            <p:cNvPr id="1466" name="Picture 1465">
              <a:extLst>
                <a:ext uri="{FF2B5EF4-FFF2-40B4-BE49-F238E27FC236}">
                  <a16:creationId xmlns:a16="http://schemas.microsoft.com/office/drawing/2014/main" id="{243C3BDB-12AF-D1FC-DD26-60E0894E5815}"/>
                </a:ext>
              </a:extLst>
            </p:cNvPr>
            <p:cNvPicPr>
              <a:picLocks noChangeAspect="1"/>
            </p:cNvPicPr>
            <p:nvPr/>
          </p:nvPicPr>
          <p:blipFill>
            <a:blip r:embed="rId3"/>
            <a:srcRect/>
            <a:stretch/>
          </p:blipFill>
          <p:spPr>
            <a:xfrm>
              <a:off x="6560346" y="795990"/>
              <a:ext cx="1587878" cy="280776"/>
            </a:xfrm>
            <a:prstGeom prst="rect">
              <a:avLst/>
            </a:prstGeom>
          </p:spPr>
        </p:pic>
        <p:pic>
          <p:nvPicPr>
            <p:cNvPr id="1467" name="Picture 1466">
              <a:extLst>
                <a:ext uri="{FF2B5EF4-FFF2-40B4-BE49-F238E27FC236}">
                  <a16:creationId xmlns:a16="http://schemas.microsoft.com/office/drawing/2014/main" id="{39C4C08A-0F0D-5E85-FC16-2E00743807C2}"/>
                </a:ext>
              </a:extLst>
            </p:cNvPr>
            <p:cNvPicPr>
              <a:picLocks noChangeAspect="1"/>
            </p:cNvPicPr>
            <p:nvPr/>
          </p:nvPicPr>
          <p:blipFill>
            <a:blip r:embed="rId3"/>
            <a:srcRect/>
            <a:stretch/>
          </p:blipFill>
          <p:spPr>
            <a:xfrm>
              <a:off x="6560346" y="1084222"/>
              <a:ext cx="1587878" cy="280776"/>
            </a:xfrm>
            <a:prstGeom prst="rect">
              <a:avLst/>
            </a:prstGeom>
          </p:spPr>
        </p:pic>
        <p:pic>
          <p:nvPicPr>
            <p:cNvPr id="1538" name="Picture 1537">
              <a:extLst>
                <a:ext uri="{FF2B5EF4-FFF2-40B4-BE49-F238E27FC236}">
                  <a16:creationId xmlns:a16="http://schemas.microsoft.com/office/drawing/2014/main" id="{6AE22A97-0811-7C9F-7EF1-70A9BFD570A5}"/>
                </a:ext>
              </a:extLst>
            </p:cNvPr>
            <p:cNvPicPr>
              <a:picLocks noChangeAspect="1"/>
            </p:cNvPicPr>
            <p:nvPr/>
          </p:nvPicPr>
          <p:blipFill>
            <a:blip r:embed="rId3"/>
            <a:srcRect/>
            <a:stretch/>
          </p:blipFill>
          <p:spPr>
            <a:xfrm>
              <a:off x="6560346" y="1372454"/>
              <a:ext cx="1587878" cy="280776"/>
            </a:xfrm>
            <a:prstGeom prst="rect">
              <a:avLst/>
            </a:prstGeom>
          </p:spPr>
        </p:pic>
      </p:grpSp>
      <p:grpSp>
        <p:nvGrpSpPr>
          <p:cNvPr id="1581" name="Group 1580">
            <a:extLst>
              <a:ext uri="{FF2B5EF4-FFF2-40B4-BE49-F238E27FC236}">
                <a16:creationId xmlns:a16="http://schemas.microsoft.com/office/drawing/2014/main" id="{FE110A51-E0AB-D984-2C12-07FE8B6B0760}"/>
              </a:ext>
            </a:extLst>
          </p:cNvPr>
          <p:cNvGrpSpPr/>
          <p:nvPr/>
        </p:nvGrpSpPr>
        <p:grpSpPr>
          <a:xfrm>
            <a:off x="5270922" y="4656385"/>
            <a:ext cx="1590296" cy="1559589"/>
            <a:chOff x="4523121" y="487680"/>
            <a:chExt cx="1590296" cy="1480156"/>
          </a:xfrm>
        </p:grpSpPr>
        <p:sp>
          <p:nvSpPr>
            <p:cNvPr id="1582" name="Rectangle 1581">
              <a:extLst>
                <a:ext uri="{FF2B5EF4-FFF2-40B4-BE49-F238E27FC236}">
                  <a16:creationId xmlns:a16="http://schemas.microsoft.com/office/drawing/2014/main" id="{C8359A6E-2560-B650-AF12-803099B506D4}"/>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83" name="Rectangle 1582">
              <a:extLst>
                <a:ext uri="{FF2B5EF4-FFF2-40B4-BE49-F238E27FC236}">
                  <a16:creationId xmlns:a16="http://schemas.microsoft.com/office/drawing/2014/main" id="{C8F053BC-97AE-A086-FCAF-4F6C2DFE278B}"/>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Oval 1583">
              <a:extLst>
                <a:ext uri="{FF2B5EF4-FFF2-40B4-BE49-F238E27FC236}">
                  <a16:creationId xmlns:a16="http://schemas.microsoft.com/office/drawing/2014/main" id="{BBDD99B2-B296-BEBB-1B60-D67CBDE44C42}"/>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Rectangle 1584">
              <a:extLst>
                <a:ext uri="{FF2B5EF4-FFF2-40B4-BE49-F238E27FC236}">
                  <a16:creationId xmlns:a16="http://schemas.microsoft.com/office/drawing/2014/main" id="{0393C669-DAB3-7C1A-41B7-C2F560CB8866}"/>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1586" name="Rectangle 1585">
              <a:extLst>
                <a:ext uri="{FF2B5EF4-FFF2-40B4-BE49-F238E27FC236}">
                  <a16:creationId xmlns:a16="http://schemas.microsoft.com/office/drawing/2014/main" id="{159AE68E-9C70-216A-4820-F485E03C277F}"/>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Rectangle 1586">
              <a:extLst>
                <a:ext uri="{FF2B5EF4-FFF2-40B4-BE49-F238E27FC236}">
                  <a16:creationId xmlns:a16="http://schemas.microsoft.com/office/drawing/2014/main" id="{BDFBB327-087C-5E06-BCE9-EDEC09792296}"/>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88" name="Rectangle 1587">
              <a:extLst>
                <a:ext uri="{FF2B5EF4-FFF2-40B4-BE49-F238E27FC236}">
                  <a16:creationId xmlns:a16="http://schemas.microsoft.com/office/drawing/2014/main" id="{C94A7F68-4198-AD9A-B9CD-855A50C30274}"/>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89" name="Rectangle 1588">
              <a:extLst>
                <a:ext uri="{FF2B5EF4-FFF2-40B4-BE49-F238E27FC236}">
                  <a16:creationId xmlns:a16="http://schemas.microsoft.com/office/drawing/2014/main" id="{63B3C6CA-4231-C78C-DD86-D045DC924AEA}"/>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0" name="Picture 1589">
              <a:extLst>
                <a:ext uri="{FF2B5EF4-FFF2-40B4-BE49-F238E27FC236}">
                  <a16:creationId xmlns:a16="http://schemas.microsoft.com/office/drawing/2014/main" id="{E9FD1E1C-5B8C-AFA2-82BC-681DE6700904}"/>
                </a:ext>
              </a:extLst>
            </p:cNvPr>
            <p:cNvPicPr>
              <a:picLocks noChangeAspect="1"/>
            </p:cNvPicPr>
            <p:nvPr/>
          </p:nvPicPr>
          <p:blipFill>
            <a:blip r:embed="rId2"/>
            <a:stretch>
              <a:fillRect/>
            </a:stretch>
          </p:blipFill>
          <p:spPr>
            <a:xfrm>
              <a:off x="5943589" y="631536"/>
              <a:ext cx="72737" cy="731405"/>
            </a:xfrm>
            <a:prstGeom prst="rect">
              <a:avLst/>
            </a:prstGeom>
          </p:spPr>
        </p:pic>
        <p:pic>
          <p:nvPicPr>
            <p:cNvPr id="1591" name="Picture 1590">
              <a:extLst>
                <a:ext uri="{FF2B5EF4-FFF2-40B4-BE49-F238E27FC236}">
                  <a16:creationId xmlns:a16="http://schemas.microsoft.com/office/drawing/2014/main" id="{2E08A26A-9529-E33A-9DB8-29570F1EFA4D}"/>
                </a:ext>
              </a:extLst>
            </p:cNvPr>
            <p:cNvPicPr>
              <a:picLocks noChangeAspect="1"/>
            </p:cNvPicPr>
            <p:nvPr/>
          </p:nvPicPr>
          <p:blipFill>
            <a:blip r:embed="rId2"/>
            <a:stretch>
              <a:fillRect/>
            </a:stretch>
          </p:blipFill>
          <p:spPr>
            <a:xfrm>
              <a:off x="5864172" y="631536"/>
              <a:ext cx="72737" cy="731405"/>
            </a:xfrm>
            <a:prstGeom prst="rect">
              <a:avLst/>
            </a:prstGeom>
          </p:spPr>
        </p:pic>
        <p:pic>
          <p:nvPicPr>
            <p:cNvPr id="1592" name="Picture 1591">
              <a:extLst>
                <a:ext uri="{FF2B5EF4-FFF2-40B4-BE49-F238E27FC236}">
                  <a16:creationId xmlns:a16="http://schemas.microsoft.com/office/drawing/2014/main" id="{83321458-8D88-1CF7-C905-8D4906836126}"/>
                </a:ext>
              </a:extLst>
            </p:cNvPr>
            <p:cNvPicPr>
              <a:picLocks noChangeAspect="1"/>
            </p:cNvPicPr>
            <p:nvPr/>
          </p:nvPicPr>
          <p:blipFill>
            <a:blip r:embed="rId2"/>
            <a:stretch>
              <a:fillRect/>
            </a:stretch>
          </p:blipFill>
          <p:spPr>
            <a:xfrm>
              <a:off x="5784756" y="631536"/>
              <a:ext cx="72737" cy="731405"/>
            </a:xfrm>
            <a:prstGeom prst="rect">
              <a:avLst/>
            </a:prstGeom>
          </p:spPr>
        </p:pic>
        <p:pic>
          <p:nvPicPr>
            <p:cNvPr id="1593" name="Picture 1592">
              <a:extLst>
                <a:ext uri="{FF2B5EF4-FFF2-40B4-BE49-F238E27FC236}">
                  <a16:creationId xmlns:a16="http://schemas.microsoft.com/office/drawing/2014/main" id="{FB1B5E1C-9E94-C1F1-3BA3-9AD6ADB15207}"/>
                </a:ext>
              </a:extLst>
            </p:cNvPr>
            <p:cNvPicPr>
              <a:picLocks noChangeAspect="1"/>
            </p:cNvPicPr>
            <p:nvPr/>
          </p:nvPicPr>
          <p:blipFill>
            <a:blip r:embed="rId2"/>
            <a:stretch>
              <a:fillRect/>
            </a:stretch>
          </p:blipFill>
          <p:spPr>
            <a:xfrm>
              <a:off x="5705340" y="631536"/>
              <a:ext cx="72737" cy="731405"/>
            </a:xfrm>
            <a:prstGeom prst="rect">
              <a:avLst/>
            </a:prstGeom>
          </p:spPr>
        </p:pic>
        <p:pic>
          <p:nvPicPr>
            <p:cNvPr id="1594" name="Picture 1593">
              <a:extLst>
                <a:ext uri="{FF2B5EF4-FFF2-40B4-BE49-F238E27FC236}">
                  <a16:creationId xmlns:a16="http://schemas.microsoft.com/office/drawing/2014/main" id="{9101D423-4B3F-8961-198D-5D066D6780A8}"/>
                </a:ext>
              </a:extLst>
            </p:cNvPr>
            <p:cNvPicPr>
              <a:picLocks noChangeAspect="1"/>
            </p:cNvPicPr>
            <p:nvPr/>
          </p:nvPicPr>
          <p:blipFill>
            <a:blip r:embed="rId2"/>
            <a:stretch>
              <a:fillRect/>
            </a:stretch>
          </p:blipFill>
          <p:spPr>
            <a:xfrm>
              <a:off x="5625924" y="631536"/>
              <a:ext cx="72737" cy="731405"/>
            </a:xfrm>
            <a:prstGeom prst="rect">
              <a:avLst/>
            </a:prstGeom>
          </p:spPr>
        </p:pic>
        <p:pic>
          <p:nvPicPr>
            <p:cNvPr id="1595" name="Picture 1594">
              <a:extLst>
                <a:ext uri="{FF2B5EF4-FFF2-40B4-BE49-F238E27FC236}">
                  <a16:creationId xmlns:a16="http://schemas.microsoft.com/office/drawing/2014/main" id="{60FF4974-EAEB-F771-766B-89F0B449DC98}"/>
                </a:ext>
              </a:extLst>
            </p:cNvPr>
            <p:cNvPicPr>
              <a:picLocks noChangeAspect="1"/>
            </p:cNvPicPr>
            <p:nvPr/>
          </p:nvPicPr>
          <p:blipFill>
            <a:blip r:embed="rId2"/>
            <a:stretch>
              <a:fillRect/>
            </a:stretch>
          </p:blipFill>
          <p:spPr>
            <a:xfrm>
              <a:off x="5546508" y="631536"/>
              <a:ext cx="72737" cy="731405"/>
            </a:xfrm>
            <a:prstGeom prst="rect">
              <a:avLst/>
            </a:prstGeom>
          </p:spPr>
        </p:pic>
        <p:pic>
          <p:nvPicPr>
            <p:cNvPr id="1596" name="Picture 1595">
              <a:extLst>
                <a:ext uri="{FF2B5EF4-FFF2-40B4-BE49-F238E27FC236}">
                  <a16:creationId xmlns:a16="http://schemas.microsoft.com/office/drawing/2014/main" id="{868BE0DC-16AB-3BE1-AE66-0CA84CF5AE02}"/>
                </a:ext>
              </a:extLst>
            </p:cNvPr>
            <p:cNvPicPr>
              <a:picLocks noChangeAspect="1"/>
            </p:cNvPicPr>
            <p:nvPr/>
          </p:nvPicPr>
          <p:blipFill>
            <a:blip r:embed="rId2"/>
            <a:stretch>
              <a:fillRect/>
            </a:stretch>
          </p:blipFill>
          <p:spPr>
            <a:xfrm>
              <a:off x="5467092" y="631536"/>
              <a:ext cx="72737" cy="731405"/>
            </a:xfrm>
            <a:prstGeom prst="rect">
              <a:avLst/>
            </a:prstGeom>
          </p:spPr>
        </p:pic>
        <p:pic>
          <p:nvPicPr>
            <p:cNvPr id="1597" name="Picture 1596">
              <a:extLst>
                <a:ext uri="{FF2B5EF4-FFF2-40B4-BE49-F238E27FC236}">
                  <a16:creationId xmlns:a16="http://schemas.microsoft.com/office/drawing/2014/main" id="{39F2D968-EBFB-AC00-0402-4FEA67912626}"/>
                </a:ext>
              </a:extLst>
            </p:cNvPr>
            <p:cNvPicPr>
              <a:picLocks noChangeAspect="1"/>
            </p:cNvPicPr>
            <p:nvPr/>
          </p:nvPicPr>
          <p:blipFill>
            <a:blip r:embed="rId2"/>
            <a:stretch>
              <a:fillRect/>
            </a:stretch>
          </p:blipFill>
          <p:spPr>
            <a:xfrm>
              <a:off x="5387676" y="631536"/>
              <a:ext cx="72737" cy="731405"/>
            </a:xfrm>
            <a:prstGeom prst="rect">
              <a:avLst/>
            </a:prstGeom>
          </p:spPr>
        </p:pic>
        <p:pic>
          <p:nvPicPr>
            <p:cNvPr id="1598" name="Picture 1597">
              <a:extLst>
                <a:ext uri="{FF2B5EF4-FFF2-40B4-BE49-F238E27FC236}">
                  <a16:creationId xmlns:a16="http://schemas.microsoft.com/office/drawing/2014/main" id="{68E5ADE2-F20F-B3D7-8078-9965FC245419}"/>
                </a:ext>
              </a:extLst>
            </p:cNvPr>
            <p:cNvPicPr>
              <a:picLocks noChangeAspect="1"/>
            </p:cNvPicPr>
            <p:nvPr/>
          </p:nvPicPr>
          <p:blipFill>
            <a:blip r:embed="rId2"/>
            <a:stretch>
              <a:fillRect/>
            </a:stretch>
          </p:blipFill>
          <p:spPr>
            <a:xfrm>
              <a:off x="5176388" y="633268"/>
              <a:ext cx="72737" cy="731405"/>
            </a:xfrm>
            <a:prstGeom prst="rect">
              <a:avLst/>
            </a:prstGeom>
          </p:spPr>
        </p:pic>
        <p:pic>
          <p:nvPicPr>
            <p:cNvPr id="1599" name="Picture 1598">
              <a:extLst>
                <a:ext uri="{FF2B5EF4-FFF2-40B4-BE49-F238E27FC236}">
                  <a16:creationId xmlns:a16="http://schemas.microsoft.com/office/drawing/2014/main" id="{8EE8FAE0-A39C-1510-2AA6-9636017CE8B0}"/>
                </a:ext>
              </a:extLst>
            </p:cNvPr>
            <p:cNvPicPr>
              <a:picLocks noChangeAspect="1"/>
            </p:cNvPicPr>
            <p:nvPr/>
          </p:nvPicPr>
          <p:blipFill>
            <a:blip r:embed="rId2"/>
            <a:stretch>
              <a:fillRect/>
            </a:stretch>
          </p:blipFill>
          <p:spPr>
            <a:xfrm>
              <a:off x="5096971" y="633268"/>
              <a:ext cx="72737" cy="731405"/>
            </a:xfrm>
            <a:prstGeom prst="rect">
              <a:avLst/>
            </a:prstGeom>
          </p:spPr>
        </p:pic>
        <p:pic>
          <p:nvPicPr>
            <p:cNvPr id="1600" name="Picture 1599">
              <a:extLst>
                <a:ext uri="{FF2B5EF4-FFF2-40B4-BE49-F238E27FC236}">
                  <a16:creationId xmlns:a16="http://schemas.microsoft.com/office/drawing/2014/main" id="{B3801A98-A431-6F33-5939-59461DF96F6C}"/>
                </a:ext>
              </a:extLst>
            </p:cNvPr>
            <p:cNvPicPr>
              <a:picLocks noChangeAspect="1"/>
            </p:cNvPicPr>
            <p:nvPr/>
          </p:nvPicPr>
          <p:blipFill>
            <a:blip r:embed="rId2"/>
            <a:stretch>
              <a:fillRect/>
            </a:stretch>
          </p:blipFill>
          <p:spPr>
            <a:xfrm>
              <a:off x="5017555" y="633268"/>
              <a:ext cx="72737" cy="731405"/>
            </a:xfrm>
            <a:prstGeom prst="rect">
              <a:avLst/>
            </a:prstGeom>
          </p:spPr>
        </p:pic>
        <p:pic>
          <p:nvPicPr>
            <p:cNvPr id="1601" name="Picture 1600">
              <a:extLst>
                <a:ext uri="{FF2B5EF4-FFF2-40B4-BE49-F238E27FC236}">
                  <a16:creationId xmlns:a16="http://schemas.microsoft.com/office/drawing/2014/main" id="{87B0235C-3652-64FE-DC1F-4C4586989D06}"/>
                </a:ext>
              </a:extLst>
            </p:cNvPr>
            <p:cNvPicPr>
              <a:picLocks noChangeAspect="1"/>
            </p:cNvPicPr>
            <p:nvPr/>
          </p:nvPicPr>
          <p:blipFill>
            <a:blip r:embed="rId2"/>
            <a:stretch>
              <a:fillRect/>
            </a:stretch>
          </p:blipFill>
          <p:spPr>
            <a:xfrm>
              <a:off x="4938139" y="633268"/>
              <a:ext cx="72737" cy="731405"/>
            </a:xfrm>
            <a:prstGeom prst="rect">
              <a:avLst/>
            </a:prstGeom>
          </p:spPr>
        </p:pic>
        <p:pic>
          <p:nvPicPr>
            <p:cNvPr id="1602" name="Picture 1601">
              <a:extLst>
                <a:ext uri="{FF2B5EF4-FFF2-40B4-BE49-F238E27FC236}">
                  <a16:creationId xmlns:a16="http://schemas.microsoft.com/office/drawing/2014/main" id="{2AC07B2C-C9CC-BD59-5FEE-BF4E4F0F96A4}"/>
                </a:ext>
              </a:extLst>
            </p:cNvPr>
            <p:cNvPicPr>
              <a:picLocks noChangeAspect="1"/>
            </p:cNvPicPr>
            <p:nvPr/>
          </p:nvPicPr>
          <p:blipFill>
            <a:blip r:embed="rId2"/>
            <a:stretch>
              <a:fillRect/>
            </a:stretch>
          </p:blipFill>
          <p:spPr>
            <a:xfrm>
              <a:off x="4858723" y="633268"/>
              <a:ext cx="72737" cy="731405"/>
            </a:xfrm>
            <a:prstGeom prst="rect">
              <a:avLst/>
            </a:prstGeom>
          </p:spPr>
        </p:pic>
        <p:pic>
          <p:nvPicPr>
            <p:cNvPr id="1603" name="Picture 1602">
              <a:extLst>
                <a:ext uri="{FF2B5EF4-FFF2-40B4-BE49-F238E27FC236}">
                  <a16:creationId xmlns:a16="http://schemas.microsoft.com/office/drawing/2014/main" id="{CDE4B7CA-8506-FC49-6568-A6FDF31A12BB}"/>
                </a:ext>
              </a:extLst>
            </p:cNvPr>
            <p:cNvPicPr>
              <a:picLocks noChangeAspect="1"/>
            </p:cNvPicPr>
            <p:nvPr/>
          </p:nvPicPr>
          <p:blipFill>
            <a:blip r:embed="rId2"/>
            <a:stretch>
              <a:fillRect/>
            </a:stretch>
          </p:blipFill>
          <p:spPr>
            <a:xfrm>
              <a:off x="4779307" y="633268"/>
              <a:ext cx="72737" cy="731405"/>
            </a:xfrm>
            <a:prstGeom prst="rect">
              <a:avLst/>
            </a:prstGeom>
          </p:spPr>
        </p:pic>
        <p:pic>
          <p:nvPicPr>
            <p:cNvPr id="1604" name="Picture 1603">
              <a:extLst>
                <a:ext uri="{FF2B5EF4-FFF2-40B4-BE49-F238E27FC236}">
                  <a16:creationId xmlns:a16="http://schemas.microsoft.com/office/drawing/2014/main" id="{10E343EE-7CFC-D093-76E1-942A3BA0ED2D}"/>
                </a:ext>
              </a:extLst>
            </p:cNvPr>
            <p:cNvPicPr>
              <a:picLocks noChangeAspect="1"/>
            </p:cNvPicPr>
            <p:nvPr/>
          </p:nvPicPr>
          <p:blipFill>
            <a:blip r:embed="rId2"/>
            <a:stretch>
              <a:fillRect/>
            </a:stretch>
          </p:blipFill>
          <p:spPr>
            <a:xfrm>
              <a:off x="4699891" y="633268"/>
              <a:ext cx="72737" cy="731405"/>
            </a:xfrm>
            <a:prstGeom prst="rect">
              <a:avLst/>
            </a:prstGeom>
          </p:spPr>
        </p:pic>
        <p:pic>
          <p:nvPicPr>
            <p:cNvPr id="1605" name="Picture 1604">
              <a:extLst>
                <a:ext uri="{FF2B5EF4-FFF2-40B4-BE49-F238E27FC236}">
                  <a16:creationId xmlns:a16="http://schemas.microsoft.com/office/drawing/2014/main" id="{6D5CB5BC-E0C4-13C8-3A2B-9AF36957F105}"/>
                </a:ext>
              </a:extLst>
            </p:cNvPr>
            <p:cNvPicPr>
              <a:picLocks noChangeAspect="1"/>
            </p:cNvPicPr>
            <p:nvPr/>
          </p:nvPicPr>
          <p:blipFill>
            <a:blip r:embed="rId2"/>
            <a:stretch>
              <a:fillRect/>
            </a:stretch>
          </p:blipFill>
          <p:spPr>
            <a:xfrm>
              <a:off x="4620475" y="633268"/>
              <a:ext cx="72737" cy="731405"/>
            </a:xfrm>
            <a:prstGeom prst="rect">
              <a:avLst/>
            </a:prstGeom>
          </p:spPr>
        </p:pic>
        <p:sp>
          <p:nvSpPr>
            <p:cNvPr id="1606" name="Rectangle 1605">
              <a:extLst>
                <a:ext uri="{FF2B5EF4-FFF2-40B4-BE49-F238E27FC236}">
                  <a16:creationId xmlns:a16="http://schemas.microsoft.com/office/drawing/2014/main" id="{2AED3D1D-12D6-22EE-2B9D-0268ABB4F43E}"/>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07" name="Rectangle 1606">
              <a:extLst>
                <a:ext uri="{FF2B5EF4-FFF2-40B4-BE49-F238E27FC236}">
                  <a16:creationId xmlns:a16="http://schemas.microsoft.com/office/drawing/2014/main" id="{5C26A634-A022-307F-B30A-FBD05486F461}"/>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08" name="Rectangle 1607">
              <a:extLst>
                <a:ext uri="{FF2B5EF4-FFF2-40B4-BE49-F238E27FC236}">
                  <a16:creationId xmlns:a16="http://schemas.microsoft.com/office/drawing/2014/main" id="{0608DB73-77DC-2C1F-BB76-7335D06091BD}"/>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09" name="Rectangle 1608">
              <a:extLst>
                <a:ext uri="{FF2B5EF4-FFF2-40B4-BE49-F238E27FC236}">
                  <a16:creationId xmlns:a16="http://schemas.microsoft.com/office/drawing/2014/main" id="{4E3DEA75-6D86-5A16-42EB-82BC4EE2A7B9}"/>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0" name="Rectangle 1609">
              <a:extLst>
                <a:ext uri="{FF2B5EF4-FFF2-40B4-BE49-F238E27FC236}">
                  <a16:creationId xmlns:a16="http://schemas.microsoft.com/office/drawing/2014/main" id="{5207BEC1-E696-DD9F-8BF7-9A0A5D8C8BE8}"/>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1" name="Rectangle 1610">
              <a:extLst>
                <a:ext uri="{FF2B5EF4-FFF2-40B4-BE49-F238E27FC236}">
                  <a16:creationId xmlns:a16="http://schemas.microsoft.com/office/drawing/2014/main" id="{56946700-1208-BD62-B08B-FE13A4E35058}"/>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2" name="Rectangle 1611">
              <a:extLst>
                <a:ext uri="{FF2B5EF4-FFF2-40B4-BE49-F238E27FC236}">
                  <a16:creationId xmlns:a16="http://schemas.microsoft.com/office/drawing/2014/main" id="{145A2866-3F7B-2DE9-450E-DC880EA63881}"/>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3" name="Rectangle 1612">
              <a:extLst>
                <a:ext uri="{FF2B5EF4-FFF2-40B4-BE49-F238E27FC236}">
                  <a16:creationId xmlns:a16="http://schemas.microsoft.com/office/drawing/2014/main" id="{DEE396E7-9916-CEBC-1D3D-4790B27344C6}"/>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4" name="Rectangle 1613">
              <a:extLst>
                <a:ext uri="{FF2B5EF4-FFF2-40B4-BE49-F238E27FC236}">
                  <a16:creationId xmlns:a16="http://schemas.microsoft.com/office/drawing/2014/main" id="{DE05BC27-EF4F-3965-2865-8963E9CDD316}"/>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615" name="Rectangle 1614">
              <a:extLst>
                <a:ext uri="{FF2B5EF4-FFF2-40B4-BE49-F238E27FC236}">
                  <a16:creationId xmlns:a16="http://schemas.microsoft.com/office/drawing/2014/main" id="{29731CC9-41B8-A5E9-7D4F-9682D4921139}"/>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1737" name="Group 1736">
            <a:extLst>
              <a:ext uri="{FF2B5EF4-FFF2-40B4-BE49-F238E27FC236}">
                <a16:creationId xmlns:a16="http://schemas.microsoft.com/office/drawing/2014/main" id="{8F675BF7-113B-A798-E7DC-AC6ABCC905A2}"/>
              </a:ext>
            </a:extLst>
          </p:cNvPr>
          <p:cNvGrpSpPr/>
          <p:nvPr/>
        </p:nvGrpSpPr>
        <p:grpSpPr>
          <a:xfrm>
            <a:off x="5277406" y="1679722"/>
            <a:ext cx="1590296" cy="1559588"/>
            <a:chOff x="4523121" y="487680"/>
            <a:chExt cx="1590296" cy="1480156"/>
          </a:xfrm>
        </p:grpSpPr>
        <p:sp>
          <p:nvSpPr>
            <p:cNvPr id="1738" name="Rectangle 1737">
              <a:extLst>
                <a:ext uri="{FF2B5EF4-FFF2-40B4-BE49-F238E27FC236}">
                  <a16:creationId xmlns:a16="http://schemas.microsoft.com/office/drawing/2014/main" id="{55705B96-157E-5A0E-451A-F86128FB1468}"/>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39" name="Rectangle 1738">
              <a:extLst>
                <a:ext uri="{FF2B5EF4-FFF2-40B4-BE49-F238E27FC236}">
                  <a16:creationId xmlns:a16="http://schemas.microsoft.com/office/drawing/2014/main" id="{C68428FA-01BA-E89A-346D-42AFB6A6E18E}"/>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 name="Oval 1739">
              <a:extLst>
                <a:ext uri="{FF2B5EF4-FFF2-40B4-BE49-F238E27FC236}">
                  <a16:creationId xmlns:a16="http://schemas.microsoft.com/office/drawing/2014/main" id="{912679E1-A06C-434A-B9C3-8EA6155EEB20}"/>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 name="Rectangle 1740">
              <a:extLst>
                <a:ext uri="{FF2B5EF4-FFF2-40B4-BE49-F238E27FC236}">
                  <a16:creationId xmlns:a16="http://schemas.microsoft.com/office/drawing/2014/main" id="{9B3A0874-4B35-F810-7DC6-9785D5E0A07F}"/>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1742" name="Rectangle 1741">
              <a:extLst>
                <a:ext uri="{FF2B5EF4-FFF2-40B4-BE49-F238E27FC236}">
                  <a16:creationId xmlns:a16="http://schemas.microsoft.com/office/drawing/2014/main" id="{19BECDDE-0CD8-3976-7776-5A9E41194E54}"/>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 name="Rectangle 1742">
              <a:extLst>
                <a:ext uri="{FF2B5EF4-FFF2-40B4-BE49-F238E27FC236}">
                  <a16:creationId xmlns:a16="http://schemas.microsoft.com/office/drawing/2014/main" id="{6032EA7B-1EE4-6F78-7EB6-0BB8E07277C9}"/>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44" name="Rectangle 1743">
              <a:extLst>
                <a:ext uri="{FF2B5EF4-FFF2-40B4-BE49-F238E27FC236}">
                  <a16:creationId xmlns:a16="http://schemas.microsoft.com/office/drawing/2014/main" id="{D7CBE5A2-42C0-8329-5428-7679B52CDC48}"/>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45" name="Rectangle 1744">
              <a:extLst>
                <a:ext uri="{FF2B5EF4-FFF2-40B4-BE49-F238E27FC236}">
                  <a16:creationId xmlns:a16="http://schemas.microsoft.com/office/drawing/2014/main" id="{7493A030-54DD-C324-CE2E-1F293F6CA6FC}"/>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6" name="Picture 1745">
              <a:extLst>
                <a:ext uri="{FF2B5EF4-FFF2-40B4-BE49-F238E27FC236}">
                  <a16:creationId xmlns:a16="http://schemas.microsoft.com/office/drawing/2014/main" id="{0A1EF1B5-A15F-86E6-874C-380EFCE7C9BD}"/>
                </a:ext>
              </a:extLst>
            </p:cNvPr>
            <p:cNvPicPr>
              <a:picLocks noChangeAspect="1"/>
            </p:cNvPicPr>
            <p:nvPr/>
          </p:nvPicPr>
          <p:blipFill>
            <a:blip r:embed="rId2"/>
            <a:stretch>
              <a:fillRect/>
            </a:stretch>
          </p:blipFill>
          <p:spPr>
            <a:xfrm>
              <a:off x="5943589" y="631536"/>
              <a:ext cx="72737" cy="731405"/>
            </a:xfrm>
            <a:prstGeom prst="rect">
              <a:avLst/>
            </a:prstGeom>
          </p:spPr>
        </p:pic>
        <p:pic>
          <p:nvPicPr>
            <p:cNvPr id="1747" name="Picture 1746">
              <a:extLst>
                <a:ext uri="{FF2B5EF4-FFF2-40B4-BE49-F238E27FC236}">
                  <a16:creationId xmlns:a16="http://schemas.microsoft.com/office/drawing/2014/main" id="{2FC34B70-0022-BD34-4E18-F61214519E18}"/>
                </a:ext>
              </a:extLst>
            </p:cNvPr>
            <p:cNvPicPr>
              <a:picLocks noChangeAspect="1"/>
            </p:cNvPicPr>
            <p:nvPr/>
          </p:nvPicPr>
          <p:blipFill>
            <a:blip r:embed="rId2"/>
            <a:stretch>
              <a:fillRect/>
            </a:stretch>
          </p:blipFill>
          <p:spPr>
            <a:xfrm>
              <a:off x="5864172" y="631536"/>
              <a:ext cx="72737" cy="731405"/>
            </a:xfrm>
            <a:prstGeom prst="rect">
              <a:avLst/>
            </a:prstGeom>
          </p:spPr>
        </p:pic>
        <p:pic>
          <p:nvPicPr>
            <p:cNvPr id="1748" name="Picture 1747">
              <a:extLst>
                <a:ext uri="{FF2B5EF4-FFF2-40B4-BE49-F238E27FC236}">
                  <a16:creationId xmlns:a16="http://schemas.microsoft.com/office/drawing/2014/main" id="{B921C8AD-1676-FE4A-0A96-B76BFA5DA298}"/>
                </a:ext>
              </a:extLst>
            </p:cNvPr>
            <p:cNvPicPr>
              <a:picLocks noChangeAspect="1"/>
            </p:cNvPicPr>
            <p:nvPr/>
          </p:nvPicPr>
          <p:blipFill>
            <a:blip r:embed="rId2"/>
            <a:stretch>
              <a:fillRect/>
            </a:stretch>
          </p:blipFill>
          <p:spPr>
            <a:xfrm>
              <a:off x="5784756" y="631536"/>
              <a:ext cx="72737" cy="731405"/>
            </a:xfrm>
            <a:prstGeom prst="rect">
              <a:avLst/>
            </a:prstGeom>
          </p:spPr>
        </p:pic>
        <p:pic>
          <p:nvPicPr>
            <p:cNvPr id="1749" name="Picture 1748">
              <a:extLst>
                <a:ext uri="{FF2B5EF4-FFF2-40B4-BE49-F238E27FC236}">
                  <a16:creationId xmlns:a16="http://schemas.microsoft.com/office/drawing/2014/main" id="{0050CED6-8A22-3785-4C1E-F33371935A20}"/>
                </a:ext>
              </a:extLst>
            </p:cNvPr>
            <p:cNvPicPr>
              <a:picLocks noChangeAspect="1"/>
            </p:cNvPicPr>
            <p:nvPr/>
          </p:nvPicPr>
          <p:blipFill>
            <a:blip r:embed="rId2"/>
            <a:stretch>
              <a:fillRect/>
            </a:stretch>
          </p:blipFill>
          <p:spPr>
            <a:xfrm>
              <a:off x="5705340" y="631536"/>
              <a:ext cx="72737" cy="731405"/>
            </a:xfrm>
            <a:prstGeom prst="rect">
              <a:avLst/>
            </a:prstGeom>
          </p:spPr>
        </p:pic>
        <p:pic>
          <p:nvPicPr>
            <p:cNvPr id="1750" name="Picture 1749">
              <a:extLst>
                <a:ext uri="{FF2B5EF4-FFF2-40B4-BE49-F238E27FC236}">
                  <a16:creationId xmlns:a16="http://schemas.microsoft.com/office/drawing/2014/main" id="{246C35F9-6B0F-6695-14FA-A17568AF7714}"/>
                </a:ext>
              </a:extLst>
            </p:cNvPr>
            <p:cNvPicPr>
              <a:picLocks noChangeAspect="1"/>
            </p:cNvPicPr>
            <p:nvPr/>
          </p:nvPicPr>
          <p:blipFill>
            <a:blip r:embed="rId2"/>
            <a:stretch>
              <a:fillRect/>
            </a:stretch>
          </p:blipFill>
          <p:spPr>
            <a:xfrm>
              <a:off x="5625924" y="631536"/>
              <a:ext cx="72737" cy="731405"/>
            </a:xfrm>
            <a:prstGeom prst="rect">
              <a:avLst/>
            </a:prstGeom>
          </p:spPr>
        </p:pic>
        <p:pic>
          <p:nvPicPr>
            <p:cNvPr id="1751" name="Picture 1750">
              <a:extLst>
                <a:ext uri="{FF2B5EF4-FFF2-40B4-BE49-F238E27FC236}">
                  <a16:creationId xmlns:a16="http://schemas.microsoft.com/office/drawing/2014/main" id="{3DBBA17A-5C99-4FCE-39C1-54AA07A34417}"/>
                </a:ext>
              </a:extLst>
            </p:cNvPr>
            <p:cNvPicPr>
              <a:picLocks noChangeAspect="1"/>
            </p:cNvPicPr>
            <p:nvPr/>
          </p:nvPicPr>
          <p:blipFill>
            <a:blip r:embed="rId2"/>
            <a:stretch>
              <a:fillRect/>
            </a:stretch>
          </p:blipFill>
          <p:spPr>
            <a:xfrm>
              <a:off x="5546508" y="631536"/>
              <a:ext cx="72737" cy="731405"/>
            </a:xfrm>
            <a:prstGeom prst="rect">
              <a:avLst/>
            </a:prstGeom>
          </p:spPr>
        </p:pic>
        <p:pic>
          <p:nvPicPr>
            <p:cNvPr id="1752" name="Picture 1751">
              <a:extLst>
                <a:ext uri="{FF2B5EF4-FFF2-40B4-BE49-F238E27FC236}">
                  <a16:creationId xmlns:a16="http://schemas.microsoft.com/office/drawing/2014/main" id="{CC0196A1-672D-7E02-133C-33636275B241}"/>
                </a:ext>
              </a:extLst>
            </p:cNvPr>
            <p:cNvPicPr>
              <a:picLocks noChangeAspect="1"/>
            </p:cNvPicPr>
            <p:nvPr/>
          </p:nvPicPr>
          <p:blipFill>
            <a:blip r:embed="rId2"/>
            <a:stretch>
              <a:fillRect/>
            </a:stretch>
          </p:blipFill>
          <p:spPr>
            <a:xfrm>
              <a:off x="5467092" y="631536"/>
              <a:ext cx="72737" cy="731405"/>
            </a:xfrm>
            <a:prstGeom prst="rect">
              <a:avLst/>
            </a:prstGeom>
          </p:spPr>
        </p:pic>
        <p:pic>
          <p:nvPicPr>
            <p:cNvPr id="1753" name="Picture 1752">
              <a:extLst>
                <a:ext uri="{FF2B5EF4-FFF2-40B4-BE49-F238E27FC236}">
                  <a16:creationId xmlns:a16="http://schemas.microsoft.com/office/drawing/2014/main" id="{E69FCF0D-34A2-F8AB-8CA7-8884CEB04E57}"/>
                </a:ext>
              </a:extLst>
            </p:cNvPr>
            <p:cNvPicPr>
              <a:picLocks noChangeAspect="1"/>
            </p:cNvPicPr>
            <p:nvPr/>
          </p:nvPicPr>
          <p:blipFill>
            <a:blip r:embed="rId2"/>
            <a:stretch>
              <a:fillRect/>
            </a:stretch>
          </p:blipFill>
          <p:spPr>
            <a:xfrm>
              <a:off x="5387676" y="631536"/>
              <a:ext cx="72737" cy="731405"/>
            </a:xfrm>
            <a:prstGeom prst="rect">
              <a:avLst/>
            </a:prstGeom>
          </p:spPr>
        </p:pic>
        <p:pic>
          <p:nvPicPr>
            <p:cNvPr id="1754" name="Picture 1753">
              <a:extLst>
                <a:ext uri="{FF2B5EF4-FFF2-40B4-BE49-F238E27FC236}">
                  <a16:creationId xmlns:a16="http://schemas.microsoft.com/office/drawing/2014/main" id="{2178CAA5-76C4-A222-B793-9B819A6C2A52}"/>
                </a:ext>
              </a:extLst>
            </p:cNvPr>
            <p:cNvPicPr>
              <a:picLocks noChangeAspect="1"/>
            </p:cNvPicPr>
            <p:nvPr/>
          </p:nvPicPr>
          <p:blipFill>
            <a:blip r:embed="rId2"/>
            <a:stretch>
              <a:fillRect/>
            </a:stretch>
          </p:blipFill>
          <p:spPr>
            <a:xfrm>
              <a:off x="5176388" y="633268"/>
              <a:ext cx="72737" cy="731405"/>
            </a:xfrm>
            <a:prstGeom prst="rect">
              <a:avLst/>
            </a:prstGeom>
          </p:spPr>
        </p:pic>
        <p:pic>
          <p:nvPicPr>
            <p:cNvPr id="1755" name="Picture 1754">
              <a:extLst>
                <a:ext uri="{FF2B5EF4-FFF2-40B4-BE49-F238E27FC236}">
                  <a16:creationId xmlns:a16="http://schemas.microsoft.com/office/drawing/2014/main" id="{936B496C-6AD9-2AE8-AB3D-0E4197533355}"/>
                </a:ext>
              </a:extLst>
            </p:cNvPr>
            <p:cNvPicPr>
              <a:picLocks noChangeAspect="1"/>
            </p:cNvPicPr>
            <p:nvPr/>
          </p:nvPicPr>
          <p:blipFill>
            <a:blip r:embed="rId2"/>
            <a:stretch>
              <a:fillRect/>
            </a:stretch>
          </p:blipFill>
          <p:spPr>
            <a:xfrm>
              <a:off x="5096971" y="633268"/>
              <a:ext cx="72737" cy="731405"/>
            </a:xfrm>
            <a:prstGeom prst="rect">
              <a:avLst/>
            </a:prstGeom>
          </p:spPr>
        </p:pic>
        <p:pic>
          <p:nvPicPr>
            <p:cNvPr id="1756" name="Picture 1755">
              <a:extLst>
                <a:ext uri="{FF2B5EF4-FFF2-40B4-BE49-F238E27FC236}">
                  <a16:creationId xmlns:a16="http://schemas.microsoft.com/office/drawing/2014/main" id="{E7AF2A45-A580-6BFB-3077-AD18A631B995}"/>
                </a:ext>
              </a:extLst>
            </p:cNvPr>
            <p:cNvPicPr>
              <a:picLocks noChangeAspect="1"/>
            </p:cNvPicPr>
            <p:nvPr/>
          </p:nvPicPr>
          <p:blipFill>
            <a:blip r:embed="rId2"/>
            <a:stretch>
              <a:fillRect/>
            </a:stretch>
          </p:blipFill>
          <p:spPr>
            <a:xfrm>
              <a:off x="5017555" y="633268"/>
              <a:ext cx="72737" cy="731405"/>
            </a:xfrm>
            <a:prstGeom prst="rect">
              <a:avLst/>
            </a:prstGeom>
          </p:spPr>
        </p:pic>
        <p:pic>
          <p:nvPicPr>
            <p:cNvPr id="1757" name="Picture 1756">
              <a:extLst>
                <a:ext uri="{FF2B5EF4-FFF2-40B4-BE49-F238E27FC236}">
                  <a16:creationId xmlns:a16="http://schemas.microsoft.com/office/drawing/2014/main" id="{4A15F791-051D-0257-0F02-6C5B4E23F322}"/>
                </a:ext>
              </a:extLst>
            </p:cNvPr>
            <p:cNvPicPr>
              <a:picLocks noChangeAspect="1"/>
            </p:cNvPicPr>
            <p:nvPr/>
          </p:nvPicPr>
          <p:blipFill>
            <a:blip r:embed="rId2"/>
            <a:stretch>
              <a:fillRect/>
            </a:stretch>
          </p:blipFill>
          <p:spPr>
            <a:xfrm>
              <a:off x="4938139" y="633268"/>
              <a:ext cx="72737" cy="731405"/>
            </a:xfrm>
            <a:prstGeom prst="rect">
              <a:avLst/>
            </a:prstGeom>
          </p:spPr>
        </p:pic>
        <p:pic>
          <p:nvPicPr>
            <p:cNvPr id="1758" name="Picture 1757">
              <a:extLst>
                <a:ext uri="{FF2B5EF4-FFF2-40B4-BE49-F238E27FC236}">
                  <a16:creationId xmlns:a16="http://schemas.microsoft.com/office/drawing/2014/main" id="{E563EBF3-3660-06BA-B1E0-13427F482235}"/>
                </a:ext>
              </a:extLst>
            </p:cNvPr>
            <p:cNvPicPr>
              <a:picLocks noChangeAspect="1"/>
            </p:cNvPicPr>
            <p:nvPr/>
          </p:nvPicPr>
          <p:blipFill>
            <a:blip r:embed="rId2"/>
            <a:stretch>
              <a:fillRect/>
            </a:stretch>
          </p:blipFill>
          <p:spPr>
            <a:xfrm>
              <a:off x="4858723" y="633268"/>
              <a:ext cx="72737" cy="731405"/>
            </a:xfrm>
            <a:prstGeom prst="rect">
              <a:avLst/>
            </a:prstGeom>
          </p:spPr>
        </p:pic>
        <p:pic>
          <p:nvPicPr>
            <p:cNvPr id="1759" name="Picture 1758">
              <a:extLst>
                <a:ext uri="{FF2B5EF4-FFF2-40B4-BE49-F238E27FC236}">
                  <a16:creationId xmlns:a16="http://schemas.microsoft.com/office/drawing/2014/main" id="{A845595A-767E-385E-126D-4707B882A538}"/>
                </a:ext>
              </a:extLst>
            </p:cNvPr>
            <p:cNvPicPr>
              <a:picLocks noChangeAspect="1"/>
            </p:cNvPicPr>
            <p:nvPr/>
          </p:nvPicPr>
          <p:blipFill>
            <a:blip r:embed="rId2"/>
            <a:stretch>
              <a:fillRect/>
            </a:stretch>
          </p:blipFill>
          <p:spPr>
            <a:xfrm>
              <a:off x="4779307" y="633268"/>
              <a:ext cx="72737" cy="731405"/>
            </a:xfrm>
            <a:prstGeom prst="rect">
              <a:avLst/>
            </a:prstGeom>
          </p:spPr>
        </p:pic>
        <p:pic>
          <p:nvPicPr>
            <p:cNvPr id="1760" name="Picture 1759">
              <a:extLst>
                <a:ext uri="{FF2B5EF4-FFF2-40B4-BE49-F238E27FC236}">
                  <a16:creationId xmlns:a16="http://schemas.microsoft.com/office/drawing/2014/main" id="{204D82FB-2F6B-FFBD-6C8F-C0009072E5C0}"/>
                </a:ext>
              </a:extLst>
            </p:cNvPr>
            <p:cNvPicPr>
              <a:picLocks noChangeAspect="1"/>
            </p:cNvPicPr>
            <p:nvPr/>
          </p:nvPicPr>
          <p:blipFill>
            <a:blip r:embed="rId2"/>
            <a:stretch>
              <a:fillRect/>
            </a:stretch>
          </p:blipFill>
          <p:spPr>
            <a:xfrm>
              <a:off x="4699891" y="633268"/>
              <a:ext cx="72737" cy="731405"/>
            </a:xfrm>
            <a:prstGeom prst="rect">
              <a:avLst/>
            </a:prstGeom>
          </p:spPr>
        </p:pic>
        <p:pic>
          <p:nvPicPr>
            <p:cNvPr id="1761" name="Picture 1760">
              <a:extLst>
                <a:ext uri="{FF2B5EF4-FFF2-40B4-BE49-F238E27FC236}">
                  <a16:creationId xmlns:a16="http://schemas.microsoft.com/office/drawing/2014/main" id="{B105282E-D053-8C78-A087-BBF37196126F}"/>
                </a:ext>
              </a:extLst>
            </p:cNvPr>
            <p:cNvPicPr>
              <a:picLocks noChangeAspect="1"/>
            </p:cNvPicPr>
            <p:nvPr/>
          </p:nvPicPr>
          <p:blipFill>
            <a:blip r:embed="rId2"/>
            <a:stretch>
              <a:fillRect/>
            </a:stretch>
          </p:blipFill>
          <p:spPr>
            <a:xfrm>
              <a:off x="4620475" y="633268"/>
              <a:ext cx="72737" cy="731405"/>
            </a:xfrm>
            <a:prstGeom prst="rect">
              <a:avLst/>
            </a:prstGeom>
          </p:spPr>
        </p:pic>
        <p:sp>
          <p:nvSpPr>
            <p:cNvPr id="1762" name="Rectangle 1761">
              <a:extLst>
                <a:ext uri="{FF2B5EF4-FFF2-40B4-BE49-F238E27FC236}">
                  <a16:creationId xmlns:a16="http://schemas.microsoft.com/office/drawing/2014/main" id="{6255E1E9-DBAD-DD91-0753-28FF68DAB516}"/>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3" name="Rectangle 1762">
              <a:extLst>
                <a:ext uri="{FF2B5EF4-FFF2-40B4-BE49-F238E27FC236}">
                  <a16:creationId xmlns:a16="http://schemas.microsoft.com/office/drawing/2014/main" id="{96BDF212-C4D7-9C5C-5020-EF5021F28C65}"/>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4" name="Rectangle 1763">
              <a:extLst>
                <a:ext uri="{FF2B5EF4-FFF2-40B4-BE49-F238E27FC236}">
                  <a16:creationId xmlns:a16="http://schemas.microsoft.com/office/drawing/2014/main" id="{22570135-63BE-3AE1-B26C-6411D134C135}"/>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5" name="Rectangle 1764">
              <a:extLst>
                <a:ext uri="{FF2B5EF4-FFF2-40B4-BE49-F238E27FC236}">
                  <a16:creationId xmlns:a16="http://schemas.microsoft.com/office/drawing/2014/main" id="{54C8D49C-D150-506E-12AA-823C4DDC9314}"/>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6" name="Rectangle 1765">
              <a:extLst>
                <a:ext uri="{FF2B5EF4-FFF2-40B4-BE49-F238E27FC236}">
                  <a16:creationId xmlns:a16="http://schemas.microsoft.com/office/drawing/2014/main" id="{0E78283E-CFEE-4A00-4A20-AB5C2DE9AC25}"/>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7" name="Rectangle 1766">
              <a:extLst>
                <a:ext uri="{FF2B5EF4-FFF2-40B4-BE49-F238E27FC236}">
                  <a16:creationId xmlns:a16="http://schemas.microsoft.com/office/drawing/2014/main" id="{BC9171BC-6043-752D-2043-695A595C87B7}"/>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8" name="Rectangle 1767">
              <a:extLst>
                <a:ext uri="{FF2B5EF4-FFF2-40B4-BE49-F238E27FC236}">
                  <a16:creationId xmlns:a16="http://schemas.microsoft.com/office/drawing/2014/main" id="{ABD9B70E-BBC9-964A-3A27-1C02542697EF}"/>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69" name="Rectangle 1768">
              <a:extLst>
                <a:ext uri="{FF2B5EF4-FFF2-40B4-BE49-F238E27FC236}">
                  <a16:creationId xmlns:a16="http://schemas.microsoft.com/office/drawing/2014/main" id="{BE2662E1-4010-14D2-062F-C8F0F029AF55}"/>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70" name="Rectangle 1769">
              <a:extLst>
                <a:ext uri="{FF2B5EF4-FFF2-40B4-BE49-F238E27FC236}">
                  <a16:creationId xmlns:a16="http://schemas.microsoft.com/office/drawing/2014/main" id="{2322AF47-4ED0-6BC0-9F2E-7DBCA7E2A710}"/>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771" name="Rectangle 1770">
              <a:extLst>
                <a:ext uri="{FF2B5EF4-FFF2-40B4-BE49-F238E27FC236}">
                  <a16:creationId xmlns:a16="http://schemas.microsoft.com/office/drawing/2014/main" id="{0D17FC23-30FA-261B-101F-4AA83538C160}"/>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2932" name="Group 2931">
            <a:extLst>
              <a:ext uri="{FF2B5EF4-FFF2-40B4-BE49-F238E27FC236}">
                <a16:creationId xmlns:a16="http://schemas.microsoft.com/office/drawing/2014/main" id="{AF1FBE85-E69D-F717-6412-4496B9FDBD45}"/>
              </a:ext>
            </a:extLst>
          </p:cNvPr>
          <p:cNvGrpSpPr/>
          <p:nvPr/>
        </p:nvGrpSpPr>
        <p:grpSpPr>
          <a:xfrm>
            <a:off x="5273332" y="498030"/>
            <a:ext cx="1587878" cy="1145472"/>
            <a:chOff x="8573970" y="507758"/>
            <a:chExt cx="1587878" cy="1145472"/>
          </a:xfrm>
        </p:grpSpPr>
        <p:pic>
          <p:nvPicPr>
            <p:cNvPr id="1699" name="Picture 1698">
              <a:extLst>
                <a:ext uri="{FF2B5EF4-FFF2-40B4-BE49-F238E27FC236}">
                  <a16:creationId xmlns:a16="http://schemas.microsoft.com/office/drawing/2014/main" id="{BD2A44C3-C1CE-C6A5-8B25-F4B60097F983}"/>
                </a:ext>
              </a:extLst>
            </p:cNvPr>
            <p:cNvPicPr>
              <a:picLocks noChangeAspect="1"/>
            </p:cNvPicPr>
            <p:nvPr/>
          </p:nvPicPr>
          <p:blipFill>
            <a:blip r:embed="rId3"/>
            <a:srcRect/>
            <a:stretch/>
          </p:blipFill>
          <p:spPr>
            <a:xfrm>
              <a:off x="8573970" y="507758"/>
              <a:ext cx="1587878" cy="280776"/>
            </a:xfrm>
            <a:prstGeom prst="rect">
              <a:avLst/>
            </a:prstGeom>
          </p:spPr>
        </p:pic>
        <p:pic>
          <p:nvPicPr>
            <p:cNvPr id="1700" name="Picture 1699">
              <a:extLst>
                <a:ext uri="{FF2B5EF4-FFF2-40B4-BE49-F238E27FC236}">
                  <a16:creationId xmlns:a16="http://schemas.microsoft.com/office/drawing/2014/main" id="{C5EF8E63-B06C-6B91-4134-881A359CC572}"/>
                </a:ext>
              </a:extLst>
            </p:cNvPr>
            <p:cNvPicPr>
              <a:picLocks noChangeAspect="1"/>
            </p:cNvPicPr>
            <p:nvPr/>
          </p:nvPicPr>
          <p:blipFill>
            <a:blip r:embed="rId3"/>
            <a:srcRect/>
            <a:stretch/>
          </p:blipFill>
          <p:spPr>
            <a:xfrm>
              <a:off x="8573970" y="795990"/>
              <a:ext cx="1587878" cy="280776"/>
            </a:xfrm>
            <a:prstGeom prst="rect">
              <a:avLst/>
            </a:prstGeom>
          </p:spPr>
        </p:pic>
        <p:pic>
          <p:nvPicPr>
            <p:cNvPr id="1701" name="Picture 1700">
              <a:extLst>
                <a:ext uri="{FF2B5EF4-FFF2-40B4-BE49-F238E27FC236}">
                  <a16:creationId xmlns:a16="http://schemas.microsoft.com/office/drawing/2014/main" id="{CA1404F3-AFB4-DEF4-1DDB-1B4D06D4FCBD}"/>
                </a:ext>
              </a:extLst>
            </p:cNvPr>
            <p:cNvPicPr>
              <a:picLocks noChangeAspect="1"/>
            </p:cNvPicPr>
            <p:nvPr/>
          </p:nvPicPr>
          <p:blipFill>
            <a:blip r:embed="rId3"/>
            <a:srcRect/>
            <a:stretch/>
          </p:blipFill>
          <p:spPr>
            <a:xfrm>
              <a:off x="8573970" y="1084222"/>
              <a:ext cx="1587878" cy="280776"/>
            </a:xfrm>
            <a:prstGeom prst="rect">
              <a:avLst/>
            </a:prstGeom>
          </p:spPr>
        </p:pic>
        <p:pic>
          <p:nvPicPr>
            <p:cNvPr id="1772" name="Picture 1771">
              <a:extLst>
                <a:ext uri="{FF2B5EF4-FFF2-40B4-BE49-F238E27FC236}">
                  <a16:creationId xmlns:a16="http://schemas.microsoft.com/office/drawing/2014/main" id="{FE5BDC7C-9943-00C4-74AB-62A1A60494C7}"/>
                </a:ext>
              </a:extLst>
            </p:cNvPr>
            <p:cNvPicPr>
              <a:picLocks noChangeAspect="1"/>
            </p:cNvPicPr>
            <p:nvPr/>
          </p:nvPicPr>
          <p:blipFill>
            <a:blip r:embed="rId3"/>
            <a:srcRect/>
            <a:stretch/>
          </p:blipFill>
          <p:spPr>
            <a:xfrm>
              <a:off x="8573970" y="1372454"/>
              <a:ext cx="1587878" cy="280776"/>
            </a:xfrm>
            <a:prstGeom prst="rect">
              <a:avLst/>
            </a:prstGeom>
          </p:spPr>
        </p:pic>
      </p:grpSp>
      <p:grpSp>
        <p:nvGrpSpPr>
          <p:cNvPr id="2935" name="Group 2934">
            <a:extLst>
              <a:ext uri="{FF2B5EF4-FFF2-40B4-BE49-F238E27FC236}">
                <a16:creationId xmlns:a16="http://schemas.microsoft.com/office/drawing/2014/main" id="{3267395E-14AE-ADC1-3162-68E711104E97}"/>
              </a:ext>
            </a:extLst>
          </p:cNvPr>
          <p:cNvGrpSpPr/>
          <p:nvPr/>
        </p:nvGrpSpPr>
        <p:grpSpPr>
          <a:xfrm>
            <a:off x="5273333" y="3471451"/>
            <a:ext cx="1587878" cy="1155200"/>
            <a:chOff x="4530507" y="511002"/>
            <a:chExt cx="1587878" cy="1155200"/>
          </a:xfrm>
        </p:grpSpPr>
        <p:pic>
          <p:nvPicPr>
            <p:cNvPr id="2936" name="Picture 2935">
              <a:extLst>
                <a:ext uri="{FF2B5EF4-FFF2-40B4-BE49-F238E27FC236}">
                  <a16:creationId xmlns:a16="http://schemas.microsoft.com/office/drawing/2014/main" id="{65D73B37-04AD-5BD4-AAEE-59950B7832DF}"/>
                </a:ext>
              </a:extLst>
            </p:cNvPr>
            <p:cNvPicPr>
              <a:picLocks noChangeAspect="1"/>
            </p:cNvPicPr>
            <p:nvPr/>
          </p:nvPicPr>
          <p:blipFill>
            <a:blip r:embed="rId3"/>
            <a:srcRect/>
            <a:stretch/>
          </p:blipFill>
          <p:spPr>
            <a:xfrm>
              <a:off x="4530507" y="520730"/>
              <a:ext cx="1587878" cy="280776"/>
            </a:xfrm>
            <a:prstGeom prst="rect">
              <a:avLst/>
            </a:prstGeom>
          </p:spPr>
        </p:pic>
        <p:pic>
          <p:nvPicPr>
            <p:cNvPr id="2937" name="Picture 2936">
              <a:extLst>
                <a:ext uri="{FF2B5EF4-FFF2-40B4-BE49-F238E27FC236}">
                  <a16:creationId xmlns:a16="http://schemas.microsoft.com/office/drawing/2014/main" id="{C0BA2B0E-ECD7-B72A-9A73-69C0AEDAC5FB}"/>
                </a:ext>
              </a:extLst>
            </p:cNvPr>
            <p:cNvPicPr>
              <a:picLocks noChangeAspect="1"/>
            </p:cNvPicPr>
            <p:nvPr/>
          </p:nvPicPr>
          <p:blipFill>
            <a:blip r:embed="rId3"/>
            <a:srcRect/>
            <a:stretch/>
          </p:blipFill>
          <p:spPr>
            <a:xfrm>
              <a:off x="4530507" y="808962"/>
              <a:ext cx="1587878" cy="280776"/>
            </a:xfrm>
            <a:prstGeom prst="rect">
              <a:avLst/>
            </a:prstGeom>
          </p:spPr>
        </p:pic>
        <p:pic>
          <p:nvPicPr>
            <p:cNvPr id="2938" name="Picture 2937">
              <a:extLst>
                <a:ext uri="{FF2B5EF4-FFF2-40B4-BE49-F238E27FC236}">
                  <a16:creationId xmlns:a16="http://schemas.microsoft.com/office/drawing/2014/main" id="{607364D6-04A3-6644-FC50-140207E56988}"/>
                </a:ext>
              </a:extLst>
            </p:cNvPr>
            <p:cNvPicPr>
              <a:picLocks noChangeAspect="1"/>
            </p:cNvPicPr>
            <p:nvPr/>
          </p:nvPicPr>
          <p:blipFill>
            <a:blip r:embed="rId3"/>
            <a:srcRect/>
            <a:stretch/>
          </p:blipFill>
          <p:spPr>
            <a:xfrm>
              <a:off x="4530507" y="1097194"/>
              <a:ext cx="1587878" cy="280776"/>
            </a:xfrm>
            <a:prstGeom prst="rect">
              <a:avLst/>
            </a:prstGeom>
          </p:spPr>
        </p:pic>
        <p:pic>
          <p:nvPicPr>
            <p:cNvPr id="2939" name="Picture 2938">
              <a:extLst>
                <a:ext uri="{FF2B5EF4-FFF2-40B4-BE49-F238E27FC236}">
                  <a16:creationId xmlns:a16="http://schemas.microsoft.com/office/drawing/2014/main" id="{94531E0F-97AD-7C71-AB33-398D82C3F9D3}"/>
                </a:ext>
              </a:extLst>
            </p:cNvPr>
            <p:cNvPicPr>
              <a:picLocks noChangeAspect="1"/>
            </p:cNvPicPr>
            <p:nvPr/>
          </p:nvPicPr>
          <p:blipFill>
            <a:blip r:embed="rId3"/>
            <a:srcRect/>
            <a:stretch/>
          </p:blipFill>
          <p:spPr>
            <a:xfrm>
              <a:off x="4530507" y="1385426"/>
              <a:ext cx="1587878" cy="280776"/>
            </a:xfrm>
            <a:prstGeom prst="rect">
              <a:avLst/>
            </a:prstGeom>
          </p:spPr>
        </p:pic>
        <p:pic>
          <p:nvPicPr>
            <p:cNvPr id="2940" name="Picture 2939">
              <a:extLst>
                <a:ext uri="{FF2B5EF4-FFF2-40B4-BE49-F238E27FC236}">
                  <a16:creationId xmlns:a16="http://schemas.microsoft.com/office/drawing/2014/main" id="{FAC93771-6E3F-665B-9145-AE108FD350CB}"/>
                </a:ext>
              </a:extLst>
            </p:cNvPr>
            <p:cNvPicPr>
              <a:picLocks noChangeAspect="1"/>
            </p:cNvPicPr>
            <p:nvPr/>
          </p:nvPicPr>
          <p:blipFill>
            <a:blip r:embed="rId3"/>
            <a:srcRect/>
            <a:stretch/>
          </p:blipFill>
          <p:spPr>
            <a:xfrm>
              <a:off x="4530507" y="511002"/>
              <a:ext cx="1587878" cy="280776"/>
            </a:xfrm>
            <a:prstGeom prst="rect">
              <a:avLst/>
            </a:prstGeom>
          </p:spPr>
        </p:pic>
        <p:pic>
          <p:nvPicPr>
            <p:cNvPr id="2941" name="Picture 2940">
              <a:extLst>
                <a:ext uri="{FF2B5EF4-FFF2-40B4-BE49-F238E27FC236}">
                  <a16:creationId xmlns:a16="http://schemas.microsoft.com/office/drawing/2014/main" id="{6B0E0C97-8161-6F7E-A85B-FF87039FA6DC}"/>
                </a:ext>
              </a:extLst>
            </p:cNvPr>
            <p:cNvPicPr>
              <a:picLocks noChangeAspect="1"/>
            </p:cNvPicPr>
            <p:nvPr/>
          </p:nvPicPr>
          <p:blipFill>
            <a:blip r:embed="rId3"/>
            <a:srcRect/>
            <a:stretch/>
          </p:blipFill>
          <p:spPr>
            <a:xfrm>
              <a:off x="4530507" y="799234"/>
              <a:ext cx="1587878" cy="280776"/>
            </a:xfrm>
            <a:prstGeom prst="rect">
              <a:avLst/>
            </a:prstGeom>
          </p:spPr>
        </p:pic>
        <p:pic>
          <p:nvPicPr>
            <p:cNvPr id="2942" name="Picture 2941">
              <a:extLst>
                <a:ext uri="{FF2B5EF4-FFF2-40B4-BE49-F238E27FC236}">
                  <a16:creationId xmlns:a16="http://schemas.microsoft.com/office/drawing/2014/main" id="{8A390041-5067-7C35-8EFB-548F1D44A5CC}"/>
                </a:ext>
              </a:extLst>
            </p:cNvPr>
            <p:cNvPicPr>
              <a:picLocks noChangeAspect="1"/>
            </p:cNvPicPr>
            <p:nvPr/>
          </p:nvPicPr>
          <p:blipFill>
            <a:blip r:embed="rId3"/>
            <a:srcRect/>
            <a:stretch/>
          </p:blipFill>
          <p:spPr>
            <a:xfrm>
              <a:off x="4530507" y="1087466"/>
              <a:ext cx="1587878" cy="280776"/>
            </a:xfrm>
            <a:prstGeom prst="rect">
              <a:avLst/>
            </a:prstGeom>
          </p:spPr>
        </p:pic>
        <p:pic>
          <p:nvPicPr>
            <p:cNvPr id="2943" name="Picture 2942">
              <a:extLst>
                <a:ext uri="{FF2B5EF4-FFF2-40B4-BE49-F238E27FC236}">
                  <a16:creationId xmlns:a16="http://schemas.microsoft.com/office/drawing/2014/main" id="{231F0243-86D1-13E2-2114-83915BDEEBD2}"/>
                </a:ext>
              </a:extLst>
            </p:cNvPr>
            <p:cNvPicPr>
              <a:picLocks noChangeAspect="1"/>
            </p:cNvPicPr>
            <p:nvPr/>
          </p:nvPicPr>
          <p:blipFill>
            <a:blip r:embed="rId3"/>
            <a:srcRect/>
            <a:stretch/>
          </p:blipFill>
          <p:spPr>
            <a:xfrm>
              <a:off x="4530507" y="1375698"/>
              <a:ext cx="1587878" cy="280776"/>
            </a:xfrm>
            <a:prstGeom prst="rect">
              <a:avLst/>
            </a:prstGeom>
          </p:spPr>
        </p:pic>
      </p:grpSp>
      <p:sp>
        <p:nvSpPr>
          <p:cNvPr id="2950" name="TextBox 2949">
            <a:extLst>
              <a:ext uri="{FF2B5EF4-FFF2-40B4-BE49-F238E27FC236}">
                <a16:creationId xmlns:a16="http://schemas.microsoft.com/office/drawing/2014/main" id="{FBAEB70C-8782-AEFF-539C-06FAA5715D8B}"/>
              </a:ext>
            </a:extLst>
          </p:cNvPr>
          <p:cNvSpPr txBox="1"/>
          <p:nvPr/>
        </p:nvSpPr>
        <p:spPr>
          <a:xfrm>
            <a:off x="5450187" y="3502114"/>
            <a:ext cx="1233030" cy="830997"/>
          </a:xfrm>
          <a:prstGeom prst="rect">
            <a:avLst/>
          </a:prstGeom>
          <a:noFill/>
        </p:spPr>
        <p:txBody>
          <a:bodyPr wrap="none" rtlCol="0">
            <a:spAutoFit/>
          </a:bodyPr>
          <a:lstStyle/>
          <a:p>
            <a:r>
              <a:rPr lang="en-US" sz="1200" dirty="0"/>
              <a:t>BNC to LEMO PP</a:t>
            </a:r>
          </a:p>
          <a:p>
            <a:r>
              <a:rPr lang="en-US" sz="1200" dirty="0"/>
              <a:t>8ns LEMO-LEMO</a:t>
            </a:r>
          </a:p>
          <a:p>
            <a:r>
              <a:rPr lang="en-US" sz="1200" dirty="0"/>
              <a:t>cables to FADC</a:t>
            </a:r>
          </a:p>
          <a:p>
            <a:r>
              <a:rPr lang="en-US" sz="1200" dirty="0"/>
              <a:t>256 channels</a:t>
            </a:r>
          </a:p>
        </p:txBody>
      </p:sp>
      <p:sp>
        <p:nvSpPr>
          <p:cNvPr id="2951" name="TextBox 2950">
            <a:extLst>
              <a:ext uri="{FF2B5EF4-FFF2-40B4-BE49-F238E27FC236}">
                <a16:creationId xmlns:a16="http://schemas.microsoft.com/office/drawing/2014/main" id="{DDC85FAA-19A7-B576-35AA-1AE0FD7303AB}"/>
              </a:ext>
            </a:extLst>
          </p:cNvPr>
          <p:cNvSpPr txBox="1"/>
          <p:nvPr/>
        </p:nvSpPr>
        <p:spPr>
          <a:xfrm>
            <a:off x="9483644" y="538420"/>
            <a:ext cx="1233030" cy="830997"/>
          </a:xfrm>
          <a:prstGeom prst="rect">
            <a:avLst/>
          </a:prstGeom>
          <a:noFill/>
        </p:spPr>
        <p:txBody>
          <a:bodyPr wrap="none" rtlCol="0">
            <a:spAutoFit/>
          </a:bodyPr>
          <a:lstStyle/>
          <a:p>
            <a:r>
              <a:rPr lang="en-US" sz="1200" dirty="0"/>
              <a:t>BNC to LEMO PP</a:t>
            </a:r>
          </a:p>
          <a:p>
            <a:r>
              <a:rPr lang="en-US" sz="1200" dirty="0"/>
              <a:t>8ns LEMO-LEMO</a:t>
            </a:r>
          </a:p>
          <a:p>
            <a:r>
              <a:rPr lang="en-US" sz="1200" dirty="0"/>
              <a:t>cables to FADC</a:t>
            </a:r>
          </a:p>
          <a:p>
            <a:r>
              <a:rPr lang="en-US" sz="1200" dirty="0"/>
              <a:t>256 channels</a:t>
            </a:r>
          </a:p>
        </p:txBody>
      </p:sp>
      <p:sp>
        <p:nvSpPr>
          <p:cNvPr id="2952" name="TextBox 2951">
            <a:extLst>
              <a:ext uri="{FF2B5EF4-FFF2-40B4-BE49-F238E27FC236}">
                <a16:creationId xmlns:a16="http://schemas.microsoft.com/office/drawing/2014/main" id="{DC2B7A37-A5CF-7BAA-8862-A86E6BE623E7}"/>
              </a:ext>
            </a:extLst>
          </p:cNvPr>
          <p:cNvSpPr txBox="1"/>
          <p:nvPr/>
        </p:nvSpPr>
        <p:spPr>
          <a:xfrm>
            <a:off x="5453428" y="528692"/>
            <a:ext cx="1233030" cy="830997"/>
          </a:xfrm>
          <a:prstGeom prst="rect">
            <a:avLst/>
          </a:prstGeom>
          <a:noFill/>
        </p:spPr>
        <p:txBody>
          <a:bodyPr wrap="none" rtlCol="0">
            <a:spAutoFit/>
          </a:bodyPr>
          <a:lstStyle/>
          <a:p>
            <a:r>
              <a:rPr lang="en-US" sz="1200" dirty="0"/>
              <a:t>BNC to LEMO PP</a:t>
            </a:r>
          </a:p>
          <a:p>
            <a:r>
              <a:rPr lang="en-US" sz="1200" dirty="0"/>
              <a:t>8ns LEMO-LEMO</a:t>
            </a:r>
          </a:p>
          <a:p>
            <a:r>
              <a:rPr lang="en-US" sz="1200" dirty="0"/>
              <a:t>cables to FADC</a:t>
            </a:r>
          </a:p>
          <a:p>
            <a:r>
              <a:rPr lang="en-US" sz="1200" dirty="0"/>
              <a:t>256 channels</a:t>
            </a:r>
          </a:p>
        </p:txBody>
      </p:sp>
      <p:pic>
        <p:nvPicPr>
          <p:cNvPr id="2991" name="Picture 2990">
            <a:extLst>
              <a:ext uri="{FF2B5EF4-FFF2-40B4-BE49-F238E27FC236}">
                <a16:creationId xmlns:a16="http://schemas.microsoft.com/office/drawing/2014/main" id="{993C9D6C-7814-CAA2-8819-94361FA066AD}"/>
              </a:ext>
            </a:extLst>
          </p:cNvPr>
          <p:cNvPicPr>
            <a:picLocks noChangeAspect="1"/>
          </p:cNvPicPr>
          <p:nvPr/>
        </p:nvPicPr>
        <p:blipFill>
          <a:blip r:embed="rId3"/>
          <a:srcRect/>
          <a:stretch/>
        </p:blipFill>
        <p:spPr>
          <a:xfrm>
            <a:off x="7286680" y="4057646"/>
            <a:ext cx="1587878" cy="280776"/>
          </a:xfrm>
          <a:prstGeom prst="rect">
            <a:avLst/>
          </a:prstGeom>
        </p:spPr>
      </p:pic>
      <p:pic>
        <p:nvPicPr>
          <p:cNvPr id="2992" name="Picture 2991">
            <a:extLst>
              <a:ext uri="{FF2B5EF4-FFF2-40B4-BE49-F238E27FC236}">
                <a16:creationId xmlns:a16="http://schemas.microsoft.com/office/drawing/2014/main" id="{4B1A156B-00AF-54C0-D53B-CBF5CA6D9DFD}"/>
              </a:ext>
            </a:extLst>
          </p:cNvPr>
          <p:cNvPicPr>
            <a:picLocks noChangeAspect="1"/>
          </p:cNvPicPr>
          <p:nvPr/>
        </p:nvPicPr>
        <p:blipFill>
          <a:blip r:embed="rId3"/>
          <a:srcRect/>
          <a:stretch/>
        </p:blipFill>
        <p:spPr>
          <a:xfrm>
            <a:off x="7286681" y="4345877"/>
            <a:ext cx="1587878" cy="280776"/>
          </a:xfrm>
          <a:prstGeom prst="rect">
            <a:avLst/>
          </a:prstGeom>
        </p:spPr>
      </p:pic>
      <p:pic>
        <p:nvPicPr>
          <p:cNvPr id="2995" name="Picture 2994">
            <a:extLst>
              <a:ext uri="{FF2B5EF4-FFF2-40B4-BE49-F238E27FC236}">
                <a16:creationId xmlns:a16="http://schemas.microsoft.com/office/drawing/2014/main" id="{011ED331-206D-041A-B2C2-49B4D8DA61CA}"/>
              </a:ext>
            </a:extLst>
          </p:cNvPr>
          <p:cNvPicPr>
            <a:picLocks noChangeAspect="1"/>
          </p:cNvPicPr>
          <p:nvPr/>
        </p:nvPicPr>
        <p:blipFill>
          <a:blip r:embed="rId3"/>
          <a:srcRect/>
          <a:stretch/>
        </p:blipFill>
        <p:spPr>
          <a:xfrm>
            <a:off x="9307069" y="4047918"/>
            <a:ext cx="1587878" cy="280776"/>
          </a:xfrm>
          <a:prstGeom prst="rect">
            <a:avLst/>
          </a:prstGeom>
        </p:spPr>
      </p:pic>
      <p:pic>
        <p:nvPicPr>
          <p:cNvPr id="2996" name="Picture 2995">
            <a:extLst>
              <a:ext uri="{FF2B5EF4-FFF2-40B4-BE49-F238E27FC236}">
                <a16:creationId xmlns:a16="http://schemas.microsoft.com/office/drawing/2014/main" id="{1373A0BA-8226-C6BD-1DA1-3180AD425E77}"/>
              </a:ext>
            </a:extLst>
          </p:cNvPr>
          <p:cNvPicPr>
            <a:picLocks noChangeAspect="1"/>
          </p:cNvPicPr>
          <p:nvPr/>
        </p:nvPicPr>
        <p:blipFill>
          <a:blip r:embed="rId3"/>
          <a:srcRect/>
          <a:stretch/>
        </p:blipFill>
        <p:spPr>
          <a:xfrm>
            <a:off x="9307070" y="4336149"/>
            <a:ext cx="1587878" cy="280776"/>
          </a:xfrm>
          <a:prstGeom prst="rect">
            <a:avLst/>
          </a:prstGeom>
        </p:spPr>
      </p:pic>
      <p:sp>
        <p:nvSpPr>
          <p:cNvPr id="2997" name="TextBox 2996">
            <a:extLst>
              <a:ext uri="{FF2B5EF4-FFF2-40B4-BE49-F238E27FC236}">
                <a16:creationId xmlns:a16="http://schemas.microsoft.com/office/drawing/2014/main" id="{8CC0B538-309F-0860-3B2B-30B44A203E6E}"/>
              </a:ext>
            </a:extLst>
          </p:cNvPr>
          <p:cNvSpPr txBox="1"/>
          <p:nvPr/>
        </p:nvSpPr>
        <p:spPr>
          <a:xfrm>
            <a:off x="7471223" y="3769856"/>
            <a:ext cx="1130438" cy="830997"/>
          </a:xfrm>
          <a:prstGeom prst="rect">
            <a:avLst/>
          </a:prstGeom>
          <a:noFill/>
        </p:spPr>
        <p:txBody>
          <a:bodyPr wrap="none" rtlCol="0">
            <a:spAutoFit/>
          </a:bodyPr>
          <a:lstStyle/>
          <a:p>
            <a:r>
              <a:rPr lang="en-US" sz="1200" dirty="0"/>
              <a:t>BNC to ? PP</a:t>
            </a:r>
          </a:p>
          <a:p>
            <a:r>
              <a:rPr lang="en-US" sz="1200" dirty="0"/>
              <a:t>?m ?-LEMO</a:t>
            </a:r>
          </a:p>
          <a:p>
            <a:r>
              <a:rPr lang="en-US" sz="1200" dirty="0"/>
              <a:t>cables to FADC</a:t>
            </a:r>
          </a:p>
          <a:p>
            <a:r>
              <a:rPr lang="en-US" sz="1200" dirty="0"/>
              <a:t>128 channels</a:t>
            </a:r>
          </a:p>
        </p:txBody>
      </p:sp>
      <p:pic>
        <p:nvPicPr>
          <p:cNvPr id="3002" name="Picture 3001">
            <a:extLst>
              <a:ext uri="{FF2B5EF4-FFF2-40B4-BE49-F238E27FC236}">
                <a16:creationId xmlns:a16="http://schemas.microsoft.com/office/drawing/2014/main" id="{81BD73F9-8032-975E-5FDC-AD5C900ABD50}"/>
              </a:ext>
            </a:extLst>
          </p:cNvPr>
          <p:cNvPicPr>
            <a:picLocks noChangeAspect="1"/>
          </p:cNvPicPr>
          <p:nvPr/>
        </p:nvPicPr>
        <p:blipFill>
          <a:blip r:embed="rId3"/>
          <a:srcRect/>
          <a:stretch/>
        </p:blipFill>
        <p:spPr>
          <a:xfrm>
            <a:off x="9300306" y="3481182"/>
            <a:ext cx="1587878" cy="280776"/>
          </a:xfrm>
          <a:prstGeom prst="rect">
            <a:avLst/>
          </a:prstGeom>
        </p:spPr>
      </p:pic>
      <p:pic>
        <p:nvPicPr>
          <p:cNvPr id="3003" name="Picture 3002">
            <a:extLst>
              <a:ext uri="{FF2B5EF4-FFF2-40B4-BE49-F238E27FC236}">
                <a16:creationId xmlns:a16="http://schemas.microsoft.com/office/drawing/2014/main" id="{046462BE-61DA-2291-285A-7CC40456DD47}"/>
              </a:ext>
            </a:extLst>
          </p:cNvPr>
          <p:cNvPicPr>
            <a:picLocks noChangeAspect="1"/>
          </p:cNvPicPr>
          <p:nvPr/>
        </p:nvPicPr>
        <p:blipFill>
          <a:blip r:embed="rId3"/>
          <a:srcRect/>
          <a:stretch/>
        </p:blipFill>
        <p:spPr>
          <a:xfrm>
            <a:off x="9300306" y="3769414"/>
            <a:ext cx="1587878" cy="280776"/>
          </a:xfrm>
          <a:prstGeom prst="rect">
            <a:avLst/>
          </a:prstGeom>
        </p:spPr>
      </p:pic>
      <p:pic>
        <p:nvPicPr>
          <p:cNvPr id="3006" name="Picture 3005">
            <a:extLst>
              <a:ext uri="{FF2B5EF4-FFF2-40B4-BE49-F238E27FC236}">
                <a16:creationId xmlns:a16="http://schemas.microsoft.com/office/drawing/2014/main" id="{919A9F3D-4FCF-51CE-B3A4-1A3C0A00F52F}"/>
              </a:ext>
            </a:extLst>
          </p:cNvPr>
          <p:cNvPicPr>
            <a:picLocks noChangeAspect="1"/>
          </p:cNvPicPr>
          <p:nvPr/>
        </p:nvPicPr>
        <p:blipFill>
          <a:blip r:embed="rId3"/>
          <a:srcRect/>
          <a:stretch/>
        </p:blipFill>
        <p:spPr>
          <a:xfrm>
            <a:off x="9300306" y="3471454"/>
            <a:ext cx="1587878" cy="280776"/>
          </a:xfrm>
          <a:prstGeom prst="rect">
            <a:avLst/>
          </a:prstGeom>
        </p:spPr>
      </p:pic>
      <p:pic>
        <p:nvPicPr>
          <p:cNvPr id="3007" name="Picture 3006">
            <a:extLst>
              <a:ext uri="{FF2B5EF4-FFF2-40B4-BE49-F238E27FC236}">
                <a16:creationId xmlns:a16="http://schemas.microsoft.com/office/drawing/2014/main" id="{96A39F32-8DC0-B601-D127-81D5EB339431}"/>
              </a:ext>
            </a:extLst>
          </p:cNvPr>
          <p:cNvPicPr>
            <a:picLocks noChangeAspect="1"/>
          </p:cNvPicPr>
          <p:nvPr/>
        </p:nvPicPr>
        <p:blipFill>
          <a:blip r:embed="rId3"/>
          <a:srcRect/>
          <a:stretch/>
        </p:blipFill>
        <p:spPr>
          <a:xfrm>
            <a:off x="9300306" y="3759686"/>
            <a:ext cx="1587878" cy="280776"/>
          </a:xfrm>
          <a:prstGeom prst="rect">
            <a:avLst/>
          </a:prstGeom>
        </p:spPr>
      </p:pic>
      <p:sp>
        <p:nvSpPr>
          <p:cNvPr id="3010" name="TextBox 3009">
            <a:extLst>
              <a:ext uri="{FF2B5EF4-FFF2-40B4-BE49-F238E27FC236}">
                <a16:creationId xmlns:a16="http://schemas.microsoft.com/office/drawing/2014/main" id="{E2395EE2-BB4D-6BB2-F7D5-4CFB4C76F185}"/>
              </a:ext>
            </a:extLst>
          </p:cNvPr>
          <p:cNvSpPr txBox="1"/>
          <p:nvPr/>
        </p:nvSpPr>
        <p:spPr>
          <a:xfrm>
            <a:off x="9467432" y="3508599"/>
            <a:ext cx="1130438" cy="830997"/>
          </a:xfrm>
          <a:prstGeom prst="rect">
            <a:avLst/>
          </a:prstGeom>
          <a:noFill/>
        </p:spPr>
        <p:txBody>
          <a:bodyPr wrap="none" rtlCol="0">
            <a:spAutoFit/>
          </a:bodyPr>
          <a:lstStyle/>
          <a:p>
            <a:r>
              <a:rPr lang="en-US" sz="1200" dirty="0"/>
              <a:t>BNC to ? PP</a:t>
            </a:r>
          </a:p>
          <a:p>
            <a:r>
              <a:rPr lang="en-US" sz="1200" dirty="0"/>
              <a:t>?m ?-LEMO</a:t>
            </a:r>
          </a:p>
          <a:p>
            <a:r>
              <a:rPr lang="en-US" sz="1200" dirty="0"/>
              <a:t>cables to FADC</a:t>
            </a:r>
          </a:p>
          <a:p>
            <a:r>
              <a:rPr lang="en-US" sz="1200" dirty="0"/>
              <a:t>256 channels</a:t>
            </a:r>
          </a:p>
        </p:txBody>
      </p:sp>
      <p:sp>
        <p:nvSpPr>
          <p:cNvPr id="3046" name="Rectangle 3045">
            <a:extLst>
              <a:ext uri="{FF2B5EF4-FFF2-40B4-BE49-F238E27FC236}">
                <a16:creationId xmlns:a16="http://schemas.microsoft.com/office/drawing/2014/main" id="{CBC7575C-749A-2D9C-F9A9-F8F5BC469027}"/>
              </a:ext>
            </a:extLst>
          </p:cNvPr>
          <p:cNvSpPr/>
          <p:nvPr/>
        </p:nvSpPr>
        <p:spPr>
          <a:xfrm rot="16200000">
            <a:off x="771259"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7" name="Rectangle 3046">
            <a:extLst>
              <a:ext uri="{FF2B5EF4-FFF2-40B4-BE49-F238E27FC236}">
                <a16:creationId xmlns:a16="http://schemas.microsoft.com/office/drawing/2014/main" id="{8A8C1C11-496F-A1C4-5EA5-94D7D180FD98}"/>
              </a:ext>
            </a:extLst>
          </p:cNvPr>
          <p:cNvSpPr/>
          <p:nvPr/>
        </p:nvSpPr>
        <p:spPr>
          <a:xfrm>
            <a:off x="3253257" y="504931"/>
            <a:ext cx="1588528"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grpSp>
        <p:nvGrpSpPr>
          <p:cNvPr id="3049" name="Group 3048">
            <a:extLst>
              <a:ext uri="{FF2B5EF4-FFF2-40B4-BE49-F238E27FC236}">
                <a16:creationId xmlns:a16="http://schemas.microsoft.com/office/drawing/2014/main" id="{D271DDDF-E70A-CD9E-5649-FE05F215D2D7}"/>
              </a:ext>
            </a:extLst>
          </p:cNvPr>
          <p:cNvGrpSpPr/>
          <p:nvPr/>
        </p:nvGrpSpPr>
        <p:grpSpPr>
          <a:xfrm>
            <a:off x="7281026" y="4633688"/>
            <a:ext cx="1590296" cy="1559588"/>
            <a:chOff x="4523121" y="487680"/>
            <a:chExt cx="1590296" cy="1480156"/>
          </a:xfrm>
        </p:grpSpPr>
        <p:sp>
          <p:nvSpPr>
            <p:cNvPr id="3050" name="Rectangle 3049">
              <a:extLst>
                <a:ext uri="{FF2B5EF4-FFF2-40B4-BE49-F238E27FC236}">
                  <a16:creationId xmlns:a16="http://schemas.microsoft.com/office/drawing/2014/main" id="{9302E88C-F217-4B50-956D-379B18B6DF1A}"/>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51" name="Rectangle 3050">
              <a:extLst>
                <a:ext uri="{FF2B5EF4-FFF2-40B4-BE49-F238E27FC236}">
                  <a16:creationId xmlns:a16="http://schemas.microsoft.com/office/drawing/2014/main" id="{94313248-088F-676C-8199-2CB094038EEC}"/>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2" name="Oval 3051">
              <a:extLst>
                <a:ext uri="{FF2B5EF4-FFF2-40B4-BE49-F238E27FC236}">
                  <a16:creationId xmlns:a16="http://schemas.microsoft.com/office/drawing/2014/main" id="{0F08FF67-91F2-8D58-F471-0F60DED60E00}"/>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3" name="Rectangle 3052">
              <a:extLst>
                <a:ext uri="{FF2B5EF4-FFF2-40B4-BE49-F238E27FC236}">
                  <a16:creationId xmlns:a16="http://schemas.microsoft.com/office/drawing/2014/main" id="{A3DA900D-3F36-D329-00CF-D35B3FCB93DD}"/>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3054" name="Rectangle 3053">
              <a:extLst>
                <a:ext uri="{FF2B5EF4-FFF2-40B4-BE49-F238E27FC236}">
                  <a16:creationId xmlns:a16="http://schemas.microsoft.com/office/drawing/2014/main" id="{04255957-6F75-9E08-BB98-70A1D1D78C54}"/>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5" name="Rectangle 3054">
              <a:extLst>
                <a:ext uri="{FF2B5EF4-FFF2-40B4-BE49-F238E27FC236}">
                  <a16:creationId xmlns:a16="http://schemas.microsoft.com/office/drawing/2014/main" id="{2FA915AB-7D23-FEC6-7B62-A4DC9030107B}"/>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56" name="Rectangle 3055">
              <a:extLst>
                <a:ext uri="{FF2B5EF4-FFF2-40B4-BE49-F238E27FC236}">
                  <a16:creationId xmlns:a16="http://schemas.microsoft.com/office/drawing/2014/main" id="{E310114F-E9C4-A381-9E02-5B79A1B5ADEF}"/>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57" name="Rectangle 3056">
              <a:extLst>
                <a:ext uri="{FF2B5EF4-FFF2-40B4-BE49-F238E27FC236}">
                  <a16:creationId xmlns:a16="http://schemas.microsoft.com/office/drawing/2014/main" id="{B2473F94-65A1-B477-A22D-660C5A7D4D36}"/>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8" name="Picture 3057">
              <a:extLst>
                <a:ext uri="{FF2B5EF4-FFF2-40B4-BE49-F238E27FC236}">
                  <a16:creationId xmlns:a16="http://schemas.microsoft.com/office/drawing/2014/main" id="{9F810F18-7B0F-C2FE-768D-41C37716E122}"/>
                </a:ext>
              </a:extLst>
            </p:cNvPr>
            <p:cNvPicPr>
              <a:picLocks noChangeAspect="1"/>
            </p:cNvPicPr>
            <p:nvPr/>
          </p:nvPicPr>
          <p:blipFill>
            <a:blip r:embed="rId2"/>
            <a:stretch>
              <a:fillRect/>
            </a:stretch>
          </p:blipFill>
          <p:spPr>
            <a:xfrm>
              <a:off x="5943589" y="631536"/>
              <a:ext cx="72737" cy="731405"/>
            </a:xfrm>
            <a:prstGeom prst="rect">
              <a:avLst/>
            </a:prstGeom>
          </p:spPr>
        </p:pic>
        <p:pic>
          <p:nvPicPr>
            <p:cNvPr id="3059" name="Picture 3058">
              <a:extLst>
                <a:ext uri="{FF2B5EF4-FFF2-40B4-BE49-F238E27FC236}">
                  <a16:creationId xmlns:a16="http://schemas.microsoft.com/office/drawing/2014/main" id="{17E0BBDD-C14D-58DD-4373-557F4A6F35FA}"/>
                </a:ext>
              </a:extLst>
            </p:cNvPr>
            <p:cNvPicPr>
              <a:picLocks noChangeAspect="1"/>
            </p:cNvPicPr>
            <p:nvPr/>
          </p:nvPicPr>
          <p:blipFill>
            <a:blip r:embed="rId2"/>
            <a:stretch>
              <a:fillRect/>
            </a:stretch>
          </p:blipFill>
          <p:spPr>
            <a:xfrm>
              <a:off x="5864172" y="631536"/>
              <a:ext cx="72737" cy="731405"/>
            </a:xfrm>
            <a:prstGeom prst="rect">
              <a:avLst/>
            </a:prstGeom>
          </p:spPr>
        </p:pic>
        <p:pic>
          <p:nvPicPr>
            <p:cNvPr id="3060" name="Picture 3059">
              <a:extLst>
                <a:ext uri="{FF2B5EF4-FFF2-40B4-BE49-F238E27FC236}">
                  <a16:creationId xmlns:a16="http://schemas.microsoft.com/office/drawing/2014/main" id="{276C5573-AB90-6250-B518-19095A8CAA34}"/>
                </a:ext>
              </a:extLst>
            </p:cNvPr>
            <p:cNvPicPr>
              <a:picLocks noChangeAspect="1"/>
            </p:cNvPicPr>
            <p:nvPr/>
          </p:nvPicPr>
          <p:blipFill>
            <a:blip r:embed="rId2"/>
            <a:stretch>
              <a:fillRect/>
            </a:stretch>
          </p:blipFill>
          <p:spPr>
            <a:xfrm>
              <a:off x="5784756" y="631536"/>
              <a:ext cx="72737" cy="731405"/>
            </a:xfrm>
            <a:prstGeom prst="rect">
              <a:avLst/>
            </a:prstGeom>
          </p:spPr>
        </p:pic>
        <p:pic>
          <p:nvPicPr>
            <p:cNvPr id="3061" name="Picture 3060">
              <a:extLst>
                <a:ext uri="{FF2B5EF4-FFF2-40B4-BE49-F238E27FC236}">
                  <a16:creationId xmlns:a16="http://schemas.microsoft.com/office/drawing/2014/main" id="{B7843CF3-E412-633A-79AA-0D27664DAA43}"/>
                </a:ext>
              </a:extLst>
            </p:cNvPr>
            <p:cNvPicPr>
              <a:picLocks noChangeAspect="1"/>
            </p:cNvPicPr>
            <p:nvPr/>
          </p:nvPicPr>
          <p:blipFill>
            <a:blip r:embed="rId2"/>
            <a:stretch>
              <a:fillRect/>
            </a:stretch>
          </p:blipFill>
          <p:spPr>
            <a:xfrm>
              <a:off x="5705340" y="631536"/>
              <a:ext cx="72737" cy="731405"/>
            </a:xfrm>
            <a:prstGeom prst="rect">
              <a:avLst/>
            </a:prstGeom>
          </p:spPr>
        </p:pic>
        <p:pic>
          <p:nvPicPr>
            <p:cNvPr id="3062" name="Picture 3061">
              <a:extLst>
                <a:ext uri="{FF2B5EF4-FFF2-40B4-BE49-F238E27FC236}">
                  <a16:creationId xmlns:a16="http://schemas.microsoft.com/office/drawing/2014/main" id="{B7CDD2DD-CB97-A3C8-9FC9-BCE6E2CCDE16}"/>
                </a:ext>
              </a:extLst>
            </p:cNvPr>
            <p:cNvPicPr>
              <a:picLocks noChangeAspect="1"/>
            </p:cNvPicPr>
            <p:nvPr/>
          </p:nvPicPr>
          <p:blipFill>
            <a:blip r:embed="rId2"/>
            <a:stretch>
              <a:fillRect/>
            </a:stretch>
          </p:blipFill>
          <p:spPr>
            <a:xfrm>
              <a:off x="5625924" y="631536"/>
              <a:ext cx="72737" cy="731405"/>
            </a:xfrm>
            <a:prstGeom prst="rect">
              <a:avLst/>
            </a:prstGeom>
          </p:spPr>
        </p:pic>
        <p:pic>
          <p:nvPicPr>
            <p:cNvPr id="3063" name="Picture 3062">
              <a:extLst>
                <a:ext uri="{FF2B5EF4-FFF2-40B4-BE49-F238E27FC236}">
                  <a16:creationId xmlns:a16="http://schemas.microsoft.com/office/drawing/2014/main" id="{DD134F12-27B8-F55C-0FE1-CCCCC43D4DB2}"/>
                </a:ext>
              </a:extLst>
            </p:cNvPr>
            <p:cNvPicPr>
              <a:picLocks noChangeAspect="1"/>
            </p:cNvPicPr>
            <p:nvPr/>
          </p:nvPicPr>
          <p:blipFill>
            <a:blip r:embed="rId2"/>
            <a:stretch>
              <a:fillRect/>
            </a:stretch>
          </p:blipFill>
          <p:spPr>
            <a:xfrm>
              <a:off x="5546508" y="631536"/>
              <a:ext cx="72737" cy="731405"/>
            </a:xfrm>
            <a:prstGeom prst="rect">
              <a:avLst/>
            </a:prstGeom>
          </p:spPr>
        </p:pic>
        <p:pic>
          <p:nvPicPr>
            <p:cNvPr id="3064" name="Picture 3063">
              <a:extLst>
                <a:ext uri="{FF2B5EF4-FFF2-40B4-BE49-F238E27FC236}">
                  <a16:creationId xmlns:a16="http://schemas.microsoft.com/office/drawing/2014/main" id="{AEA9033D-8C24-3C66-8D64-1C5A0BC05838}"/>
                </a:ext>
              </a:extLst>
            </p:cNvPr>
            <p:cNvPicPr>
              <a:picLocks noChangeAspect="1"/>
            </p:cNvPicPr>
            <p:nvPr/>
          </p:nvPicPr>
          <p:blipFill>
            <a:blip r:embed="rId2"/>
            <a:stretch>
              <a:fillRect/>
            </a:stretch>
          </p:blipFill>
          <p:spPr>
            <a:xfrm>
              <a:off x="5467092" y="631536"/>
              <a:ext cx="72737" cy="731405"/>
            </a:xfrm>
            <a:prstGeom prst="rect">
              <a:avLst/>
            </a:prstGeom>
          </p:spPr>
        </p:pic>
        <p:pic>
          <p:nvPicPr>
            <p:cNvPr id="3065" name="Picture 3064">
              <a:extLst>
                <a:ext uri="{FF2B5EF4-FFF2-40B4-BE49-F238E27FC236}">
                  <a16:creationId xmlns:a16="http://schemas.microsoft.com/office/drawing/2014/main" id="{90919826-209F-124C-E7A1-04355F385773}"/>
                </a:ext>
              </a:extLst>
            </p:cNvPr>
            <p:cNvPicPr>
              <a:picLocks noChangeAspect="1"/>
            </p:cNvPicPr>
            <p:nvPr/>
          </p:nvPicPr>
          <p:blipFill>
            <a:blip r:embed="rId2"/>
            <a:stretch>
              <a:fillRect/>
            </a:stretch>
          </p:blipFill>
          <p:spPr>
            <a:xfrm>
              <a:off x="5387676" y="631536"/>
              <a:ext cx="72737" cy="731405"/>
            </a:xfrm>
            <a:prstGeom prst="rect">
              <a:avLst/>
            </a:prstGeom>
          </p:spPr>
        </p:pic>
        <p:pic>
          <p:nvPicPr>
            <p:cNvPr id="3066" name="Picture 3065">
              <a:extLst>
                <a:ext uri="{FF2B5EF4-FFF2-40B4-BE49-F238E27FC236}">
                  <a16:creationId xmlns:a16="http://schemas.microsoft.com/office/drawing/2014/main" id="{F27B143D-5B55-10E4-DBE1-BFF65CA633A7}"/>
                </a:ext>
              </a:extLst>
            </p:cNvPr>
            <p:cNvPicPr>
              <a:picLocks noChangeAspect="1"/>
            </p:cNvPicPr>
            <p:nvPr/>
          </p:nvPicPr>
          <p:blipFill>
            <a:blip r:embed="rId2"/>
            <a:stretch>
              <a:fillRect/>
            </a:stretch>
          </p:blipFill>
          <p:spPr>
            <a:xfrm>
              <a:off x="5176388" y="633268"/>
              <a:ext cx="72737" cy="731405"/>
            </a:xfrm>
            <a:prstGeom prst="rect">
              <a:avLst/>
            </a:prstGeom>
          </p:spPr>
        </p:pic>
        <p:pic>
          <p:nvPicPr>
            <p:cNvPr id="3067" name="Picture 3066">
              <a:extLst>
                <a:ext uri="{FF2B5EF4-FFF2-40B4-BE49-F238E27FC236}">
                  <a16:creationId xmlns:a16="http://schemas.microsoft.com/office/drawing/2014/main" id="{645F5C32-1B9D-73A6-C1A0-43B0D91F96B3}"/>
                </a:ext>
              </a:extLst>
            </p:cNvPr>
            <p:cNvPicPr>
              <a:picLocks noChangeAspect="1"/>
            </p:cNvPicPr>
            <p:nvPr/>
          </p:nvPicPr>
          <p:blipFill>
            <a:blip r:embed="rId2"/>
            <a:stretch>
              <a:fillRect/>
            </a:stretch>
          </p:blipFill>
          <p:spPr>
            <a:xfrm>
              <a:off x="5096971" y="633268"/>
              <a:ext cx="72737" cy="731405"/>
            </a:xfrm>
            <a:prstGeom prst="rect">
              <a:avLst/>
            </a:prstGeom>
          </p:spPr>
        </p:pic>
        <p:pic>
          <p:nvPicPr>
            <p:cNvPr id="3068" name="Picture 3067">
              <a:extLst>
                <a:ext uri="{FF2B5EF4-FFF2-40B4-BE49-F238E27FC236}">
                  <a16:creationId xmlns:a16="http://schemas.microsoft.com/office/drawing/2014/main" id="{2A4922D9-768B-F03C-AC7A-A756AFD5CED0}"/>
                </a:ext>
              </a:extLst>
            </p:cNvPr>
            <p:cNvPicPr>
              <a:picLocks noChangeAspect="1"/>
            </p:cNvPicPr>
            <p:nvPr/>
          </p:nvPicPr>
          <p:blipFill>
            <a:blip r:embed="rId2"/>
            <a:stretch>
              <a:fillRect/>
            </a:stretch>
          </p:blipFill>
          <p:spPr>
            <a:xfrm>
              <a:off x="5017555" y="633268"/>
              <a:ext cx="72737" cy="731405"/>
            </a:xfrm>
            <a:prstGeom prst="rect">
              <a:avLst/>
            </a:prstGeom>
          </p:spPr>
        </p:pic>
        <p:pic>
          <p:nvPicPr>
            <p:cNvPr id="3069" name="Picture 3068">
              <a:extLst>
                <a:ext uri="{FF2B5EF4-FFF2-40B4-BE49-F238E27FC236}">
                  <a16:creationId xmlns:a16="http://schemas.microsoft.com/office/drawing/2014/main" id="{69322328-A523-F036-3380-A6A943D5B5B9}"/>
                </a:ext>
              </a:extLst>
            </p:cNvPr>
            <p:cNvPicPr>
              <a:picLocks noChangeAspect="1"/>
            </p:cNvPicPr>
            <p:nvPr/>
          </p:nvPicPr>
          <p:blipFill>
            <a:blip r:embed="rId2"/>
            <a:stretch>
              <a:fillRect/>
            </a:stretch>
          </p:blipFill>
          <p:spPr>
            <a:xfrm>
              <a:off x="4938139" y="633268"/>
              <a:ext cx="72737" cy="731405"/>
            </a:xfrm>
            <a:prstGeom prst="rect">
              <a:avLst/>
            </a:prstGeom>
          </p:spPr>
        </p:pic>
        <p:pic>
          <p:nvPicPr>
            <p:cNvPr id="3070" name="Picture 3069">
              <a:extLst>
                <a:ext uri="{FF2B5EF4-FFF2-40B4-BE49-F238E27FC236}">
                  <a16:creationId xmlns:a16="http://schemas.microsoft.com/office/drawing/2014/main" id="{1BA5FEEF-652F-69A5-4714-C702CB7C7CDC}"/>
                </a:ext>
              </a:extLst>
            </p:cNvPr>
            <p:cNvPicPr>
              <a:picLocks noChangeAspect="1"/>
            </p:cNvPicPr>
            <p:nvPr/>
          </p:nvPicPr>
          <p:blipFill>
            <a:blip r:embed="rId2"/>
            <a:stretch>
              <a:fillRect/>
            </a:stretch>
          </p:blipFill>
          <p:spPr>
            <a:xfrm>
              <a:off x="4858723" y="633268"/>
              <a:ext cx="72737" cy="731405"/>
            </a:xfrm>
            <a:prstGeom prst="rect">
              <a:avLst/>
            </a:prstGeom>
          </p:spPr>
        </p:pic>
        <p:pic>
          <p:nvPicPr>
            <p:cNvPr id="3071" name="Picture 3070">
              <a:extLst>
                <a:ext uri="{FF2B5EF4-FFF2-40B4-BE49-F238E27FC236}">
                  <a16:creationId xmlns:a16="http://schemas.microsoft.com/office/drawing/2014/main" id="{2D886129-44BE-B7C6-43B3-47221259F9D2}"/>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072" name="Picture 3071">
              <a:extLst>
                <a:ext uri="{FF2B5EF4-FFF2-40B4-BE49-F238E27FC236}">
                  <a16:creationId xmlns:a16="http://schemas.microsoft.com/office/drawing/2014/main" id="{FF07CA6D-92B4-401B-156D-68974ECE2DC1}"/>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073" name="Picture 3072">
              <a:extLst>
                <a:ext uri="{FF2B5EF4-FFF2-40B4-BE49-F238E27FC236}">
                  <a16:creationId xmlns:a16="http://schemas.microsoft.com/office/drawing/2014/main" id="{EF54A9A4-1E68-6F27-2909-E26550BEBD89}"/>
                </a:ext>
              </a:extLst>
            </p:cNvPr>
            <p:cNvPicPr>
              <a:picLocks noChangeAspect="1"/>
            </p:cNvPicPr>
            <p:nvPr/>
          </p:nvPicPr>
          <p:blipFill>
            <a:blip r:embed="rId2"/>
            <a:stretch>
              <a:fillRect/>
            </a:stretch>
          </p:blipFill>
          <p:spPr>
            <a:xfrm>
              <a:off x="4620475" y="633268"/>
              <a:ext cx="72737" cy="731405"/>
            </a:xfrm>
            <a:prstGeom prst="rect">
              <a:avLst/>
            </a:prstGeom>
          </p:spPr>
        </p:pic>
        <p:sp>
          <p:nvSpPr>
            <p:cNvPr id="3074" name="Rectangle 3073">
              <a:extLst>
                <a:ext uri="{FF2B5EF4-FFF2-40B4-BE49-F238E27FC236}">
                  <a16:creationId xmlns:a16="http://schemas.microsoft.com/office/drawing/2014/main" id="{CD79EB6D-E4A7-9476-532B-4FE2BCF1BBD7}"/>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75" name="Rectangle 3074">
              <a:extLst>
                <a:ext uri="{FF2B5EF4-FFF2-40B4-BE49-F238E27FC236}">
                  <a16:creationId xmlns:a16="http://schemas.microsoft.com/office/drawing/2014/main" id="{00C746D3-769C-8AE8-920D-E6E7DDC3C193}"/>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76" name="Rectangle 3075">
              <a:extLst>
                <a:ext uri="{FF2B5EF4-FFF2-40B4-BE49-F238E27FC236}">
                  <a16:creationId xmlns:a16="http://schemas.microsoft.com/office/drawing/2014/main" id="{508632B7-1D6E-A44D-2722-223039910144}"/>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77" name="Rectangle 3076">
              <a:extLst>
                <a:ext uri="{FF2B5EF4-FFF2-40B4-BE49-F238E27FC236}">
                  <a16:creationId xmlns:a16="http://schemas.microsoft.com/office/drawing/2014/main" id="{7F42BF6C-2907-42EA-594C-65E1B1859202}"/>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78" name="Rectangle 3077">
              <a:extLst>
                <a:ext uri="{FF2B5EF4-FFF2-40B4-BE49-F238E27FC236}">
                  <a16:creationId xmlns:a16="http://schemas.microsoft.com/office/drawing/2014/main" id="{B84AE4A6-0766-1119-6499-834E4662CF32}"/>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79" name="Rectangle 3078">
              <a:extLst>
                <a:ext uri="{FF2B5EF4-FFF2-40B4-BE49-F238E27FC236}">
                  <a16:creationId xmlns:a16="http://schemas.microsoft.com/office/drawing/2014/main" id="{28426060-C2B9-42F4-EEC5-B9E21189D23A}"/>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80" name="Rectangle 3079">
              <a:extLst>
                <a:ext uri="{FF2B5EF4-FFF2-40B4-BE49-F238E27FC236}">
                  <a16:creationId xmlns:a16="http://schemas.microsoft.com/office/drawing/2014/main" id="{04DE2A2F-3035-FA3A-BDB2-4F7313547A44}"/>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81" name="Rectangle 3080">
              <a:extLst>
                <a:ext uri="{FF2B5EF4-FFF2-40B4-BE49-F238E27FC236}">
                  <a16:creationId xmlns:a16="http://schemas.microsoft.com/office/drawing/2014/main" id="{EF89F515-7B87-43A8-8C11-FA5963A90CA1}"/>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82" name="Rectangle 3081">
              <a:extLst>
                <a:ext uri="{FF2B5EF4-FFF2-40B4-BE49-F238E27FC236}">
                  <a16:creationId xmlns:a16="http://schemas.microsoft.com/office/drawing/2014/main" id="{E2BC371D-1039-455D-5602-A547A06172D6}"/>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83" name="Rectangle 3082">
              <a:extLst>
                <a:ext uri="{FF2B5EF4-FFF2-40B4-BE49-F238E27FC236}">
                  <a16:creationId xmlns:a16="http://schemas.microsoft.com/office/drawing/2014/main" id="{E0594D67-90B4-AA5D-5EE0-2637E33D9F5D}"/>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3084" name="Group 3083">
            <a:extLst>
              <a:ext uri="{FF2B5EF4-FFF2-40B4-BE49-F238E27FC236}">
                <a16:creationId xmlns:a16="http://schemas.microsoft.com/office/drawing/2014/main" id="{7187F811-CE59-3DDC-BF3D-A07327D5E688}"/>
              </a:ext>
            </a:extLst>
          </p:cNvPr>
          <p:cNvGrpSpPr/>
          <p:nvPr/>
        </p:nvGrpSpPr>
        <p:grpSpPr>
          <a:xfrm>
            <a:off x="9304378" y="4633688"/>
            <a:ext cx="1590296" cy="1559588"/>
            <a:chOff x="4523121" y="487680"/>
            <a:chExt cx="1590296" cy="1480156"/>
          </a:xfrm>
        </p:grpSpPr>
        <p:sp>
          <p:nvSpPr>
            <p:cNvPr id="3085" name="Rectangle 3084">
              <a:extLst>
                <a:ext uri="{FF2B5EF4-FFF2-40B4-BE49-F238E27FC236}">
                  <a16:creationId xmlns:a16="http://schemas.microsoft.com/office/drawing/2014/main" id="{7FBFF3CC-DBA7-20A7-BFE7-FDD64785FE54}"/>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86" name="Rectangle 3085">
              <a:extLst>
                <a:ext uri="{FF2B5EF4-FFF2-40B4-BE49-F238E27FC236}">
                  <a16:creationId xmlns:a16="http://schemas.microsoft.com/office/drawing/2014/main" id="{5F1F4A09-838D-9E2E-28A6-E8225213AB0A}"/>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Oval 3086">
              <a:extLst>
                <a:ext uri="{FF2B5EF4-FFF2-40B4-BE49-F238E27FC236}">
                  <a16:creationId xmlns:a16="http://schemas.microsoft.com/office/drawing/2014/main" id="{65E0FB69-9AAC-2ADC-6170-9A49902FAB61}"/>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020F865A-BB29-B71B-4FB2-9E96BF625479}"/>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3089" name="Rectangle 3088">
              <a:extLst>
                <a:ext uri="{FF2B5EF4-FFF2-40B4-BE49-F238E27FC236}">
                  <a16:creationId xmlns:a16="http://schemas.microsoft.com/office/drawing/2014/main" id="{05A15A28-45E1-FCA3-9650-09ED56C9971C}"/>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8205983D-C471-EEFD-ABE7-E6A8B4A0731F}"/>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91" name="Rectangle 3090">
              <a:extLst>
                <a:ext uri="{FF2B5EF4-FFF2-40B4-BE49-F238E27FC236}">
                  <a16:creationId xmlns:a16="http://schemas.microsoft.com/office/drawing/2014/main" id="{BA1CBF1F-EB32-2575-4F3B-860EC0F19628}"/>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092" name="Rectangle 3091">
              <a:extLst>
                <a:ext uri="{FF2B5EF4-FFF2-40B4-BE49-F238E27FC236}">
                  <a16:creationId xmlns:a16="http://schemas.microsoft.com/office/drawing/2014/main" id="{9B368F7D-C2CF-3A91-C9B6-D14008279DF9}"/>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93" name="Picture 3092">
              <a:extLst>
                <a:ext uri="{FF2B5EF4-FFF2-40B4-BE49-F238E27FC236}">
                  <a16:creationId xmlns:a16="http://schemas.microsoft.com/office/drawing/2014/main" id="{4DB78FDE-61D6-027D-FFA2-5A73C8078AD1}"/>
                </a:ext>
              </a:extLst>
            </p:cNvPr>
            <p:cNvPicPr>
              <a:picLocks noChangeAspect="1"/>
            </p:cNvPicPr>
            <p:nvPr/>
          </p:nvPicPr>
          <p:blipFill>
            <a:blip r:embed="rId2"/>
            <a:stretch>
              <a:fillRect/>
            </a:stretch>
          </p:blipFill>
          <p:spPr>
            <a:xfrm>
              <a:off x="5943589" y="631536"/>
              <a:ext cx="72737" cy="731405"/>
            </a:xfrm>
            <a:prstGeom prst="rect">
              <a:avLst/>
            </a:prstGeom>
          </p:spPr>
        </p:pic>
        <p:pic>
          <p:nvPicPr>
            <p:cNvPr id="3094" name="Picture 3093">
              <a:extLst>
                <a:ext uri="{FF2B5EF4-FFF2-40B4-BE49-F238E27FC236}">
                  <a16:creationId xmlns:a16="http://schemas.microsoft.com/office/drawing/2014/main" id="{FEC39C26-2660-664A-6D59-64C3641875E1}"/>
                </a:ext>
              </a:extLst>
            </p:cNvPr>
            <p:cNvPicPr>
              <a:picLocks noChangeAspect="1"/>
            </p:cNvPicPr>
            <p:nvPr/>
          </p:nvPicPr>
          <p:blipFill>
            <a:blip r:embed="rId2"/>
            <a:stretch>
              <a:fillRect/>
            </a:stretch>
          </p:blipFill>
          <p:spPr>
            <a:xfrm>
              <a:off x="5864172" y="631536"/>
              <a:ext cx="72737" cy="731405"/>
            </a:xfrm>
            <a:prstGeom prst="rect">
              <a:avLst/>
            </a:prstGeom>
          </p:spPr>
        </p:pic>
        <p:pic>
          <p:nvPicPr>
            <p:cNvPr id="3095" name="Picture 3094">
              <a:extLst>
                <a:ext uri="{FF2B5EF4-FFF2-40B4-BE49-F238E27FC236}">
                  <a16:creationId xmlns:a16="http://schemas.microsoft.com/office/drawing/2014/main" id="{54A908AE-45D9-933D-733F-17F5B587F30E}"/>
                </a:ext>
              </a:extLst>
            </p:cNvPr>
            <p:cNvPicPr>
              <a:picLocks noChangeAspect="1"/>
            </p:cNvPicPr>
            <p:nvPr/>
          </p:nvPicPr>
          <p:blipFill>
            <a:blip r:embed="rId2"/>
            <a:stretch>
              <a:fillRect/>
            </a:stretch>
          </p:blipFill>
          <p:spPr>
            <a:xfrm>
              <a:off x="5784756" y="631536"/>
              <a:ext cx="72737" cy="731405"/>
            </a:xfrm>
            <a:prstGeom prst="rect">
              <a:avLst/>
            </a:prstGeom>
          </p:spPr>
        </p:pic>
        <p:pic>
          <p:nvPicPr>
            <p:cNvPr id="3096" name="Picture 3095">
              <a:extLst>
                <a:ext uri="{FF2B5EF4-FFF2-40B4-BE49-F238E27FC236}">
                  <a16:creationId xmlns:a16="http://schemas.microsoft.com/office/drawing/2014/main" id="{E80CA987-993F-DE46-3483-C5A1DAA61805}"/>
                </a:ext>
              </a:extLst>
            </p:cNvPr>
            <p:cNvPicPr>
              <a:picLocks noChangeAspect="1"/>
            </p:cNvPicPr>
            <p:nvPr/>
          </p:nvPicPr>
          <p:blipFill>
            <a:blip r:embed="rId2"/>
            <a:stretch>
              <a:fillRect/>
            </a:stretch>
          </p:blipFill>
          <p:spPr>
            <a:xfrm>
              <a:off x="5705340" y="631536"/>
              <a:ext cx="72737" cy="731405"/>
            </a:xfrm>
            <a:prstGeom prst="rect">
              <a:avLst/>
            </a:prstGeom>
          </p:spPr>
        </p:pic>
        <p:pic>
          <p:nvPicPr>
            <p:cNvPr id="3097" name="Picture 3096">
              <a:extLst>
                <a:ext uri="{FF2B5EF4-FFF2-40B4-BE49-F238E27FC236}">
                  <a16:creationId xmlns:a16="http://schemas.microsoft.com/office/drawing/2014/main" id="{F1BE009C-B591-8F22-1340-EA2817E8C742}"/>
                </a:ext>
              </a:extLst>
            </p:cNvPr>
            <p:cNvPicPr>
              <a:picLocks noChangeAspect="1"/>
            </p:cNvPicPr>
            <p:nvPr/>
          </p:nvPicPr>
          <p:blipFill>
            <a:blip r:embed="rId2"/>
            <a:stretch>
              <a:fillRect/>
            </a:stretch>
          </p:blipFill>
          <p:spPr>
            <a:xfrm>
              <a:off x="5625924" y="631536"/>
              <a:ext cx="72737" cy="731405"/>
            </a:xfrm>
            <a:prstGeom prst="rect">
              <a:avLst/>
            </a:prstGeom>
          </p:spPr>
        </p:pic>
        <p:pic>
          <p:nvPicPr>
            <p:cNvPr id="3098" name="Picture 3097">
              <a:extLst>
                <a:ext uri="{FF2B5EF4-FFF2-40B4-BE49-F238E27FC236}">
                  <a16:creationId xmlns:a16="http://schemas.microsoft.com/office/drawing/2014/main" id="{9540DA78-DD57-706C-F47D-1452DF163ACB}"/>
                </a:ext>
              </a:extLst>
            </p:cNvPr>
            <p:cNvPicPr>
              <a:picLocks noChangeAspect="1"/>
            </p:cNvPicPr>
            <p:nvPr/>
          </p:nvPicPr>
          <p:blipFill>
            <a:blip r:embed="rId2"/>
            <a:stretch>
              <a:fillRect/>
            </a:stretch>
          </p:blipFill>
          <p:spPr>
            <a:xfrm>
              <a:off x="5546508" y="631536"/>
              <a:ext cx="72737" cy="731405"/>
            </a:xfrm>
            <a:prstGeom prst="rect">
              <a:avLst/>
            </a:prstGeom>
          </p:spPr>
        </p:pic>
        <p:pic>
          <p:nvPicPr>
            <p:cNvPr id="3099" name="Picture 3098">
              <a:extLst>
                <a:ext uri="{FF2B5EF4-FFF2-40B4-BE49-F238E27FC236}">
                  <a16:creationId xmlns:a16="http://schemas.microsoft.com/office/drawing/2014/main" id="{27E4288B-761C-277D-B8B5-7E1796C0DB3B}"/>
                </a:ext>
              </a:extLst>
            </p:cNvPr>
            <p:cNvPicPr>
              <a:picLocks noChangeAspect="1"/>
            </p:cNvPicPr>
            <p:nvPr/>
          </p:nvPicPr>
          <p:blipFill>
            <a:blip r:embed="rId2"/>
            <a:stretch>
              <a:fillRect/>
            </a:stretch>
          </p:blipFill>
          <p:spPr>
            <a:xfrm>
              <a:off x="5467092" y="631536"/>
              <a:ext cx="72737" cy="731405"/>
            </a:xfrm>
            <a:prstGeom prst="rect">
              <a:avLst/>
            </a:prstGeom>
          </p:spPr>
        </p:pic>
        <p:pic>
          <p:nvPicPr>
            <p:cNvPr id="3100" name="Picture 3099">
              <a:extLst>
                <a:ext uri="{FF2B5EF4-FFF2-40B4-BE49-F238E27FC236}">
                  <a16:creationId xmlns:a16="http://schemas.microsoft.com/office/drawing/2014/main" id="{07D75A9F-C959-EBF7-E4A7-4F8424DA3922}"/>
                </a:ext>
              </a:extLst>
            </p:cNvPr>
            <p:cNvPicPr>
              <a:picLocks noChangeAspect="1"/>
            </p:cNvPicPr>
            <p:nvPr/>
          </p:nvPicPr>
          <p:blipFill>
            <a:blip r:embed="rId2"/>
            <a:stretch>
              <a:fillRect/>
            </a:stretch>
          </p:blipFill>
          <p:spPr>
            <a:xfrm>
              <a:off x="5387676" y="631536"/>
              <a:ext cx="72737" cy="731405"/>
            </a:xfrm>
            <a:prstGeom prst="rect">
              <a:avLst/>
            </a:prstGeom>
          </p:spPr>
        </p:pic>
        <p:pic>
          <p:nvPicPr>
            <p:cNvPr id="3101" name="Picture 3100">
              <a:extLst>
                <a:ext uri="{FF2B5EF4-FFF2-40B4-BE49-F238E27FC236}">
                  <a16:creationId xmlns:a16="http://schemas.microsoft.com/office/drawing/2014/main" id="{DC17CA83-19C3-6087-BCEE-DB08844F09A7}"/>
                </a:ext>
              </a:extLst>
            </p:cNvPr>
            <p:cNvPicPr>
              <a:picLocks noChangeAspect="1"/>
            </p:cNvPicPr>
            <p:nvPr/>
          </p:nvPicPr>
          <p:blipFill>
            <a:blip r:embed="rId2"/>
            <a:stretch>
              <a:fillRect/>
            </a:stretch>
          </p:blipFill>
          <p:spPr>
            <a:xfrm>
              <a:off x="5176388" y="633268"/>
              <a:ext cx="72737" cy="731405"/>
            </a:xfrm>
            <a:prstGeom prst="rect">
              <a:avLst/>
            </a:prstGeom>
          </p:spPr>
        </p:pic>
        <p:pic>
          <p:nvPicPr>
            <p:cNvPr id="3102" name="Picture 3101">
              <a:extLst>
                <a:ext uri="{FF2B5EF4-FFF2-40B4-BE49-F238E27FC236}">
                  <a16:creationId xmlns:a16="http://schemas.microsoft.com/office/drawing/2014/main" id="{97EA9037-C263-5D44-89A0-E5C4995641DC}"/>
                </a:ext>
              </a:extLst>
            </p:cNvPr>
            <p:cNvPicPr>
              <a:picLocks noChangeAspect="1"/>
            </p:cNvPicPr>
            <p:nvPr/>
          </p:nvPicPr>
          <p:blipFill>
            <a:blip r:embed="rId2"/>
            <a:stretch>
              <a:fillRect/>
            </a:stretch>
          </p:blipFill>
          <p:spPr>
            <a:xfrm>
              <a:off x="5096971" y="633268"/>
              <a:ext cx="72737" cy="731405"/>
            </a:xfrm>
            <a:prstGeom prst="rect">
              <a:avLst/>
            </a:prstGeom>
          </p:spPr>
        </p:pic>
        <p:pic>
          <p:nvPicPr>
            <p:cNvPr id="3103" name="Picture 3102">
              <a:extLst>
                <a:ext uri="{FF2B5EF4-FFF2-40B4-BE49-F238E27FC236}">
                  <a16:creationId xmlns:a16="http://schemas.microsoft.com/office/drawing/2014/main" id="{E74A8AFC-8707-050E-3924-A5BAFCE58076}"/>
                </a:ext>
              </a:extLst>
            </p:cNvPr>
            <p:cNvPicPr>
              <a:picLocks noChangeAspect="1"/>
            </p:cNvPicPr>
            <p:nvPr/>
          </p:nvPicPr>
          <p:blipFill>
            <a:blip r:embed="rId2"/>
            <a:stretch>
              <a:fillRect/>
            </a:stretch>
          </p:blipFill>
          <p:spPr>
            <a:xfrm>
              <a:off x="5017555" y="633268"/>
              <a:ext cx="72737" cy="731405"/>
            </a:xfrm>
            <a:prstGeom prst="rect">
              <a:avLst/>
            </a:prstGeom>
          </p:spPr>
        </p:pic>
        <p:pic>
          <p:nvPicPr>
            <p:cNvPr id="3104" name="Picture 3103">
              <a:extLst>
                <a:ext uri="{FF2B5EF4-FFF2-40B4-BE49-F238E27FC236}">
                  <a16:creationId xmlns:a16="http://schemas.microsoft.com/office/drawing/2014/main" id="{C84D9F10-23BB-599F-171B-B750B35BB61D}"/>
                </a:ext>
              </a:extLst>
            </p:cNvPr>
            <p:cNvPicPr>
              <a:picLocks noChangeAspect="1"/>
            </p:cNvPicPr>
            <p:nvPr/>
          </p:nvPicPr>
          <p:blipFill>
            <a:blip r:embed="rId2"/>
            <a:stretch>
              <a:fillRect/>
            </a:stretch>
          </p:blipFill>
          <p:spPr>
            <a:xfrm>
              <a:off x="4938139" y="633268"/>
              <a:ext cx="72737" cy="731405"/>
            </a:xfrm>
            <a:prstGeom prst="rect">
              <a:avLst/>
            </a:prstGeom>
          </p:spPr>
        </p:pic>
        <p:pic>
          <p:nvPicPr>
            <p:cNvPr id="3105" name="Picture 3104">
              <a:extLst>
                <a:ext uri="{FF2B5EF4-FFF2-40B4-BE49-F238E27FC236}">
                  <a16:creationId xmlns:a16="http://schemas.microsoft.com/office/drawing/2014/main" id="{D70910F9-B3E4-437D-67AF-74404E7B1C57}"/>
                </a:ext>
              </a:extLst>
            </p:cNvPr>
            <p:cNvPicPr>
              <a:picLocks noChangeAspect="1"/>
            </p:cNvPicPr>
            <p:nvPr/>
          </p:nvPicPr>
          <p:blipFill>
            <a:blip r:embed="rId2"/>
            <a:stretch>
              <a:fillRect/>
            </a:stretch>
          </p:blipFill>
          <p:spPr>
            <a:xfrm>
              <a:off x="4858723" y="633268"/>
              <a:ext cx="72737" cy="731405"/>
            </a:xfrm>
            <a:prstGeom prst="rect">
              <a:avLst/>
            </a:prstGeom>
          </p:spPr>
        </p:pic>
        <p:pic>
          <p:nvPicPr>
            <p:cNvPr id="3106" name="Picture 3105">
              <a:extLst>
                <a:ext uri="{FF2B5EF4-FFF2-40B4-BE49-F238E27FC236}">
                  <a16:creationId xmlns:a16="http://schemas.microsoft.com/office/drawing/2014/main" id="{48AA66E9-C7AB-15DE-BAF6-4F0AA13918E9}"/>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107" name="Picture 3106">
              <a:extLst>
                <a:ext uri="{FF2B5EF4-FFF2-40B4-BE49-F238E27FC236}">
                  <a16:creationId xmlns:a16="http://schemas.microsoft.com/office/drawing/2014/main" id="{F3D0106B-55F1-063F-F76C-9AA2CFF8A86F}"/>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108" name="Picture 3107">
              <a:extLst>
                <a:ext uri="{FF2B5EF4-FFF2-40B4-BE49-F238E27FC236}">
                  <a16:creationId xmlns:a16="http://schemas.microsoft.com/office/drawing/2014/main" id="{1BAF684C-5868-A2D9-5BF1-B8765A784CB8}"/>
                </a:ext>
              </a:extLst>
            </p:cNvPr>
            <p:cNvPicPr>
              <a:picLocks noChangeAspect="1"/>
            </p:cNvPicPr>
            <p:nvPr/>
          </p:nvPicPr>
          <p:blipFill>
            <a:blip r:embed="rId2"/>
            <a:stretch>
              <a:fillRect/>
            </a:stretch>
          </p:blipFill>
          <p:spPr>
            <a:xfrm>
              <a:off x="4620475" y="633268"/>
              <a:ext cx="72737" cy="731405"/>
            </a:xfrm>
            <a:prstGeom prst="rect">
              <a:avLst/>
            </a:prstGeom>
          </p:spPr>
        </p:pic>
        <p:sp>
          <p:nvSpPr>
            <p:cNvPr id="3109" name="Rectangle 3108">
              <a:extLst>
                <a:ext uri="{FF2B5EF4-FFF2-40B4-BE49-F238E27FC236}">
                  <a16:creationId xmlns:a16="http://schemas.microsoft.com/office/drawing/2014/main" id="{D461D56B-DAAE-B51C-0F47-5940137893AD}"/>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0" name="Rectangle 3109">
              <a:extLst>
                <a:ext uri="{FF2B5EF4-FFF2-40B4-BE49-F238E27FC236}">
                  <a16:creationId xmlns:a16="http://schemas.microsoft.com/office/drawing/2014/main" id="{7743AD8D-B952-EE19-A06B-2CE5068156DF}"/>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1" name="Rectangle 3110">
              <a:extLst>
                <a:ext uri="{FF2B5EF4-FFF2-40B4-BE49-F238E27FC236}">
                  <a16:creationId xmlns:a16="http://schemas.microsoft.com/office/drawing/2014/main" id="{371B601B-0852-5E00-63DB-8D15153258CE}"/>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2" name="Rectangle 3111">
              <a:extLst>
                <a:ext uri="{FF2B5EF4-FFF2-40B4-BE49-F238E27FC236}">
                  <a16:creationId xmlns:a16="http://schemas.microsoft.com/office/drawing/2014/main" id="{F96178EE-BE38-C8B7-6B7F-900A2634B0AC}"/>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3" name="Rectangle 3112">
              <a:extLst>
                <a:ext uri="{FF2B5EF4-FFF2-40B4-BE49-F238E27FC236}">
                  <a16:creationId xmlns:a16="http://schemas.microsoft.com/office/drawing/2014/main" id="{67D1AB07-2E23-1EF4-1335-3A8B07D5678D}"/>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4" name="Rectangle 3113">
              <a:extLst>
                <a:ext uri="{FF2B5EF4-FFF2-40B4-BE49-F238E27FC236}">
                  <a16:creationId xmlns:a16="http://schemas.microsoft.com/office/drawing/2014/main" id="{95BC7CAC-81BC-19B5-5742-A158C7EFCC92}"/>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5" name="Rectangle 3114">
              <a:extLst>
                <a:ext uri="{FF2B5EF4-FFF2-40B4-BE49-F238E27FC236}">
                  <a16:creationId xmlns:a16="http://schemas.microsoft.com/office/drawing/2014/main" id="{13DDB4A3-EC5D-701F-AABF-7C39E89CC48B}"/>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6" name="Rectangle 3115">
              <a:extLst>
                <a:ext uri="{FF2B5EF4-FFF2-40B4-BE49-F238E27FC236}">
                  <a16:creationId xmlns:a16="http://schemas.microsoft.com/office/drawing/2014/main" id="{2540D864-2C79-EBB3-4460-4A10CA7FDA63}"/>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7" name="Rectangle 3116">
              <a:extLst>
                <a:ext uri="{FF2B5EF4-FFF2-40B4-BE49-F238E27FC236}">
                  <a16:creationId xmlns:a16="http://schemas.microsoft.com/office/drawing/2014/main" id="{5350D16E-5457-C236-DAD1-F45D45E6D560}"/>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18" name="Rectangle 3117">
              <a:extLst>
                <a:ext uri="{FF2B5EF4-FFF2-40B4-BE49-F238E27FC236}">
                  <a16:creationId xmlns:a16="http://schemas.microsoft.com/office/drawing/2014/main" id="{348A3036-F68F-8664-8B95-4D294253FFBD}"/>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sp>
        <p:nvSpPr>
          <p:cNvPr id="3154" name="TextBox 3153">
            <a:extLst>
              <a:ext uri="{FF2B5EF4-FFF2-40B4-BE49-F238E27FC236}">
                <a16:creationId xmlns:a16="http://schemas.microsoft.com/office/drawing/2014/main" id="{B6AD2456-29F7-C4F5-C6DC-E2DDADA9ACA6}"/>
              </a:ext>
            </a:extLst>
          </p:cNvPr>
          <p:cNvSpPr txBox="1"/>
          <p:nvPr/>
        </p:nvSpPr>
        <p:spPr>
          <a:xfrm rot="16200000">
            <a:off x="-1398379" y="3555102"/>
            <a:ext cx="3659592" cy="477054"/>
          </a:xfrm>
          <a:prstGeom prst="rect">
            <a:avLst/>
          </a:prstGeom>
          <a:noFill/>
        </p:spPr>
        <p:txBody>
          <a:bodyPr wrap="none" rtlCol="0">
            <a:spAutoFit/>
          </a:bodyPr>
          <a:lstStyle/>
          <a:p>
            <a:r>
              <a:rPr lang="en-US" sz="2500" dirty="0"/>
              <a:t>1656 Channels VME FADCs</a:t>
            </a:r>
          </a:p>
        </p:txBody>
      </p:sp>
      <p:grpSp>
        <p:nvGrpSpPr>
          <p:cNvPr id="3165" name="Group 3164">
            <a:extLst>
              <a:ext uri="{FF2B5EF4-FFF2-40B4-BE49-F238E27FC236}">
                <a16:creationId xmlns:a16="http://schemas.microsoft.com/office/drawing/2014/main" id="{87589D80-7121-D4F5-4047-D85C4E5D8196}"/>
              </a:ext>
            </a:extLst>
          </p:cNvPr>
          <p:cNvGrpSpPr/>
          <p:nvPr/>
        </p:nvGrpSpPr>
        <p:grpSpPr>
          <a:xfrm>
            <a:off x="3257614" y="862135"/>
            <a:ext cx="1590296" cy="1559588"/>
            <a:chOff x="4523121" y="487680"/>
            <a:chExt cx="1590296" cy="1480156"/>
          </a:xfrm>
        </p:grpSpPr>
        <p:sp>
          <p:nvSpPr>
            <p:cNvPr id="3166" name="Rectangle 3165">
              <a:extLst>
                <a:ext uri="{FF2B5EF4-FFF2-40B4-BE49-F238E27FC236}">
                  <a16:creationId xmlns:a16="http://schemas.microsoft.com/office/drawing/2014/main" id="{0EC25788-74B5-B92B-2191-3DAFC89F7A71}"/>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67" name="Rectangle 3166">
              <a:extLst>
                <a:ext uri="{FF2B5EF4-FFF2-40B4-BE49-F238E27FC236}">
                  <a16:creationId xmlns:a16="http://schemas.microsoft.com/office/drawing/2014/main" id="{9CB07766-BB3B-3A27-CCF0-505A518362C1}"/>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8" name="Oval 3167">
              <a:extLst>
                <a:ext uri="{FF2B5EF4-FFF2-40B4-BE49-F238E27FC236}">
                  <a16:creationId xmlns:a16="http://schemas.microsoft.com/office/drawing/2014/main" id="{A3C80706-AD8A-A497-EA4F-23FA0DDBB258}"/>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9" name="Rectangle 3168">
              <a:extLst>
                <a:ext uri="{FF2B5EF4-FFF2-40B4-BE49-F238E27FC236}">
                  <a16:creationId xmlns:a16="http://schemas.microsoft.com/office/drawing/2014/main" id="{687A46A6-2721-B6B8-4683-E59FA8739DD2}"/>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VXS</a:t>
              </a:r>
            </a:p>
          </p:txBody>
        </p:sp>
        <p:sp>
          <p:nvSpPr>
            <p:cNvPr id="3170" name="Rectangle 3169">
              <a:extLst>
                <a:ext uri="{FF2B5EF4-FFF2-40B4-BE49-F238E27FC236}">
                  <a16:creationId xmlns:a16="http://schemas.microsoft.com/office/drawing/2014/main" id="{916329BB-F2E2-77F4-566B-B47F1DBE122B}"/>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1" name="Rectangle 3170">
              <a:extLst>
                <a:ext uri="{FF2B5EF4-FFF2-40B4-BE49-F238E27FC236}">
                  <a16:creationId xmlns:a16="http://schemas.microsoft.com/office/drawing/2014/main" id="{B5F712BB-9CC9-2167-C208-AEBA2D919D8C}"/>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72" name="Rectangle 3171">
              <a:extLst>
                <a:ext uri="{FF2B5EF4-FFF2-40B4-BE49-F238E27FC236}">
                  <a16:creationId xmlns:a16="http://schemas.microsoft.com/office/drawing/2014/main" id="{6604A564-4049-1154-D8BA-3227FE5E0A6B}"/>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73" name="Rectangle 3172">
              <a:extLst>
                <a:ext uri="{FF2B5EF4-FFF2-40B4-BE49-F238E27FC236}">
                  <a16:creationId xmlns:a16="http://schemas.microsoft.com/office/drawing/2014/main" id="{DA74883F-1AF4-AF02-88C5-2728C5F6A60F}"/>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 name="Picture 3173">
              <a:extLst>
                <a:ext uri="{FF2B5EF4-FFF2-40B4-BE49-F238E27FC236}">
                  <a16:creationId xmlns:a16="http://schemas.microsoft.com/office/drawing/2014/main" id="{C617BBE0-39B3-2218-639C-811DDDBECED4}"/>
                </a:ext>
              </a:extLst>
            </p:cNvPr>
            <p:cNvPicPr>
              <a:picLocks noChangeAspect="1"/>
            </p:cNvPicPr>
            <p:nvPr/>
          </p:nvPicPr>
          <p:blipFill>
            <a:blip r:embed="rId2"/>
            <a:stretch>
              <a:fillRect/>
            </a:stretch>
          </p:blipFill>
          <p:spPr>
            <a:xfrm>
              <a:off x="5943589" y="631536"/>
              <a:ext cx="72737" cy="731405"/>
            </a:xfrm>
            <a:prstGeom prst="rect">
              <a:avLst/>
            </a:prstGeom>
          </p:spPr>
        </p:pic>
        <p:pic>
          <p:nvPicPr>
            <p:cNvPr id="3175" name="Picture 3174">
              <a:extLst>
                <a:ext uri="{FF2B5EF4-FFF2-40B4-BE49-F238E27FC236}">
                  <a16:creationId xmlns:a16="http://schemas.microsoft.com/office/drawing/2014/main" id="{FA0F078B-8D43-C658-1AF8-192F4D08027E}"/>
                </a:ext>
              </a:extLst>
            </p:cNvPr>
            <p:cNvPicPr>
              <a:picLocks noChangeAspect="1"/>
            </p:cNvPicPr>
            <p:nvPr/>
          </p:nvPicPr>
          <p:blipFill>
            <a:blip r:embed="rId2"/>
            <a:stretch>
              <a:fillRect/>
            </a:stretch>
          </p:blipFill>
          <p:spPr>
            <a:xfrm>
              <a:off x="5864172" y="631536"/>
              <a:ext cx="72737" cy="731405"/>
            </a:xfrm>
            <a:prstGeom prst="rect">
              <a:avLst/>
            </a:prstGeom>
          </p:spPr>
        </p:pic>
        <p:pic>
          <p:nvPicPr>
            <p:cNvPr id="3176" name="Picture 3175">
              <a:extLst>
                <a:ext uri="{FF2B5EF4-FFF2-40B4-BE49-F238E27FC236}">
                  <a16:creationId xmlns:a16="http://schemas.microsoft.com/office/drawing/2014/main" id="{12878CE3-B455-BF96-6B7E-47D54791D18A}"/>
                </a:ext>
              </a:extLst>
            </p:cNvPr>
            <p:cNvPicPr>
              <a:picLocks noChangeAspect="1"/>
            </p:cNvPicPr>
            <p:nvPr/>
          </p:nvPicPr>
          <p:blipFill>
            <a:blip r:embed="rId2"/>
            <a:stretch>
              <a:fillRect/>
            </a:stretch>
          </p:blipFill>
          <p:spPr>
            <a:xfrm>
              <a:off x="5784756" y="631536"/>
              <a:ext cx="72737" cy="731405"/>
            </a:xfrm>
            <a:prstGeom prst="rect">
              <a:avLst/>
            </a:prstGeom>
          </p:spPr>
        </p:pic>
        <p:pic>
          <p:nvPicPr>
            <p:cNvPr id="3177" name="Picture 3176">
              <a:extLst>
                <a:ext uri="{FF2B5EF4-FFF2-40B4-BE49-F238E27FC236}">
                  <a16:creationId xmlns:a16="http://schemas.microsoft.com/office/drawing/2014/main" id="{ECEA1009-F6BC-4600-69D4-77ED8C387FEE}"/>
                </a:ext>
              </a:extLst>
            </p:cNvPr>
            <p:cNvPicPr>
              <a:picLocks noChangeAspect="1"/>
            </p:cNvPicPr>
            <p:nvPr/>
          </p:nvPicPr>
          <p:blipFill>
            <a:blip r:embed="rId2"/>
            <a:stretch>
              <a:fillRect/>
            </a:stretch>
          </p:blipFill>
          <p:spPr>
            <a:xfrm>
              <a:off x="5705340" y="631536"/>
              <a:ext cx="72737" cy="731405"/>
            </a:xfrm>
            <a:prstGeom prst="rect">
              <a:avLst/>
            </a:prstGeom>
          </p:spPr>
        </p:pic>
        <p:pic>
          <p:nvPicPr>
            <p:cNvPr id="3178" name="Picture 3177">
              <a:extLst>
                <a:ext uri="{FF2B5EF4-FFF2-40B4-BE49-F238E27FC236}">
                  <a16:creationId xmlns:a16="http://schemas.microsoft.com/office/drawing/2014/main" id="{28E606CC-5097-9B25-5C24-E46866D675B0}"/>
                </a:ext>
              </a:extLst>
            </p:cNvPr>
            <p:cNvPicPr>
              <a:picLocks noChangeAspect="1"/>
            </p:cNvPicPr>
            <p:nvPr/>
          </p:nvPicPr>
          <p:blipFill>
            <a:blip r:embed="rId2"/>
            <a:stretch>
              <a:fillRect/>
            </a:stretch>
          </p:blipFill>
          <p:spPr>
            <a:xfrm>
              <a:off x="5625924" y="631536"/>
              <a:ext cx="72737" cy="731405"/>
            </a:xfrm>
            <a:prstGeom prst="rect">
              <a:avLst/>
            </a:prstGeom>
          </p:spPr>
        </p:pic>
        <p:pic>
          <p:nvPicPr>
            <p:cNvPr id="3179" name="Picture 3178">
              <a:extLst>
                <a:ext uri="{FF2B5EF4-FFF2-40B4-BE49-F238E27FC236}">
                  <a16:creationId xmlns:a16="http://schemas.microsoft.com/office/drawing/2014/main" id="{31066539-8338-B36E-37B1-A0842345F4A6}"/>
                </a:ext>
              </a:extLst>
            </p:cNvPr>
            <p:cNvPicPr>
              <a:picLocks noChangeAspect="1"/>
            </p:cNvPicPr>
            <p:nvPr/>
          </p:nvPicPr>
          <p:blipFill>
            <a:blip r:embed="rId2"/>
            <a:stretch>
              <a:fillRect/>
            </a:stretch>
          </p:blipFill>
          <p:spPr>
            <a:xfrm>
              <a:off x="5546508" y="631536"/>
              <a:ext cx="72737" cy="731405"/>
            </a:xfrm>
            <a:prstGeom prst="rect">
              <a:avLst/>
            </a:prstGeom>
          </p:spPr>
        </p:pic>
        <p:pic>
          <p:nvPicPr>
            <p:cNvPr id="3180" name="Picture 3179">
              <a:extLst>
                <a:ext uri="{FF2B5EF4-FFF2-40B4-BE49-F238E27FC236}">
                  <a16:creationId xmlns:a16="http://schemas.microsoft.com/office/drawing/2014/main" id="{AEC79FC8-188A-D4D3-0943-D33931E8463F}"/>
                </a:ext>
              </a:extLst>
            </p:cNvPr>
            <p:cNvPicPr>
              <a:picLocks noChangeAspect="1"/>
            </p:cNvPicPr>
            <p:nvPr/>
          </p:nvPicPr>
          <p:blipFill>
            <a:blip r:embed="rId2"/>
            <a:stretch>
              <a:fillRect/>
            </a:stretch>
          </p:blipFill>
          <p:spPr>
            <a:xfrm>
              <a:off x="5467092" y="631536"/>
              <a:ext cx="72737" cy="731405"/>
            </a:xfrm>
            <a:prstGeom prst="rect">
              <a:avLst/>
            </a:prstGeom>
          </p:spPr>
        </p:pic>
        <p:pic>
          <p:nvPicPr>
            <p:cNvPr id="3181" name="Picture 3180">
              <a:extLst>
                <a:ext uri="{FF2B5EF4-FFF2-40B4-BE49-F238E27FC236}">
                  <a16:creationId xmlns:a16="http://schemas.microsoft.com/office/drawing/2014/main" id="{389C67D2-7308-DE26-0E5A-BC066DD3DDE8}"/>
                </a:ext>
              </a:extLst>
            </p:cNvPr>
            <p:cNvPicPr>
              <a:picLocks noChangeAspect="1"/>
            </p:cNvPicPr>
            <p:nvPr/>
          </p:nvPicPr>
          <p:blipFill>
            <a:blip r:embed="rId2"/>
            <a:stretch>
              <a:fillRect/>
            </a:stretch>
          </p:blipFill>
          <p:spPr>
            <a:xfrm>
              <a:off x="5387676" y="631536"/>
              <a:ext cx="72737" cy="731405"/>
            </a:xfrm>
            <a:prstGeom prst="rect">
              <a:avLst/>
            </a:prstGeom>
          </p:spPr>
        </p:pic>
        <p:pic>
          <p:nvPicPr>
            <p:cNvPr id="3182" name="Picture 3181">
              <a:extLst>
                <a:ext uri="{FF2B5EF4-FFF2-40B4-BE49-F238E27FC236}">
                  <a16:creationId xmlns:a16="http://schemas.microsoft.com/office/drawing/2014/main" id="{DDD96046-6A01-300B-BE90-FFDDDB9DEF76}"/>
                </a:ext>
              </a:extLst>
            </p:cNvPr>
            <p:cNvPicPr>
              <a:picLocks noChangeAspect="1"/>
            </p:cNvPicPr>
            <p:nvPr/>
          </p:nvPicPr>
          <p:blipFill>
            <a:blip r:embed="rId2"/>
            <a:stretch>
              <a:fillRect/>
            </a:stretch>
          </p:blipFill>
          <p:spPr>
            <a:xfrm>
              <a:off x="5176388" y="633268"/>
              <a:ext cx="72737" cy="731405"/>
            </a:xfrm>
            <a:prstGeom prst="rect">
              <a:avLst/>
            </a:prstGeom>
          </p:spPr>
        </p:pic>
        <p:pic>
          <p:nvPicPr>
            <p:cNvPr id="3183" name="Picture 3182">
              <a:extLst>
                <a:ext uri="{FF2B5EF4-FFF2-40B4-BE49-F238E27FC236}">
                  <a16:creationId xmlns:a16="http://schemas.microsoft.com/office/drawing/2014/main" id="{813B1255-EA03-CE8B-AE39-46781066D332}"/>
                </a:ext>
              </a:extLst>
            </p:cNvPr>
            <p:cNvPicPr>
              <a:picLocks noChangeAspect="1"/>
            </p:cNvPicPr>
            <p:nvPr/>
          </p:nvPicPr>
          <p:blipFill>
            <a:blip r:embed="rId2"/>
            <a:stretch>
              <a:fillRect/>
            </a:stretch>
          </p:blipFill>
          <p:spPr>
            <a:xfrm>
              <a:off x="5096971" y="633268"/>
              <a:ext cx="72737" cy="731405"/>
            </a:xfrm>
            <a:prstGeom prst="rect">
              <a:avLst/>
            </a:prstGeom>
          </p:spPr>
        </p:pic>
        <p:pic>
          <p:nvPicPr>
            <p:cNvPr id="3184" name="Picture 3183">
              <a:extLst>
                <a:ext uri="{FF2B5EF4-FFF2-40B4-BE49-F238E27FC236}">
                  <a16:creationId xmlns:a16="http://schemas.microsoft.com/office/drawing/2014/main" id="{5A66F606-E7C5-10F0-A5F6-072949ADB452}"/>
                </a:ext>
              </a:extLst>
            </p:cNvPr>
            <p:cNvPicPr>
              <a:picLocks noChangeAspect="1"/>
            </p:cNvPicPr>
            <p:nvPr/>
          </p:nvPicPr>
          <p:blipFill>
            <a:blip r:embed="rId2"/>
            <a:stretch>
              <a:fillRect/>
            </a:stretch>
          </p:blipFill>
          <p:spPr>
            <a:xfrm>
              <a:off x="5017555" y="633268"/>
              <a:ext cx="72737" cy="731405"/>
            </a:xfrm>
            <a:prstGeom prst="rect">
              <a:avLst/>
            </a:prstGeom>
          </p:spPr>
        </p:pic>
        <p:pic>
          <p:nvPicPr>
            <p:cNvPr id="3185" name="Picture 3184">
              <a:extLst>
                <a:ext uri="{FF2B5EF4-FFF2-40B4-BE49-F238E27FC236}">
                  <a16:creationId xmlns:a16="http://schemas.microsoft.com/office/drawing/2014/main" id="{7A305AA0-4A22-1F01-CF65-C26C0412B0CF}"/>
                </a:ext>
              </a:extLst>
            </p:cNvPr>
            <p:cNvPicPr>
              <a:picLocks noChangeAspect="1"/>
            </p:cNvPicPr>
            <p:nvPr/>
          </p:nvPicPr>
          <p:blipFill>
            <a:blip r:embed="rId2"/>
            <a:stretch>
              <a:fillRect/>
            </a:stretch>
          </p:blipFill>
          <p:spPr>
            <a:xfrm>
              <a:off x="4938139" y="633268"/>
              <a:ext cx="72737" cy="731405"/>
            </a:xfrm>
            <a:prstGeom prst="rect">
              <a:avLst/>
            </a:prstGeom>
          </p:spPr>
        </p:pic>
        <p:pic>
          <p:nvPicPr>
            <p:cNvPr id="3186" name="Picture 3185">
              <a:extLst>
                <a:ext uri="{FF2B5EF4-FFF2-40B4-BE49-F238E27FC236}">
                  <a16:creationId xmlns:a16="http://schemas.microsoft.com/office/drawing/2014/main" id="{853062BA-52A2-81A1-9BD1-952334AB2E07}"/>
                </a:ext>
              </a:extLst>
            </p:cNvPr>
            <p:cNvPicPr>
              <a:picLocks noChangeAspect="1"/>
            </p:cNvPicPr>
            <p:nvPr/>
          </p:nvPicPr>
          <p:blipFill>
            <a:blip r:embed="rId2"/>
            <a:stretch>
              <a:fillRect/>
            </a:stretch>
          </p:blipFill>
          <p:spPr>
            <a:xfrm>
              <a:off x="4858723" y="633268"/>
              <a:ext cx="72737" cy="731405"/>
            </a:xfrm>
            <a:prstGeom prst="rect">
              <a:avLst/>
            </a:prstGeom>
          </p:spPr>
        </p:pic>
        <p:pic>
          <p:nvPicPr>
            <p:cNvPr id="3187" name="Picture 3186">
              <a:extLst>
                <a:ext uri="{FF2B5EF4-FFF2-40B4-BE49-F238E27FC236}">
                  <a16:creationId xmlns:a16="http://schemas.microsoft.com/office/drawing/2014/main" id="{453A2F1F-67B3-373F-FFEA-1748AAE08E99}"/>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188" name="Picture 3187">
              <a:extLst>
                <a:ext uri="{FF2B5EF4-FFF2-40B4-BE49-F238E27FC236}">
                  <a16:creationId xmlns:a16="http://schemas.microsoft.com/office/drawing/2014/main" id="{61FDCBAC-7B09-464C-C3CD-F50DCE20E601}"/>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189" name="Picture 3188">
              <a:extLst>
                <a:ext uri="{FF2B5EF4-FFF2-40B4-BE49-F238E27FC236}">
                  <a16:creationId xmlns:a16="http://schemas.microsoft.com/office/drawing/2014/main" id="{8416C9B3-224D-DACD-7BE1-528A219902D6}"/>
                </a:ext>
              </a:extLst>
            </p:cNvPr>
            <p:cNvPicPr>
              <a:picLocks noChangeAspect="1"/>
            </p:cNvPicPr>
            <p:nvPr/>
          </p:nvPicPr>
          <p:blipFill>
            <a:blip r:embed="rId2"/>
            <a:stretch>
              <a:fillRect/>
            </a:stretch>
          </p:blipFill>
          <p:spPr>
            <a:xfrm>
              <a:off x="4620475" y="633268"/>
              <a:ext cx="72737" cy="731405"/>
            </a:xfrm>
            <a:prstGeom prst="rect">
              <a:avLst/>
            </a:prstGeom>
          </p:spPr>
        </p:pic>
        <p:sp>
          <p:nvSpPr>
            <p:cNvPr id="3190" name="Rectangle 3189">
              <a:extLst>
                <a:ext uri="{FF2B5EF4-FFF2-40B4-BE49-F238E27FC236}">
                  <a16:creationId xmlns:a16="http://schemas.microsoft.com/office/drawing/2014/main" id="{9BF1495A-C41C-D910-E16C-18D17A085364}"/>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1" name="Rectangle 3190">
              <a:extLst>
                <a:ext uri="{FF2B5EF4-FFF2-40B4-BE49-F238E27FC236}">
                  <a16:creationId xmlns:a16="http://schemas.microsoft.com/office/drawing/2014/main" id="{7FDF26FC-B7BA-A2D1-EF34-AD156CB1B2BD}"/>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2" name="Rectangle 3191">
              <a:extLst>
                <a:ext uri="{FF2B5EF4-FFF2-40B4-BE49-F238E27FC236}">
                  <a16:creationId xmlns:a16="http://schemas.microsoft.com/office/drawing/2014/main" id="{007F51DE-5945-E131-339D-A6E560F7BED1}"/>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3" name="Rectangle 3192">
              <a:extLst>
                <a:ext uri="{FF2B5EF4-FFF2-40B4-BE49-F238E27FC236}">
                  <a16:creationId xmlns:a16="http://schemas.microsoft.com/office/drawing/2014/main" id="{EEDC1DD9-7049-6A0B-1F35-2A8B2F33A249}"/>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4" name="Rectangle 3193">
              <a:extLst>
                <a:ext uri="{FF2B5EF4-FFF2-40B4-BE49-F238E27FC236}">
                  <a16:creationId xmlns:a16="http://schemas.microsoft.com/office/drawing/2014/main" id="{85ECC1B7-5DEE-44B1-B6F2-12146A666121}"/>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5" name="Rectangle 3194">
              <a:extLst>
                <a:ext uri="{FF2B5EF4-FFF2-40B4-BE49-F238E27FC236}">
                  <a16:creationId xmlns:a16="http://schemas.microsoft.com/office/drawing/2014/main" id="{2780D4C8-C0A5-910F-5233-6CA2D67FDA39}"/>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6" name="Rectangle 3195">
              <a:extLst>
                <a:ext uri="{FF2B5EF4-FFF2-40B4-BE49-F238E27FC236}">
                  <a16:creationId xmlns:a16="http://schemas.microsoft.com/office/drawing/2014/main" id="{4222CF1F-20E1-89D3-ECF9-31E620CE74EE}"/>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7" name="Rectangle 3196">
              <a:extLst>
                <a:ext uri="{FF2B5EF4-FFF2-40B4-BE49-F238E27FC236}">
                  <a16:creationId xmlns:a16="http://schemas.microsoft.com/office/drawing/2014/main" id="{D04C1519-A596-5EFA-7159-D26C23431A51}"/>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8" name="Rectangle 3197">
              <a:extLst>
                <a:ext uri="{FF2B5EF4-FFF2-40B4-BE49-F238E27FC236}">
                  <a16:creationId xmlns:a16="http://schemas.microsoft.com/office/drawing/2014/main" id="{85711C99-971C-D0B9-FE7B-B56C5066AA8E}"/>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199" name="Rectangle 3198">
              <a:extLst>
                <a:ext uri="{FF2B5EF4-FFF2-40B4-BE49-F238E27FC236}">
                  <a16:creationId xmlns:a16="http://schemas.microsoft.com/office/drawing/2014/main" id="{EC59FE3A-800C-9F42-5DB9-0001E13ADC48}"/>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3210" name="Group 3209">
            <a:extLst>
              <a:ext uri="{FF2B5EF4-FFF2-40B4-BE49-F238E27FC236}">
                <a16:creationId xmlns:a16="http://schemas.microsoft.com/office/drawing/2014/main" id="{A4C98A78-8C6E-CD7A-3CFB-9F8BF6DB9374}"/>
              </a:ext>
            </a:extLst>
          </p:cNvPr>
          <p:cNvGrpSpPr/>
          <p:nvPr/>
        </p:nvGrpSpPr>
        <p:grpSpPr>
          <a:xfrm>
            <a:off x="3254370" y="4668518"/>
            <a:ext cx="1590296" cy="1559588"/>
            <a:chOff x="4523121" y="487680"/>
            <a:chExt cx="1590296" cy="1480156"/>
          </a:xfrm>
        </p:grpSpPr>
        <p:sp>
          <p:nvSpPr>
            <p:cNvPr id="3211" name="Rectangle 3210">
              <a:extLst>
                <a:ext uri="{FF2B5EF4-FFF2-40B4-BE49-F238E27FC236}">
                  <a16:creationId xmlns:a16="http://schemas.microsoft.com/office/drawing/2014/main" id="{68FCFAFA-44A3-0C51-E2CD-33838A606224}"/>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12" name="Rectangle 3211">
              <a:extLst>
                <a:ext uri="{FF2B5EF4-FFF2-40B4-BE49-F238E27FC236}">
                  <a16:creationId xmlns:a16="http://schemas.microsoft.com/office/drawing/2014/main" id="{A69F598E-6D58-0216-66E1-41C140C17E64}"/>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3" name="Oval 3212">
              <a:extLst>
                <a:ext uri="{FF2B5EF4-FFF2-40B4-BE49-F238E27FC236}">
                  <a16:creationId xmlns:a16="http://schemas.microsoft.com/office/drawing/2014/main" id="{8F62D1E2-3EFC-9385-684E-384F2794C658}"/>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4" name="Rectangle 3213">
              <a:extLst>
                <a:ext uri="{FF2B5EF4-FFF2-40B4-BE49-F238E27FC236}">
                  <a16:creationId xmlns:a16="http://schemas.microsoft.com/office/drawing/2014/main" id="{F64DD9C1-5064-3E60-F6C6-8CF3AE19BDC1}"/>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3215" name="Rectangle 3214">
              <a:extLst>
                <a:ext uri="{FF2B5EF4-FFF2-40B4-BE49-F238E27FC236}">
                  <a16:creationId xmlns:a16="http://schemas.microsoft.com/office/drawing/2014/main" id="{374AF95E-269A-77F2-AA9C-91DA883DE5AC}"/>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6" name="Rectangle 3215">
              <a:extLst>
                <a:ext uri="{FF2B5EF4-FFF2-40B4-BE49-F238E27FC236}">
                  <a16:creationId xmlns:a16="http://schemas.microsoft.com/office/drawing/2014/main" id="{35A26795-ACAE-D794-CF4B-AA3ED9EBF795}"/>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17" name="Rectangle 3216">
              <a:extLst>
                <a:ext uri="{FF2B5EF4-FFF2-40B4-BE49-F238E27FC236}">
                  <a16:creationId xmlns:a16="http://schemas.microsoft.com/office/drawing/2014/main" id="{99750222-3C9C-55D0-4235-3003434C9B34}"/>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18" name="Rectangle 3217">
              <a:extLst>
                <a:ext uri="{FF2B5EF4-FFF2-40B4-BE49-F238E27FC236}">
                  <a16:creationId xmlns:a16="http://schemas.microsoft.com/office/drawing/2014/main" id="{7561E721-6736-2385-E9CA-C7CEBFC6E82C}"/>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19" name="Picture 3218">
              <a:extLst>
                <a:ext uri="{FF2B5EF4-FFF2-40B4-BE49-F238E27FC236}">
                  <a16:creationId xmlns:a16="http://schemas.microsoft.com/office/drawing/2014/main" id="{C534C054-B1FD-4EDC-A194-75A2041E9B42}"/>
                </a:ext>
              </a:extLst>
            </p:cNvPr>
            <p:cNvPicPr>
              <a:picLocks noChangeAspect="1"/>
            </p:cNvPicPr>
            <p:nvPr/>
          </p:nvPicPr>
          <p:blipFill>
            <a:blip r:embed="rId2"/>
            <a:stretch>
              <a:fillRect/>
            </a:stretch>
          </p:blipFill>
          <p:spPr>
            <a:xfrm>
              <a:off x="5943589" y="631536"/>
              <a:ext cx="72737" cy="731405"/>
            </a:xfrm>
            <a:prstGeom prst="rect">
              <a:avLst/>
            </a:prstGeom>
          </p:spPr>
        </p:pic>
        <p:pic>
          <p:nvPicPr>
            <p:cNvPr id="3220" name="Picture 3219">
              <a:extLst>
                <a:ext uri="{FF2B5EF4-FFF2-40B4-BE49-F238E27FC236}">
                  <a16:creationId xmlns:a16="http://schemas.microsoft.com/office/drawing/2014/main" id="{AEE695A6-10AE-0557-B2D1-338C0CBCCF55}"/>
                </a:ext>
              </a:extLst>
            </p:cNvPr>
            <p:cNvPicPr>
              <a:picLocks noChangeAspect="1"/>
            </p:cNvPicPr>
            <p:nvPr/>
          </p:nvPicPr>
          <p:blipFill>
            <a:blip r:embed="rId2"/>
            <a:stretch>
              <a:fillRect/>
            </a:stretch>
          </p:blipFill>
          <p:spPr>
            <a:xfrm>
              <a:off x="5864172" y="631536"/>
              <a:ext cx="72737" cy="731405"/>
            </a:xfrm>
            <a:prstGeom prst="rect">
              <a:avLst/>
            </a:prstGeom>
          </p:spPr>
        </p:pic>
        <p:pic>
          <p:nvPicPr>
            <p:cNvPr id="3221" name="Picture 3220">
              <a:extLst>
                <a:ext uri="{FF2B5EF4-FFF2-40B4-BE49-F238E27FC236}">
                  <a16:creationId xmlns:a16="http://schemas.microsoft.com/office/drawing/2014/main" id="{82421F2F-EF89-74F3-E122-6DD845507AB0}"/>
                </a:ext>
              </a:extLst>
            </p:cNvPr>
            <p:cNvPicPr>
              <a:picLocks noChangeAspect="1"/>
            </p:cNvPicPr>
            <p:nvPr/>
          </p:nvPicPr>
          <p:blipFill>
            <a:blip r:embed="rId2"/>
            <a:stretch>
              <a:fillRect/>
            </a:stretch>
          </p:blipFill>
          <p:spPr>
            <a:xfrm>
              <a:off x="5784756" y="631536"/>
              <a:ext cx="72737" cy="731405"/>
            </a:xfrm>
            <a:prstGeom prst="rect">
              <a:avLst/>
            </a:prstGeom>
          </p:spPr>
        </p:pic>
        <p:pic>
          <p:nvPicPr>
            <p:cNvPr id="3222" name="Picture 3221">
              <a:extLst>
                <a:ext uri="{FF2B5EF4-FFF2-40B4-BE49-F238E27FC236}">
                  <a16:creationId xmlns:a16="http://schemas.microsoft.com/office/drawing/2014/main" id="{9F4E840A-E820-8FB8-07E9-5E4605445437}"/>
                </a:ext>
              </a:extLst>
            </p:cNvPr>
            <p:cNvPicPr>
              <a:picLocks noChangeAspect="1"/>
            </p:cNvPicPr>
            <p:nvPr/>
          </p:nvPicPr>
          <p:blipFill>
            <a:blip r:embed="rId2"/>
            <a:stretch>
              <a:fillRect/>
            </a:stretch>
          </p:blipFill>
          <p:spPr>
            <a:xfrm>
              <a:off x="5705340" y="631536"/>
              <a:ext cx="72737" cy="731405"/>
            </a:xfrm>
            <a:prstGeom prst="rect">
              <a:avLst/>
            </a:prstGeom>
          </p:spPr>
        </p:pic>
        <p:pic>
          <p:nvPicPr>
            <p:cNvPr id="3223" name="Picture 3222">
              <a:extLst>
                <a:ext uri="{FF2B5EF4-FFF2-40B4-BE49-F238E27FC236}">
                  <a16:creationId xmlns:a16="http://schemas.microsoft.com/office/drawing/2014/main" id="{77BC2A59-4C19-C87C-8C6C-C78A2473F9C6}"/>
                </a:ext>
              </a:extLst>
            </p:cNvPr>
            <p:cNvPicPr>
              <a:picLocks noChangeAspect="1"/>
            </p:cNvPicPr>
            <p:nvPr/>
          </p:nvPicPr>
          <p:blipFill>
            <a:blip r:embed="rId2"/>
            <a:stretch>
              <a:fillRect/>
            </a:stretch>
          </p:blipFill>
          <p:spPr>
            <a:xfrm>
              <a:off x="5625924" y="631536"/>
              <a:ext cx="72737" cy="731405"/>
            </a:xfrm>
            <a:prstGeom prst="rect">
              <a:avLst/>
            </a:prstGeom>
          </p:spPr>
        </p:pic>
        <p:pic>
          <p:nvPicPr>
            <p:cNvPr id="3224" name="Picture 3223">
              <a:extLst>
                <a:ext uri="{FF2B5EF4-FFF2-40B4-BE49-F238E27FC236}">
                  <a16:creationId xmlns:a16="http://schemas.microsoft.com/office/drawing/2014/main" id="{256E241A-8547-288D-035E-9BF7B45FDCF6}"/>
                </a:ext>
              </a:extLst>
            </p:cNvPr>
            <p:cNvPicPr>
              <a:picLocks noChangeAspect="1"/>
            </p:cNvPicPr>
            <p:nvPr/>
          </p:nvPicPr>
          <p:blipFill>
            <a:blip r:embed="rId2"/>
            <a:stretch>
              <a:fillRect/>
            </a:stretch>
          </p:blipFill>
          <p:spPr>
            <a:xfrm>
              <a:off x="5546508" y="631536"/>
              <a:ext cx="72737" cy="731405"/>
            </a:xfrm>
            <a:prstGeom prst="rect">
              <a:avLst/>
            </a:prstGeom>
          </p:spPr>
        </p:pic>
        <p:pic>
          <p:nvPicPr>
            <p:cNvPr id="3225" name="Picture 3224">
              <a:extLst>
                <a:ext uri="{FF2B5EF4-FFF2-40B4-BE49-F238E27FC236}">
                  <a16:creationId xmlns:a16="http://schemas.microsoft.com/office/drawing/2014/main" id="{99E6FBFC-6DA7-581E-51CD-51F59AE30B0D}"/>
                </a:ext>
              </a:extLst>
            </p:cNvPr>
            <p:cNvPicPr>
              <a:picLocks noChangeAspect="1"/>
            </p:cNvPicPr>
            <p:nvPr/>
          </p:nvPicPr>
          <p:blipFill>
            <a:blip r:embed="rId2"/>
            <a:stretch>
              <a:fillRect/>
            </a:stretch>
          </p:blipFill>
          <p:spPr>
            <a:xfrm>
              <a:off x="5467092" y="631536"/>
              <a:ext cx="72737" cy="731405"/>
            </a:xfrm>
            <a:prstGeom prst="rect">
              <a:avLst/>
            </a:prstGeom>
          </p:spPr>
        </p:pic>
        <p:pic>
          <p:nvPicPr>
            <p:cNvPr id="3226" name="Picture 3225">
              <a:extLst>
                <a:ext uri="{FF2B5EF4-FFF2-40B4-BE49-F238E27FC236}">
                  <a16:creationId xmlns:a16="http://schemas.microsoft.com/office/drawing/2014/main" id="{93E1C3AA-A862-242E-469F-AFD20BA9972F}"/>
                </a:ext>
              </a:extLst>
            </p:cNvPr>
            <p:cNvPicPr>
              <a:picLocks noChangeAspect="1"/>
            </p:cNvPicPr>
            <p:nvPr/>
          </p:nvPicPr>
          <p:blipFill>
            <a:blip r:embed="rId2"/>
            <a:stretch>
              <a:fillRect/>
            </a:stretch>
          </p:blipFill>
          <p:spPr>
            <a:xfrm>
              <a:off x="5387676" y="631536"/>
              <a:ext cx="72737" cy="731405"/>
            </a:xfrm>
            <a:prstGeom prst="rect">
              <a:avLst/>
            </a:prstGeom>
          </p:spPr>
        </p:pic>
        <p:pic>
          <p:nvPicPr>
            <p:cNvPr id="3227" name="Picture 3226">
              <a:extLst>
                <a:ext uri="{FF2B5EF4-FFF2-40B4-BE49-F238E27FC236}">
                  <a16:creationId xmlns:a16="http://schemas.microsoft.com/office/drawing/2014/main" id="{EF9DCC15-83CC-A209-CCF4-4A786A56B69D}"/>
                </a:ext>
              </a:extLst>
            </p:cNvPr>
            <p:cNvPicPr>
              <a:picLocks noChangeAspect="1"/>
            </p:cNvPicPr>
            <p:nvPr/>
          </p:nvPicPr>
          <p:blipFill>
            <a:blip r:embed="rId2"/>
            <a:stretch>
              <a:fillRect/>
            </a:stretch>
          </p:blipFill>
          <p:spPr>
            <a:xfrm>
              <a:off x="5176388" y="633268"/>
              <a:ext cx="72737" cy="731405"/>
            </a:xfrm>
            <a:prstGeom prst="rect">
              <a:avLst/>
            </a:prstGeom>
          </p:spPr>
        </p:pic>
        <p:pic>
          <p:nvPicPr>
            <p:cNvPr id="3228" name="Picture 3227">
              <a:extLst>
                <a:ext uri="{FF2B5EF4-FFF2-40B4-BE49-F238E27FC236}">
                  <a16:creationId xmlns:a16="http://schemas.microsoft.com/office/drawing/2014/main" id="{B0EDA47D-1A70-0149-5962-C9B4BF3355D8}"/>
                </a:ext>
              </a:extLst>
            </p:cNvPr>
            <p:cNvPicPr>
              <a:picLocks noChangeAspect="1"/>
            </p:cNvPicPr>
            <p:nvPr/>
          </p:nvPicPr>
          <p:blipFill>
            <a:blip r:embed="rId2"/>
            <a:stretch>
              <a:fillRect/>
            </a:stretch>
          </p:blipFill>
          <p:spPr>
            <a:xfrm>
              <a:off x="5096971" y="633268"/>
              <a:ext cx="72737" cy="731405"/>
            </a:xfrm>
            <a:prstGeom prst="rect">
              <a:avLst/>
            </a:prstGeom>
          </p:spPr>
        </p:pic>
        <p:pic>
          <p:nvPicPr>
            <p:cNvPr id="3229" name="Picture 3228">
              <a:extLst>
                <a:ext uri="{FF2B5EF4-FFF2-40B4-BE49-F238E27FC236}">
                  <a16:creationId xmlns:a16="http://schemas.microsoft.com/office/drawing/2014/main" id="{2FE140C2-616D-00AB-0DBF-DEDCB5192543}"/>
                </a:ext>
              </a:extLst>
            </p:cNvPr>
            <p:cNvPicPr>
              <a:picLocks noChangeAspect="1"/>
            </p:cNvPicPr>
            <p:nvPr/>
          </p:nvPicPr>
          <p:blipFill>
            <a:blip r:embed="rId2"/>
            <a:stretch>
              <a:fillRect/>
            </a:stretch>
          </p:blipFill>
          <p:spPr>
            <a:xfrm>
              <a:off x="5017555" y="633268"/>
              <a:ext cx="72737" cy="731405"/>
            </a:xfrm>
            <a:prstGeom prst="rect">
              <a:avLst/>
            </a:prstGeom>
          </p:spPr>
        </p:pic>
        <p:pic>
          <p:nvPicPr>
            <p:cNvPr id="3230" name="Picture 3229">
              <a:extLst>
                <a:ext uri="{FF2B5EF4-FFF2-40B4-BE49-F238E27FC236}">
                  <a16:creationId xmlns:a16="http://schemas.microsoft.com/office/drawing/2014/main" id="{9493142F-7A22-C360-D05C-89D5660D88D8}"/>
                </a:ext>
              </a:extLst>
            </p:cNvPr>
            <p:cNvPicPr>
              <a:picLocks noChangeAspect="1"/>
            </p:cNvPicPr>
            <p:nvPr/>
          </p:nvPicPr>
          <p:blipFill>
            <a:blip r:embed="rId2"/>
            <a:stretch>
              <a:fillRect/>
            </a:stretch>
          </p:blipFill>
          <p:spPr>
            <a:xfrm>
              <a:off x="4938139" y="633268"/>
              <a:ext cx="72737" cy="731405"/>
            </a:xfrm>
            <a:prstGeom prst="rect">
              <a:avLst/>
            </a:prstGeom>
          </p:spPr>
        </p:pic>
        <p:pic>
          <p:nvPicPr>
            <p:cNvPr id="3231" name="Picture 3230">
              <a:extLst>
                <a:ext uri="{FF2B5EF4-FFF2-40B4-BE49-F238E27FC236}">
                  <a16:creationId xmlns:a16="http://schemas.microsoft.com/office/drawing/2014/main" id="{1422CF3D-E7B7-430A-5D61-25BE9223B3FA}"/>
                </a:ext>
              </a:extLst>
            </p:cNvPr>
            <p:cNvPicPr>
              <a:picLocks noChangeAspect="1"/>
            </p:cNvPicPr>
            <p:nvPr/>
          </p:nvPicPr>
          <p:blipFill>
            <a:blip r:embed="rId2"/>
            <a:stretch>
              <a:fillRect/>
            </a:stretch>
          </p:blipFill>
          <p:spPr>
            <a:xfrm>
              <a:off x="4858723" y="633268"/>
              <a:ext cx="72737" cy="731405"/>
            </a:xfrm>
            <a:prstGeom prst="rect">
              <a:avLst/>
            </a:prstGeom>
          </p:spPr>
        </p:pic>
        <p:pic>
          <p:nvPicPr>
            <p:cNvPr id="3232" name="Picture 3231">
              <a:extLst>
                <a:ext uri="{FF2B5EF4-FFF2-40B4-BE49-F238E27FC236}">
                  <a16:creationId xmlns:a16="http://schemas.microsoft.com/office/drawing/2014/main" id="{E935AA0D-FD6A-A330-B15F-85696F17E9D7}"/>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233" name="Picture 3232">
              <a:extLst>
                <a:ext uri="{FF2B5EF4-FFF2-40B4-BE49-F238E27FC236}">
                  <a16:creationId xmlns:a16="http://schemas.microsoft.com/office/drawing/2014/main" id="{512F025C-DF5E-8938-6244-15B6C39D750C}"/>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234" name="Picture 3233">
              <a:extLst>
                <a:ext uri="{FF2B5EF4-FFF2-40B4-BE49-F238E27FC236}">
                  <a16:creationId xmlns:a16="http://schemas.microsoft.com/office/drawing/2014/main" id="{88321E84-8BED-8443-12E3-DABF7E4116D3}"/>
                </a:ext>
              </a:extLst>
            </p:cNvPr>
            <p:cNvPicPr>
              <a:picLocks noChangeAspect="1"/>
            </p:cNvPicPr>
            <p:nvPr/>
          </p:nvPicPr>
          <p:blipFill>
            <a:blip r:embed="rId2"/>
            <a:stretch>
              <a:fillRect/>
            </a:stretch>
          </p:blipFill>
          <p:spPr>
            <a:xfrm>
              <a:off x="4620475" y="633268"/>
              <a:ext cx="72737" cy="731405"/>
            </a:xfrm>
            <a:prstGeom prst="rect">
              <a:avLst/>
            </a:prstGeom>
          </p:spPr>
        </p:pic>
        <p:sp>
          <p:nvSpPr>
            <p:cNvPr id="3235" name="Rectangle 3234">
              <a:extLst>
                <a:ext uri="{FF2B5EF4-FFF2-40B4-BE49-F238E27FC236}">
                  <a16:creationId xmlns:a16="http://schemas.microsoft.com/office/drawing/2014/main" id="{06FB1E17-7D56-3AB1-BEC2-78FAA76576A3}"/>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36" name="Rectangle 3235">
              <a:extLst>
                <a:ext uri="{FF2B5EF4-FFF2-40B4-BE49-F238E27FC236}">
                  <a16:creationId xmlns:a16="http://schemas.microsoft.com/office/drawing/2014/main" id="{D620F573-8A50-9868-0660-8FEFEACDA079}"/>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37" name="Rectangle 3236">
              <a:extLst>
                <a:ext uri="{FF2B5EF4-FFF2-40B4-BE49-F238E27FC236}">
                  <a16:creationId xmlns:a16="http://schemas.microsoft.com/office/drawing/2014/main" id="{3BA6CC4C-C9A4-9600-3922-AEBC20124390}"/>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38" name="Rectangle 3237">
              <a:extLst>
                <a:ext uri="{FF2B5EF4-FFF2-40B4-BE49-F238E27FC236}">
                  <a16:creationId xmlns:a16="http://schemas.microsoft.com/office/drawing/2014/main" id="{0A59E8A7-6ADE-093A-62BF-975355A41F1C}"/>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39" name="Rectangle 3238">
              <a:extLst>
                <a:ext uri="{FF2B5EF4-FFF2-40B4-BE49-F238E27FC236}">
                  <a16:creationId xmlns:a16="http://schemas.microsoft.com/office/drawing/2014/main" id="{3F2DF75F-E144-DE53-1121-9B6A5544517D}"/>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0" name="Rectangle 3239">
              <a:extLst>
                <a:ext uri="{FF2B5EF4-FFF2-40B4-BE49-F238E27FC236}">
                  <a16:creationId xmlns:a16="http://schemas.microsoft.com/office/drawing/2014/main" id="{92CD6255-B77E-2974-1A85-D2BA3FABF3CE}"/>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1" name="Rectangle 3240">
              <a:extLst>
                <a:ext uri="{FF2B5EF4-FFF2-40B4-BE49-F238E27FC236}">
                  <a16:creationId xmlns:a16="http://schemas.microsoft.com/office/drawing/2014/main" id="{665947E1-96A2-46F0-D1E5-013577E62276}"/>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2" name="Rectangle 3241">
              <a:extLst>
                <a:ext uri="{FF2B5EF4-FFF2-40B4-BE49-F238E27FC236}">
                  <a16:creationId xmlns:a16="http://schemas.microsoft.com/office/drawing/2014/main" id="{8087577A-C776-018E-9387-1B0A80EFD25B}"/>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3" name="Rectangle 3242">
              <a:extLst>
                <a:ext uri="{FF2B5EF4-FFF2-40B4-BE49-F238E27FC236}">
                  <a16:creationId xmlns:a16="http://schemas.microsoft.com/office/drawing/2014/main" id="{9033FAF8-6ADB-81C6-C16B-FEB10FA56DCC}"/>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4" name="Rectangle 3243">
              <a:extLst>
                <a:ext uri="{FF2B5EF4-FFF2-40B4-BE49-F238E27FC236}">
                  <a16:creationId xmlns:a16="http://schemas.microsoft.com/office/drawing/2014/main" id="{64D1D64D-2C32-FA30-D8B6-BD693B447394}"/>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3245" name="Group 3244">
            <a:extLst>
              <a:ext uri="{FF2B5EF4-FFF2-40B4-BE49-F238E27FC236}">
                <a16:creationId xmlns:a16="http://schemas.microsoft.com/office/drawing/2014/main" id="{3668D512-F342-4862-98E1-0507D9977B8A}"/>
              </a:ext>
            </a:extLst>
          </p:cNvPr>
          <p:cNvGrpSpPr/>
          <p:nvPr/>
        </p:nvGrpSpPr>
        <p:grpSpPr>
          <a:xfrm>
            <a:off x="7278802" y="702230"/>
            <a:ext cx="1590296" cy="1559588"/>
            <a:chOff x="4523121" y="487680"/>
            <a:chExt cx="1590296" cy="1480156"/>
          </a:xfrm>
        </p:grpSpPr>
        <p:sp>
          <p:nvSpPr>
            <p:cNvPr id="3246" name="Rectangle 3245">
              <a:extLst>
                <a:ext uri="{FF2B5EF4-FFF2-40B4-BE49-F238E27FC236}">
                  <a16:creationId xmlns:a16="http://schemas.microsoft.com/office/drawing/2014/main" id="{7FFF296C-DBB0-1BA0-0DD1-867475D6A2B3}"/>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47" name="Rectangle 3246">
              <a:extLst>
                <a:ext uri="{FF2B5EF4-FFF2-40B4-BE49-F238E27FC236}">
                  <a16:creationId xmlns:a16="http://schemas.microsoft.com/office/drawing/2014/main" id="{49DCCBDC-D381-EE7B-963E-B54CFA6770A8}"/>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8" name="Oval 3247">
              <a:extLst>
                <a:ext uri="{FF2B5EF4-FFF2-40B4-BE49-F238E27FC236}">
                  <a16:creationId xmlns:a16="http://schemas.microsoft.com/office/drawing/2014/main" id="{9C32D17C-E471-CF71-D883-030D7516C709}"/>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9" name="Rectangle 3248">
              <a:extLst>
                <a:ext uri="{FF2B5EF4-FFF2-40B4-BE49-F238E27FC236}">
                  <a16:creationId xmlns:a16="http://schemas.microsoft.com/office/drawing/2014/main" id="{8E72B983-B084-AE7F-FD61-424994298D3C}"/>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3250" name="Rectangle 3249">
              <a:extLst>
                <a:ext uri="{FF2B5EF4-FFF2-40B4-BE49-F238E27FC236}">
                  <a16:creationId xmlns:a16="http://schemas.microsoft.com/office/drawing/2014/main" id="{A0F16E88-7652-AB76-0462-5F67074E23D5}"/>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1" name="Rectangle 3250">
              <a:extLst>
                <a:ext uri="{FF2B5EF4-FFF2-40B4-BE49-F238E27FC236}">
                  <a16:creationId xmlns:a16="http://schemas.microsoft.com/office/drawing/2014/main" id="{E6EC3D6B-A640-6A98-43A8-08BC3374DB16}"/>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52" name="Rectangle 3251">
              <a:extLst>
                <a:ext uri="{FF2B5EF4-FFF2-40B4-BE49-F238E27FC236}">
                  <a16:creationId xmlns:a16="http://schemas.microsoft.com/office/drawing/2014/main" id="{021EEE6E-0FB9-CFC6-C39F-EA0BF85029B8}"/>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53" name="Rectangle 3252">
              <a:extLst>
                <a:ext uri="{FF2B5EF4-FFF2-40B4-BE49-F238E27FC236}">
                  <a16:creationId xmlns:a16="http://schemas.microsoft.com/office/drawing/2014/main" id="{0B7F68CB-1729-FA76-6639-F918DB406744}"/>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4" name="Picture 3253">
              <a:extLst>
                <a:ext uri="{FF2B5EF4-FFF2-40B4-BE49-F238E27FC236}">
                  <a16:creationId xmlns:a16="http://schemas.microsoft.com/office/drawing/2014/main" id="{A557F696-1BC2-86C5-5F5D-8D046B41101D}"/>
                </a:ext>
              </a:extLst>
            </p:cNvPr>
            <p:cNvPicPr>
              <a:picLocks noChangeAspect="1"/>
            </p:cNvPicPr>
            <p:nvPr/>
          </p:nvPicPr>
          <p:blipFill>
            <a:blip r:embed="rId2"/>
            <a:stretch>
              <a:fillRect/>
            </a:stretch>
          </p:blipFill>
          <p:spPr>
            <a:xfrm>
              <a:off x="5943589" y="631536"/>
              <a:ext cx="72737" cy="731405"/>
            </a:xfrm>
            <a:prstGeom prst="rect">
              <a:avLst/>
            </a:prstGeom>
          </p:spPr>
        </p:pic>
        <p:pic>
          <p:nvPicPr>
            <p:cNvPr id="3255" name="Picture 3254">
              <a:extLst>
                <a:ext uri="{FF2B5EF4-FFF2-40B4-BE49-F238E27FC236}">
                  <a16:creationId xmlns:a16="http://schemas.microsoft.com/office/drawing/2014/main" id="{672823A3-04A7-66EF-C331-B4B98AF7C7AD}"/>
                </a:ext>
              </a:extLst>
            </p:cNvPr>
            <p:cNvPicPr>
              <a:picLocks noChangeAspect="1"/>
            </p:cNvPicPr>
            <p:nvPr/>
          </p:nvPicPr>
          <p:blipFill>
            <a:blip r:embed="rId2"/>
            <a:stretch>
              <a:fillRect/>
            </a:stretch>
          </p:blipFill>
          <p:spPr>
            <a:xfrm>
              <a:off x="5864172" y="631536"/>
              <a:ext cx="72737" cy="731405"/>
            </a:xfrm>
            <a:prstGeom prst="rect">
              <a:avLst/>
            </a:prstGeom>
          </p:spPr>
        </p:pic>
        <p:pic>
          <p:nvPicPr>
            <p:cNvPr id="3256" name="Picture 3255">
              <a:extLst>
                <a:ext uri="{FF2B5EF4-FFF2-40B4-BE49-F238E27FC236}">
                  <a16:creationId xmlns:a16="http://schemas.microsoft.com/office/drawing/2014/main" id="{B79D2B94-CE8A-90FB-C87D-A06830617115}"/>
                </a:ext>
              </a:extLst>
            </p:cNvPr>
            <p:cNvPicPr>
              <a:picLocks noChangeAspect="1"/>
            </p:cNvPicPr>
            <p:nvPr/>
          </p:nvPicPr>
          <p:blipFill>
            <a:blip r:embed="rId2"/>
            <a:stretch>
              <a:fillRect/>
            </a:stretch>
          </p:blipFill>
          <p:spPr>
            <a:xfrm>
              <a:off x="5784756" y="631536"/>
              <a:ext cx="72737" cy="731405"/>
            </a:xfrm>
            <a:prstGeom prst="rect">
              <a:avLst/>
            </a:prstGeom>
          </p:spPr>
        </p:pic>
        <p:pic>
          <p:nvPicPr>
            <p:cNvPr id="3257" name="Picture 3256">
              <a:extLst>
                <a:ext uri="{FF2B5EF4-FFF2-40B4-BE49-F238E27FC236}">
                  <a16:creationId xmlns:a16="http://schemas.microsoft.com/office/drawing/2014/main" id="{53F4E728-AACD-C009-F54C-8EA8D6378AA1}"/>
                </a:ext>
              </a:extLst>
            </p:cNvPr>
            <p:cNvPicPr>
              <a:picLocks noChangeAspect="1"/>
            </p:cNvPicPr>
            <p:nvPr/>
          </p:nvPicPr>
          <p:blipFill>
            <a:blip r:embed="rId2"/>
            <a:stretch>
              <a:fillRect/>
            </a:stretch>
          </p:blipFill>
          <p:spPr>
            <a:xfrm>
              <a:off x="5705340" y="631536"/>
              <a:ext cx="72737" cy="731405"/>
            </a:xfrm>
            <a:prstGeom prst="rect">
              <a:avLst/>
            </a:prstGeom>
          </p:spPr>
        </p:pic>
        <p:pic>
          <p:nvPicPr>
            <p:cNvPr id="3258" name="Picture 3257">
              <a:extLst>
                <a:ext uri="{FF2B5EF4-FFF2-40B4-BE49-F238E27FC236}">
                  <a16:creationId xmlns:a16="http://schemas.microsoft.com/office/drawing/2014/main" id="{F7DFC3D3-FEE8-6C17-41C2-8EB9498BA4CD}"/>
                </a:ext>
              </a:extLst>
            </p:cNvPr>
            <p:cNvPicPr>
              <a:picLocks noChangeAspect="1"/>
            </p:cNvPicPr>
            <p:nvPr/>
          </p:nvPicPr>
          <p:blipFill>
            <a:blip r:embed="rId2"/>
            <a:stretch>
              <a:fillRect/>
            </a:stretch>
          </p:blipFill>
          <p:spPr>
            <a:xfrm>
              <a:off x="5625924" y="631536"/>
              <a:ext cx="72737" cy="731405"/>
            </a:xfrm>
            <a:prstGeom prst="rect">
              <a:avLst/>
            </a:prstGeom>
          </p:spPr>
        </p:pic>
        <p:pic>
          <p:nvPicPr>
            <p:cNvPr id="3259" name="Picture 3258">
              <a:extLst>
                <a:ext uri="{FF2B5EF4-FFF2-40B4-BE49-F238E27FC236}">
                  <a16:creationId xmlns:a16="http://schemas.microsoft.com/office/drawing/2014/main" id="{BEBB8DDF-9047-44A0-AEA2-45793B2122F9}"/>
                </a:ext>
              </a:extLst>
            </p:cNvPr>
            <p:cNvPicPr>
              <a:picLocks noChangeAspect="1"/>
            </p:cNvPicPr>
            <p:nvPr/>
          </p:nvPicPr>
          <p:blipFill>
            <a:blip r:embed="rId2"/>
            <a:stretch>
              <a:fillRect/>
            </a:stretch>
          </p:blipFill>
          <p:spPr>
            <a:xfrm>
              <a:off x="5546508" y="631536"/>
              <a:ext cx="72737" cy="731405"/>
            </a:xfrm>
            <a:prstGeom prst="rect">
              <a:avLst/>
            </a:prstGeom>
          </p:spPr>
        </p:pic>
        <p:pic>
          <p:nvPicPr>
            <p:cNvPr id="3260" name="Picture 3259">
              <a:extLst>
                <a:ext uri="{FF2B5EF4-FFF2-40B4-BE49-F238E27FC236}">
                  <a16:creationId xmlns:a16="http://schemas.microsoft.com/office/drawing/2014/main" id="{AFD1266C-DB18-7586-CB84-8B1F10E9F082}"/>
                </a:ext>
              </a:extLst>
            </p:cNvPr>
            <p:cNvPicPr>
              <a:picLocks noChangeAspect="1"/>
            </p:cNvPicPr>
            <p:nvPr/>
          </p:nvPicPr>
          <p:blipFill>
            <a:blip r:embed="rId2"/>
            <a:stretch>
              <a:fillRect/>
            </a:stretch>
          </p:blipFill>
          <p:spPr>
            <a:xfrm>
              <a:off x="5467092" y="631536"/>
              <a:ext cx="72737" cy="731405"/>
            </a:xfrm>
            <a:prstGeom prst="rect">
              <a:avLst/>
            </a:prstGeom>
          </p:spPr>
        </p:pic>
        <p:pic>
          <p:nvPicPr>
            <p:cNvPr id="3261" name="Picture 3260">
              <a:extLst>
                <a:ext uri="{FF2B5EF4-FFF2-40B4-BE49-F238E27FC236}">
                  <a16:creationId xmlns:a16="http://schemas.microsoft.com/office/drawing/2014/main" id="{6D576680-1960-F86F-2974-3E264E223B60}"/>
                </a:ext>
              </a:extLst>
            </p:cNvPr>
            <p:cNvPicPr>
              <a:picLocks noChangeAspect="1"/>
            </p:cNvPicPr>
            <p:nvPr/>
          </p:nvPicPr>
          <p:blipFill>
            <a:blip r:embed="rId2"/>
            <a:stretch>
              <a:fillRect/>
            </a:stretch>
          </p:blipFill>
          <p:spPr>
            <a:xfrm>
              <a:off x="5387676" y="631536"/>
              <a:ext cx="72737" cy="731405"/>
            </a:xfrm>
            <a:prstGeom prst="rect">
              <a:avLst/>
            </a:prstGeom>
          </p:spPr>
        </p:pic>
        <p:pic>
          <p:nvPicPr>
            <p:cNvPr id="3262" name="Picture 3261">
              <a:extLst>
                <a:ext uri="{FF2B5EF4-FFF2-40B4-BE49-F238E27FC236}">
                  <a16:creationId xmlns:a16="http://schemas.microsoft.com/office/drawing/2014/main" id="{E291B5C1-4452-AFB6-ACB5-C5628A2A5F33}"/>
                </a:ext>
              </a:extLst>
            </p:cNvPr>
            <p:cNvPicPr>
              <a:picLocks noChangeAspect="1"/>
            </p:cNvPicPr>
            <p:nvPr/>
          </p:nvPicPr>
          <p:blipFill>
            <a:blip r:embed="rId2"/>
            <a:stretch>
              <a:fillRect/>
            </a:stretch>
          </p:blipFill>
          <p:spPr>
            <a:xfrm>
              <a:off x="5176388" y="633268"/>
              <a:ext cx="72737" cy="731405"/>
            </a:xfrm>
            <a:prstGeom prst="rect">
              <a:avLst/>
            </a:prstGeom>
          </p:spPr>
        </p:pic>
        <p:pic>
          <p:nvPicPr>
            <p:cNvPr id="3263" name="Picture 3262">
              <a:extLst>
                <a:ext uri="{FF2B5EF4-FFF2-40B4-BE49-F238E27FC236}">
                  <a16:creationId xmlns:a16="http://schemas.microsoft.com/office/drawing/2014/main" id="{D1B09A8C-31B9-0C5F-E2D9-4BFE18C024D9}"/>
                </a:ext>
              </a:extLst>
            </p:cNvPr>
            <p:cNvPicPr>
              <a:picLocks noChangeAspect="1"/>
            </p:cNvPicPr>
            <p:nvPr/>
          </p:nvPicPr>
          <p:blipFill>
            <a:blip r:embed="rId2"/>
            <a:stretch>
              <a:fillRect/>
            </a:stretch>
          </p:blipFill>
          <p:spPr>
            <a:xfrm>
              <a:off x="5096971" y="633268"/>
              <a:ext cx="72737" cy="731405"/>
            </a:xfrm>
            <a:prstGeom prst="rect">
              <a:avLst/>
            </a:prstGeom>
          </p:spPr>
        </p:pic>
        <p:pic>
          <p:nvPicPr>
            <p:cNvPr id="3264" name="Picture 3263">
              <a:extLst>
                <a:ext uri="{FF2B5EF4-FFF2-40B4-BE49-F238E27FC236}">
                  <a16:creationId xmlns:a16="http://schemas.microsoft.com/office/drawing/2014/main" id="{3A1E84FF-8900-F9EE-4B30-3837BA3CBB68}"/>
                </a:ext>
              </a:extLst>
            </p:cNvPr>
            <p:cNvPicPr>
              <a:picLocks noChangeAspect="1"/>
            </p:cNvPicPr>
            <p:nvPr/>
          </p:nvPicPr>
          <p:blipFill>
            <a:blip r:embed="rId2"/>
            <a:stretch>
              <a:fillRect/>
            </a:stretch>
          </p:blipFill>
          <p:spPr>
            <a:xfrm>
              <a:off x="5017555" y="633268"/>
              <a:ext cx="72737" cy="731405"/>
            </a:xfrm>
            <a:prstGeom prst="rect">
              <a:avLst/>
            </a:prstGeom>
          </p:spPr>
        </p:pic>
        <p:pic>
          <p:nvPicPr>
            <p:cNvPr id="3265" name="Picture 3264">
              <a:extLst>
                <a:ext uri="{FF2B5EF4-FFF2-40B4-BE49-F238E27FC236}">
                  <a16:creationId xmlns:a16="http://schemas.microsoft.com/office/drawing/2014/main" id="{F69828CB-59BC-9A81-4EF9-81A5C694DEB7}"/>
                </a:ext>
              </a:extLst>
            </p:cNvPr>
            <p:cNvPicPr>
              <a:picLocks noChangeAspect="1"/>
            </p:cNvPicPr>
            <p:nvPr/>
          </p:nvPicPr>
          <p:blipFill>
            <a:blip r:embed="rId2"/>
            <a:stretch>
              <a:fillRect/>
            </a:stretch>
          </p:blipFill>
          <p:spPr>
            <a:xfrm>
              <a:off x="4938139" y="633268"/>
              <a:ext cx="72737" cy="731405"/>
            </a:xfrm>
            <a:prstGeom prst="rect">
              <a:avLst/>
            </a:prstGeom>
          </p:spPr>
        </p:pic>
        <p:pic>
          <p:nvPicPr>
            <p:cNvPr id="3266" name="Picture 3265">
              <a:extLst>
                <a:ext uri="{FF2B5EF4-FFF2-40B4-BE49-F238E27FC236}">
                  <a16:creationId xmlns:a16="http://schemas.microsoft.com/office/drawing/2014/main" id="{94D10883-C801-74D4-80C1-4383D46E5182}"/>
                </a:ext>
              </a:extLst>
            </p:cNvPr>
            <p:cNvPicPr>
              <a:picLocks noChangeAspect="1"/>
            </p:cNvPicPr>
            <p:nvPr/>
          </p:nvPicPr>
          <p:blipFill>
            <a:blip r:embed="rId2"/>
            <a:stretch>
              <a:fillRect/>
            </a:stretch>
          </p:blipFill>
          <p:spPr>
            <a:xfrm>
              <a:off x="4858723" y="633268"/>
              <a:ext cx="72737" cy="731405"/>
            </a:xfrm>
            <a:prstGeom prst="rect">
              <a:avLst/>
            </a:prstGeom>
          </p:spPr>
        </p:pic>
        <p:pic>
          <p:nvPicPr>
            <p:cNvPr id="3267" name="Picture 3266">
              <a:extLst>
                <a:ext uri="{FF2B5EF4-FFF2-40B4-BE49-F238E27FC236}">
                  <a16:creationId xmlns:a16="http://schemas.microsoft.com/office/drawing/2014/main" id="{5AEB10D6-76C0-B4AE-10A9-5325B1D78A65}"/>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268" name="Picture 3267">
              <a:extLst>
                <a:ext uri="{FF2B5EF4-FFF2-40B4-BE49-F238E27FC236}">
                  <a16:creationId xmlns:a16="http://schemas.microsoft.com/office/drawing/2014/main" id="{8543F7C7-9490-5090-6765-244AFC8177EF}"/>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269" name="Picture 3268">
              <a:extLst>
                <a:ext uri="{FF2B5EF4-FFF2-40B4-BE49-F238E27FC236}">
                  <a16:creationId xmlns:a16="http://schemas.microsoft.com/office/drawing/2014/main" id="{7FE9BF67-A0AB-7F80-A621-C9E0B58E4A46}"/>
                </a:ext>
              </a:extLst>
            </p:cNvPr>
            <p:cNvPicPr>
              <a:picLocks noChangeAspect="1"/>
            </p:cNvPicPr>
            <p:nvPr/>
          </p:nvPicPr>
          <p:blipFill>
            <a:blip r:embed="rId2"/>
            <a:stretch>
              <a:fillRect/>
            </a:stretch>
          </p:blipFill>
          <p:spPr>
            <a:xfrm>
              <a:off x="4620475" y="633268"/>
              <a:ext cx="72737" cy="731405"/>
            </a:xfrm>
            <a:prstGeom prst="rect">
              <a:avLst/>
            </a:prstGeom>
          </p:spPr>
        </p:pic>
        <p:sp>
          <p:nvSpPr>
            <p:cNvPr id="3270" name="Rectangle 3269">
              <a:extLst>
                <a:ext uri="{FF2B5EF4-FFF2-40B4-BE49-F238E27FC236}">
                  <a16:creationId xmlns:a16="http://schemas.microsoft.com/office/drawing/2014/main" id="{FFF188BF-E140-E43C-1BD4-5E93CEC7B35E}"/>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1" name="Rectangle 3270">
              <a:extLst>
                <a:ext uri="{FF2B5EF4-FFF2-40B4-BE49-F238E27FC236}">
                  <a16:creationId xmlns:a16="http://schemas.microsoft.com/office/drawing/2014/main" id="{CD9D33B4-5DC6-28B2-5456-DFA6BB2D3F95}"/>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2" name="Rectangle 3271">
              <a:extLst>
                <a:ext uri="{FF2B5EF4-FFF2-40B4-BE49-F238E27FC236}">
                  <a16:creationId xmlns:a16="http://schemas.microsoft.com/office/drawing/2014/main" id="{650B2E6C-E07E-2B90-D173-94371F733322}"/>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3" name="Rectangle 3272">
              <a:extLst>
                <a:ext uri="{FF2B5EF4-FFF2-40B4-BE49-F238E27FC236}">
                  <a16:creationId xmlns:a16="http://schemas.microsoft.com/office/drawing/2014/main" id="{CC30ACED-BB10-CEEB-C78D-F092FD77C9F0}"/>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4" name="Rectangle 3273">
              <a:extLst>
                <a:ext uri="{FF2B5EF4-FFF2-40B4-BE49-F238E27FC236}">
                  <a16:creationId xmlns:a16="http://schemas.microsoft.com/office/drawing/2014/main" id="{152684BE-7082-157F-1999-F074EB83A6A5}"/>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5" name="Rectangle 3274">
              <a:extLst>
                <a:ext uri="{FF2B5EF4-FFF2-40B4-BE49-F238E27FC236}">
                  <a16:creationId xmlns:a16="http://schemas.microsoft.com/office/drawing/2014/main" id="{48D60651-EEDE-A827-2821-12AFED021A08}"/>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6" name="Rectangle 3275">
              <a:extLst>
                <a:ext uri="{FF2B5EF4-FFF2-40B4-BE49-F238E27FC236}">
                  <a16:creationId xmlns:a16="http://schemas.microsoft.com/office/drawing/2014/main" id="{9C29E3AD-1483-7791-8CE4-C785CADB26AD}"/>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7" name="Rectangle 3276">
              <a:extLst>
                <a:ext uri="{FF2B5EF4-FFF2-40B4-BE49-F238E27FC236}">
                  <a16:creationId xmlns:a16="http://schemas.microsoft.com/office/drawing/2014/main" id="{447392DF-CDD3-EF19-8503-7F3D841CF835}"/>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8" name="Rectangle 3277">
              <a:extLst>
                <a:ext uri="{FF2B5EF4-FFF2-40B4-BE49-F238E27FC236}">
                  <a16:creationId xmlns:a16="http://schemas.microsoft.com/office/drawing/2014/main" id="{27248F14-F710-2437-86F7-DF0B65E7A5B3}"/>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279" name="Rectangle 3278">
              <a:extLst>
                <a:ext uri="{FF2B5EF4-FFF2-40B4-BE49-F238E27FC236}">
                  <a16:creationId xmlns:a16="http://schemas.microsoft.com/office/drawing/2014/main" id="{AB14FF15-3020-38A7-E72A-042B57BB3DAC}"/>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sp>
        <p:nvSpPr>
          <p:cNvPr id="3280" name="Rectangle 3279">
            <a:extLst>
              <a:ext uri="{FF2B5EF4-FFF2-40B4-BE49-F238E27FC236}">
                <a16:creationId xmlns:a16="http://schemas.microsoft.com/office/drawing/2014/main" id="{9A393513-A0DE-73C0-9DF1-AB17527D6E6C}"/>
              </a:ext>
            </a:extLst>
          </p:cNvPr>
          <p:cNvSpPr/>
          <p:nvPr/>
        </p:nvSpPr>
        <p:spPr>
          <a:xfrm>
            <a:off x="11196537" y="476655"/>
            <a:ext cx="243187" cy="63813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1" name="Block Arc 3280">
            <a:extLst>
              <a:ext uri="{FF2B5EF4-FFF2-40B4-BE49-F238E27FC236}">
                <a16:creationId xmlns:a16="http://schemas.microsoft.com/office/drawing/2014/main" id="{AE9509D3-6FFF-37E9-4936-6F1035CFA727}"/>
              </a:ext>
            </a:extLst>
          </p:cNvPr>
          <p:cNvSpPr/>
          <p:nvPr/>
        </p:nvSpPr>
        <p:spPr>
          <a:xfrm>
            <a:off x="10144304" y="-1106"/>
            <a:ext cx="1296889" cy="1052873"/>
          </a:xfrm>
          <a:prstGeom prst="blockArc">
            <a:avLst>
              <a:gd name="adj1" fmla="val 15672518"/>
              <a:gd name="adj2" fmla="val 82627"/>
              <a:gd name="adj3" fmla="val 2314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82" name="Rectangle 3281">
            <a:extLst>
              <a:ext uri="{FF2B5EF4-FFF2-40B4-BE49-F238E27FC236}">
                <a16:creationId xmlns:a16="http://schemas.microsoft.com/office/drawing/2014/main" id="{EA1C6A79-E07F-A9FB-CD9A-BCF5F9F7D28A}"/>
              </a:ext>
            </a:extLst>
          </p:cNvPr>
          <p:cNvSpPr/>
          <p:nvPr/>
        </p:nvSpPr>
        <p:spPr>
          <a:xfrm rot="16200000">
            <a:off x="5779041" y="-4728457"/>
            <a:ext cx="243187" cy="97000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3" name="TextBox 3282">
            <a:extLst>
              <a:ext uri="{FF2B5EF4-FFF2-40B4-BE49-F238E27FC236}">
                <a16:creationId xmlns:a16="http://schemas.microsoft.com/office/drawing/2014/main" id="{EF2282EA-693B-FC31-DBFF-969BBBA2E376}"/>
              </a:ext>
            </a:extLst>
          </p:cNvPr>
          <p:cNvSpPr txBox="1"/>
          <p:nvPr/>
        </p:nvSpPr>
        <p:spPr>
          <a:xfrm>
            <a:off x="5544763" y="-58365"/>
            <a:ext cx="1124603" cy="369332"/>
          </a:xfrm>
          <a:prstGeom prst="rect">
            <a:avLst/>
          </a:prstGeom>
          <a:noFill/>
        </p:spPr>
        <p:txBody>
          <a:bodyPr wrap="none" rtlCol="0">
            <a:spAutoFit/>
          </a:bodyPr>
          <a:lstStyle/>
          <a:p>
            <a:r>
              <a:rPr lang="en-US" dirty="0"/>
              <a:t>Cable tray</a:t>
            </a:r>
          </a:p>
        </p:txBody>
      </p:sp>
      <p:sp>
        <p:nvSpPr>
          <p:cNvPr id="3284" name="TextBox 3283">
            <a:extLst>
              <a:ext uri="{FF2B5EF4-FFF2-40B4-BE49-F238E27FC236}">
                <a16:creationId xmlns:a16="http://schemas.microsoft.com/office/drawing/2014/main" id="{1EB54683-B06C-F35E-A7A6-696527D5CF9A}"/>
              </a:ext>
            </a:extLst>
          </p:cNvPr>
          <p:cNvSpPr txBox="1"/>
          <p:nvPr/>
        </p:nvSpPr>
        <p:spPr>
          <a:xfrm rot="5400000">
            <a:off x="10784731" y="3167975"/>
            <a:ext cx="1124603" cy="369332"/>
          </a:xfrm>
          <a:prstGeom prst="rect">
            <a:avLst/>
          </a:prstGeom>
          <a:noFill/>
        </p:spPr>
        <p:txBody>
          <a:bodyPr wrap="none" rtlCol="0">
            <a:spAutoFit/>
          </a:bodyPr>
          <a:lstStyle/>
          <a:p>
            <a:r>
              <a:rPr lang="en-US" dirty="0"/>
              <a:t>Cable tray</a:t>
            </a:r>
          </a:p>
        </p:txBody>
      </p:sp>
      <p:sp>
        <p:nvSpPr>
          <p:cNvPr id="3285" name="TextBox 3284">
            <a:extLst>
              <a:ext uri="{FF2B5EF4-FFF2-40B4-BE49-F238E27FC236}">
                <a16:creationId xmlns:a16="http://schemas.microsoft.com/office/drawing/2014/main" id="{24436880-7573-C9FA-7081-399F216FD05E}"/>
              </a:ext>
            </a:extLst>
          </p:cNvPr>
          <p:cNvSpPr txBox="1"/>
          <p:nvPr/>
        </p:nvSpPr>
        <p:spPr>
          <a:xfrm>
            <a:off x="7254797" y="1963506"/>
            <a:ext cx="1678152" cy="276999"/>
          </a:xfrm>
          <a:prstGeom prst="rect">
            <a:avLst/>
          </a:prstGeom>
          <a:noFill/>
        </p:spPr>
        <p:txBody>
          <a:bodyPr wrap="none" rtlCol="0">
            <a:spAutoFit/>
          </a:bodyPr>
          <a:lstStyle/>
          <a:p>
            <a:r>
              <a:rPr lang="en-US" sz="1200" dirty="0">
                <a:solidFill>
                  <a:srgbClr val="FFFF00"/>
                </a:solidFill>
              </a:rPr>
              <a:t>Trigger electronics crate</a:t>
            </a:r>
          </a:p>
        </p:txBody>
      </p:sp>
      <p:sp>
        <p:nvSpPr>
          <p:cNvPr id="5" name="Rectangle 4">
            <a:extLst>
              <a:ext uri="{FF2B5EF4-FFF2-40B4-BE49-F238E27FC236}">
                <a16:creationId xmlns:a16="http://schemas.microsoft.com/office/drawing/2014/main" id="{84FFE559-F692-542B-43F1-AC54A17D017C}"/>
              </a:ext>
            </a:extLst>
          </p:cNvPr>
          <p:cNvSpPr/>
          <p:nvPr/>
        </p:nvSpPr>
        <p:spPr>
          <a:xfrm rot="16200000">
            <a:off x="-1247502" y="2579006"/>
            <a:ext cx="6553200" cy="20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AA8A60-B6E3-D274-8848-24263A3FA846}"/>
              </a:ext>
            </a:extLst>
          </p:cNvPr>
          <p:cNvSpPr/>
          <p:nvPr/>
        </p:nvSpPr>
        <p:spPr>
          <a:xfrm>
            <a:off x="1221347" y="492539"/>
            <a:ext cx="1592905" cy="615450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286" name="Rectangle 3285">
            <a:extLst>
              <a:ext uri="{FF2B5EF4-FFF2-40B4-BE49-F238E27FC236}">
                <a16:creationId xmlns:a16="http://schemas.microsoft.com/office/drawing/2014/main" id="{59B50C14-15DC-7D43-E0D4-5EC812D98CCC}"/>
              </a:ext>
            </a:extLst>
          </p:cNvPr>
          <p:cNvSpPr/>
          <p:nvPr/>
        </p:nvSpPr>
        <p:spPr>
          <a:xfrm>
            <a:off x="7291091" y="3209479"/>
            <a:ext cx="1575881" cy="155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A056C2F-ABD8-F948-53A0-45950CBBE5DD}"/>
              </a:ext>
            </a:extLst>
          </p:cNvPr>
          <p:cNvGrpSpPr/>
          <p:nvPr/>
        </p:nvGrpSpPr>
        <p:grpSpPr>
          <a:xfrm>
            <a:off x="7485644" y="2596638"/>
            <a:ext cx="1215957" cy="603114"/>
            <a:chOff x="7485644" y="2596638"/>
            <a:chExt cx="1215957" cy="603114"/>
          </a:xfrm>
        </p:grpSpPr>
        <p:sp>
          <p:nvSpPr>
            <p:cNvPr id="3287" name="Rectangle 3286">
              <a:extLst>
                <a:ext uri="{FF2B5EF4-FFF2-40B4-BE49-F238E27FC236}">
                  <a16:creationId xmlns:a16="http://schemas.microsoft.com/office/drawing/2014/main" id="{8754588D-8A3F-FF9A-8E5A-CB2D9E9FB9E1}"/>
                </a:ext>
              </a:extLst>
            </p:cNvPr>
            <p:cNvSpPr/>
            <p:nvPr/>
          </p:nvSpPr>
          <p:spPr>
            <a:xfrm>
              <a:off x="7485644" y="2596638"/>
              <a:ext cx="1215957" cy="603114"/>
            </a:xfrm>
            <a:prstGeom prst="rect">
              <a:avLst/>
            </a:prstGeom>
            <a:solidFill>
              <a:srgbClr val="EBE8C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8" name="Rectangle 3287">
              <a:extLst>
                <a:ext uri="{FF2B5EF4-FFF2-40B4-BE49-F238E27FC236}">
                  <a16:creationId xmlns:a16="http://schemas.microsoft.com/office/drawing/2014/main" id="{E11991EA-BD94-21CF-EDF5-6351EC68EE55}"/>
                </a:ext>
              </a:extLst>
            </p:cNvPr>
            <p:cNvSpPr/>
            <p:nvPr/>
          </p:nvSpPr>
          <p:spPr>
            <a:xfrm>
              <a:off x="7544010" y="2674457"/>
              <a:ext cx="544749" cy="457200"/>
            </a:xfrm>
            <a:prstGeom prst="rect">
              <a:avLst/>
            </a:prstGeom>
            <a:solidFill>
              <a:schemeClr val="tx1">
                <a:lumMod val="65000"/>
                <a:lumOff val="3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9" name="Oval 3288">
              <a:extLst>
                <a:ext uri="{FF2B5EF4-FFF2-40B4-BE49-F238E27FC236}">
                  <a16:creationId xmlns:a16="http://schemas.microsoft.com/office/drawing/2014/main" id="{D21E3A82-50F3-28B8-AFB5-E22DED3EA40A}"/>
                </a:ext>
              </a:extLst>
            </p:cNvPr>
            <p:cNvSpPr/>
            <p:nvPr/>
          </p:nvSpPr>
          <p:spPr>
            <a:xfrm>
              <a:off x="8205491" y="3060318"/>
              <a:ext cx="68094" cy="58366"/>
            </a:xfrm>
            <a:prstGeom prst="ellipse">
              <a:avLst/>
            </a:prstGeom>
            <a:solidFill>
              <a:srgbClr val="945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0" name="Oval 3289">
              <a:extLst>
                <a:ext uri="{FF2B5EF4-FFF2-40B4-BE49-F238E27FC236}">
                  <a16:creationId xmlns:a16="http://schemas.microsoft.com/office/drawing/2014/main" id="{9F4AD1EF-1203-D998-9B34-E18C440BCCF6}"/>
                </a:ext>
              </a:extLst>
            </p:cNvPr>
            <p:cNvSpPr/>
            <p:nvPr/>
          </p:nvSpPr>
          <p:spPr>
            <a:xfrm>
              <a:off x="8364377" y="3060318"/>
              <a:ext cx="68094" cy="58366"/>
            </a:xfrm>
            <a:prstGeom prst="ellipse">
              <a:avLst/>
            </a:prstGeom>
            <a:solidFill>
              <a:srgbClr val="945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1" name="Oval 3290">
              <a:extLst>
                <a:ext uri="{FF2B5EF4-FFF2-40B4-BE49-F238E27FC236}">
                  <a16:creationId xmlns:a16="http://schemas.microsoft.com/office/drawing/2014/main" id="{BDA31E34-2505-4577-68A0-5B21BD5109F5}"/>
                </a:ext>
              </a:extLst>
            </p:cNvPr>
            <p:cNvSpPr/>
            <p:nvPr/>
          </p:nvSpPr>
          <p:spPr>
            <a:xfrm>
              <a:off x="8523262" y="3060318"/>
              <a:ext cx="68094" cy="58366"/>
            </a:xfrm>
            <a:prstGeom prst="ellipse">
              <a:avLst/>
            </a:prstGeom>
            <a:solidFill>
              <a:srgbClr val="945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2" name="Oval 3291">
              <a:extLst>
                <a:ext uri="{FF2B5EF4-FFF2-40B4-BE49-F238E27FC236}">
                  <a16:creationId xmlns:a16="http://schemas.microsoft.com/office/drawing/2014/main" id="{38B19D64-42A6-B2E6-EA3B-09B6750246A5}"/>
                </a:ext>
              </a:extLst>
            </p:cNvPr>
            <p:cNvSpPr/>
            <p:nvPr/>
          </p:nvSpPr>
          <p:spPr>
            <a:xfrm>
              <a:off x="8205491" y="3053838"/>
              <a:ext cx="68094" cy="58366"/>
            </a:xfrm>
            <a:prstGeom prst="ellipse">
              <a:avLst/>
            </a:prstGeom>
            <a:solidFill>
              <a:srgbClr val="945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3" name="Oval 3292">
              <a:extLst>
                <a:ext uri="{FF2B5EF4-FFF2-40B4-BE49-F238E27FC236}">
                  <a16:creationId xmlns:a16="http://schemas.microsoft.com/office/drawing/2014/main" id="{03A48BA1-0FDF-236F-3714-42F9D0C7FCDD}"/>
                </a:ext>
              </a:extLst>
            </p:cNvPr>
            <p:cNvSpPr/>
            <p:nvPr/>
          </p:nvSpPr>
          <p:spPr>
            <a:xfrm>
              <a:off x="8202247" y="2700394"/>
              <a:ext cx="68094" cy="58366"/>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4" name="Oval 3293">
              <a:extLst>
                <a:ext uri="{FF2B5EF4-FFF2-40B4-BE49-F238E27FC236}">
                  <a16:creationId xmlns:a16="http://schemas.microsoft.com/office/drawing/2014/main" id="{DC6A9690-0059-3D16-C406-203ABCE65C83}"/>
                </a:ext>
              </a:extLst>
            </p:cNvPr>
            <p:cNvSpPr/>
            <p:nvPr/>
          </p:nvSpPr>
          <p:spPr>
            <a:xfrm>
              <a:off x="8199005" y="2862521"/>
              <a:ext cx="68094" cy="58366"/>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5" name="Oval 3294">
              <a:extLst>
                <a:ext uri="{FF2B5EF4-FFF2-40B4-BE49-F238E27FC236}">
                  <a16:creationId xmlns:a16="http://schemas.microsoft.com/office/drawing/2014/main" id="{FB3C31BA-99D0-9EF9-047A-A6D6D5AA8484}"/>
                </a:ext>
              </a:extLst>
            </p:cNvPr>
            <p:cNvSpPr/>
            <p:nvPr/>
          </p:nvSpPr>
          <p:spPr>
            <a:xfrm>
              <a:off x="8429227" y="2869007"/>
              <a:ext cx="68094" cy="58366"/>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6" name="Oval 3295">
              <a:extLst>
                <a:ext uri="{FF2B5EF4-FFF2-40B4-BE49-F238E27FC236}">
                  <a16:creationId xmlns:a16="http://schemas.microsoft.com/office/drawing/2014/main" id="{381EE205-A6BF-F27D-C279-0F3F2A183A6A}"/>
                </a:ext>
              </a:extLst>
            </p:cNvPr>
            <p:cNvSpPr/>
            <p:nvPr/>
          </p:nvSpPr>
          <p:spPr>
            <a:xfrm>
              <a:off x="8555687" y="2651754"/>
              <a:ext cx="97274" cy="90797"/>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7" name="Freeform 3296">
              <a:extLst>
                <a:ext uri="{FF2B5EF4-FFF2-40B4-BE49-F238E27FC236}">
                  <a16:creationId xmlns:a16="http://schemas.microsoft.com/office/drawing/2014/main" id="{9D051A88-FABB-5CB9-DAD1-FFC47C9CD4F6}"/>
                </a:ext>
              </a:extLst>
            </p:cNvPr>
            <p:cNvSpPr/>
            <p:nvPr/>
          </p:nvSpPr>
          <p:spPr>
            <a:xfrm rot="1473857">
              <a:off x="7641285" y="2760848"/>
              <a:ext cx="311285" cy="263824"/>
            </a:xfrm>
            <a:custGeom>
              <a:avLst/>
              <a:gdLst>
                <a:gd name="connsiteX0" fmla="*/ 0 w 311285"/>
                <a:gd name="connsiteY0" fmla="*/ 49797 h 263824"/>
                <a:gd name="connsiteX1" fmla="*/ 291829 w 311285"/>
                <a:gd name="connsiteY1" fmla="*/ 263806 h 263824"/>
                <a:gd name="connsiteX2" fmla="*/ 223736 w 311285"/>
                <a:gd name="connsiteY2" fmla="*/ 40069 h 263824"/>
                <a:gd name="connsiteX3" fmla="*/ 282102 w 311285"/>
                <a:gd name="connsiteY3" fmla="*/ 20614 h 263824"/>
                <a:gd name="connsiteX4" fmla="*/ 282102 w 311285"/>
                <a:gd name="connsiteY4" fmla="*/ 20614 h 263824"/>
                <a:gd name="connsiteX5" fmla="*/ 291829 w 311285"/>
                <a:gd name="connsiteY5" fmla="*/ 1159 h 263824"/>
                <a:gd name="connsiteX6" fmla="*/ 311285 w 311285"/>
                <a:gd name="connsiteY6" fmla="*/ 59525 h 26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285" h="263824">
                  <a:moveTo>
                    <a:pt x="0" y="49797"/>
                  </a:moveTo>
                  <a:cubicBezTo>
                    <a:pt x="127270" y="157612"/>
                    <a:pt x="254540" y="265427"/>
                    <a:pt x="291829" y="263806"/>
                  </a:cubicBezTo>
                  <a:cubicBezTo>
                    <a:pt x="329118" y="262185"/>
                    <a:pt x="225357" y="80601"/>
                    <a:pt x="223736" y="40069"/>
                  </a:cubicBezTo>
                  <a:cubicBezTo>
                    <a:pt x="222115" y="-463"/>
                    <a:pt x="282102" y="20614"/>
                    <a:pt x="282102" y="20614"/>
                  </a:cubicBezTo>
                  <a:lnTo>
                    <a:pt x="282102" y="20614"/>
                  </a:lnTo>
                  <a:cubicBezTo>
                    <a:pt x="283723" y="17372"/>
                    <a:pt x="286965" y="-5326"/>
                    <a:pt x="291829" y="1159"/>
                  </a:cubicBezTo>
                  <a:cubicBezTo>
                    <a:pt x="296693" y="7644"/>
                    <a:pt x="303989" y="33584"/>
                    <a:pt x="311285" y="59525"/>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60AF88A-FE1C-36BE-FF4A-AE3FD4672D3D}"/>
              </a:ext>
            </a:extLst>
          </p:cNvPr>
          <p:cNvGrpSpPr/>
          <p:nvPr/>
        </p:nvGrpSpPr>
        <p:grpSpPr>
          <a:xfrm>
            <a:off x="3251087" y="2779223"/>
            <a:ext cx="1590296" cy="1559588"/>
            <a:chOff x="4523121" y="487680"/>
            <a:chExt cx="1590296" cy="1480156"/>
          </a:xfrm>
        </p:grpSpPr>
        <p:sp>
          <p:nvSpPr>
            <p:cNvPr id="4" name="Rectangle 3">
              <a:extLst>
                <a:ext uri="{FF2B5EF4-FFF2-40B4-BE49-F238E27FC236}">
                  <a16:creationId xmlns:a16="http://schemas.microsoft.com/office/drawing/2014/main" id="{5AACC8A0-95C2-9BA6-9990-ECE337532B92}"/>
                </a:ext>
              </a:extLst>
            </p:cNvPr>
            <p:cNvSpPr/>
            <p:nvPr/>
          </p:nvSpPr>
          <p:spPr>
            <a:xfrm rot="16200000">
              <a:off x="5696934" y="972920"/>
              <a:ext cx="715740" cy="553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7" name="Rectangle 6">
              <a:extLst>
                <a:ext uri="{FF2B5EF4-FFF2-40B4-BE49-F238E27FC236}">
                  <a16:creationId xmlns:a16="http://schemas.microsoft.com/office/drawing/2014/main" id="{E9FD33AD-1FB7-7403-220E-465D88C9C816}"/>
                </a:ext>
              </a:extLst>
            </p:cNvPr>
            <p:cNvSpPr/>
            <p:nvPr/>
          </p:nvSpPr>
          <p:spPr>
            <a:xfrm rot="16200000">
              <a:off x="4932009" y="224187"/>
              <a:ext cx="768819" cy="1554989"/>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D645B-36A9-57FA-F69D-E951C0B602DE}"/>
                </a:ext>
              </a:extLst>
            </p:cNvPr>
            <p:cNvSpPr/>
            <p:nvPr/>
          </p:nvSpPr>
          <p:spPr>
            <a:xfrm rot="16200000">
              <a:off x="6033112" y="759845"/>
              <a:ext cx="39969" cy="4184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7662C8-DA1A-7C3F-3B65-E7AE2749DA90}"/>
                </a:ext>
              </a:extLst>
            </p:cNvPr>
            <p:cNvSpPr/>
            <p:nvPr/>
          </p:nvSpPr>
          <p:spPr>
            <a:xfrm>
              <a:off x="4536195" y="1417916"/>
              <a:ext cx="1573281" cy="27989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VME</a:t>
              </a:r>
            </a:p>
          </p:txBody>
        </p:sp>
        <p:sp>
          <p:nvSpPr>
            <p:cNvPr id="12" name="Rectangle 11">
              <a:extLst>
                <a:ext uri="{FF2B5EF4-FFF2-40B4-BE49-F238E27FC236}">
                  <a16:creationId xmlns:a16="http://schemas.microsoft.com/office/drawing/2014/main" id="{0790E858-7D9D-757F-6914-F379454F4B1F}"/>
                </a:ext>
              </a:extLst>
            </p:cNvPr>
            <p:cNvSpPr/>
            <p:nvPr/>
          </p:nvSpPr>
          <p:spPr>
            <a:xfrm rot="16200000">
              <a:off x="6015109" y="1536980"/>
              <a:ext cx="56787" cy="41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E5C15E-B5F8-2FE2-3B1E-DF852A9E74C9}"/>
                </a:ext>
              </a:extLst>
            </p:cNvPr>
            <p:cNvSpPr/>
            <p:nvPr/>
          </p:nvSpPr>
          <p:spPr>
            <a:xfrm>
              <a:off x="4523121" y="1687938"/>
              <a:ext cx="1590296" cy="2798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4" name="Rectangle 13">
              <a:extLst>
                <a:ext uri="{FF2B5EF4-FFF2-40B4-BE49-F238E27FC236}">
                  <a16:creationId xmlns:a16="http://schemas.microsoft.com/office/drawing/2014/main" id="{B82BB606-2935-B1CC-0986-F810CAE2A2EB}"/>
                </a:ext>
              </a:extLst>
            </p:cNvPr>
            <p:cNvSpPr/>
            <p:nvPr/>
          </p:nvSpPr>
          <p:spPr>
            <a:xfrm>
              <a:off x="4523132" y="490453"/>
              <a:ext cx="1590285" cy="1191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15" name="Rectangle 14">
              <a:extLst>
                <a:ext uri="{FF2B5EF4-FFF2-40B4-BE49-F238E27FC236}">
                  <a16:creationId xmlns:a16="http://schemas.microsoft.com/office/drawing/2014/main" id="{BE082231-A28F-D3AD-3AA6-EB4B37349216}"/>
                </a:ext>
              </a:extLst>
            </p:cNvPr>
            <p:cNvSpPr/>
            <p:nvPr/>
          </p:nvSpPr>
          <p:spPr>
            <a:xfrm>
              <a:off x="4528458" y="487680"/>
              <a:ext cx="1581398" cy="14717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54B3184-D34C-8A95-24CD-F10BBB8A429F}"/>
                </a:ext>
              </a:extLst>
            </p:cNvPr>
            <p:cNvPicPr>
              <a:picLocks noChangeAspect="1"/>
            </p:cNvPicPr>
            <p:nvPr/>
          </p:nvPicPr>
          <p:blipFill>
            <a:blip r:embed="rId2"/>
            <a:stretch>
              <a:fillRect/>
            </a:stretch>
          </p:blipFill>
          <p:spPr>
            <a:xfrm>
              <a:off x="5943589" y="631536"/>
              <a:ext cx="72737" cy="731405"/>
            </a:xfrm>
            <a:prstGeom prst="rect">
              <a:avLst/>
            </a:prstGeom>
          </p:spPr>
        </p:pic>
        <p:pic>
          <p:nvPicPr>
            <p:cNvPr id="17" name="Picture 16">
              <a:extLst>
                <a:ext uri="{FF2B5EF4-FFF2-40B4-BE49-F238E27FC236}">
                  <a16:creationId xmlns:a16="http://schemas.microsoft.com/office/drawing/2014/main" id="{EB0B6244-56D4-CA33-BE04-96C8F1156E10}"/>
                </a:ext>
              </a:extLst>
            </p:cNvPr>
            <p:cNvPicPr>
              <a:picLocks noChangeAspect="1"/>
            </p:cNvPicPr>
            <p:nvPr/>
          </p:nvPicPr>
          <p:blipFill>
            <a:blip r:embed="rId2"/>
            <a:stretch>
              <a:fillRect/>
            </a:stretch>
          </p:blipFill>
          <p:spPr>
            <a:xfrm>
              <a:off x="5864172" y="631536"/>
              <a:ext cx="72737" cy="731405"/>
            </a:xfrm>
            <a:prstGeom prst="rect">
              <a:avLst/>
            </a:prstGeom>
          </p:spPr>
        </p:pic>
        <p:pic>
          <p:nvPicPr>
            <p:cNvPr id="18" name="Picture 17">
              <a:extLst>
                <a:ext uri="{FF2B5EF4-FFF2-40B4-BE49-F238E27FC236}">
                  <a16:creationId xmlns:a16="http://schemas.microsoft.com/office/drawing/2014/main" id="{2AB972A3-40D9-4997-B0BD-0ACE8FB18DF6}"/>
                </a:ext>
              </a:extLst>
            </p:cNvPr>
            <p:cNvPicPr>
              <a:picLocks noChangeAspect="1"/>
            </p:cNvPicPr>
            <p:nvPr/>
          </p:nvPicPr>
          <p:blipFill>
            <a:blip r:embed="rId2"/>
            <a:stretch>
              <a:fillRect/>
            </a:stretch>
          </p:blipFill>
          <p:spPr>
            <a:xfrm>
              <a:off x="5784756" y="631536"/>
              <a:ext cx="72737" cy="731405"/>
            </a:xfrm>
            <a:prstGeom prst="rect">
              <a:avLst/>
            </a:prstGeom>
          </p:spPr>
        </p:pic>
        <p:pic>
          <p:nvPicPr>
            <p:cNvPr id="19" name="Picture 18">
              <a:extLst>
                <a:ext uri="{FF2B5EF4-FFF2-40B4-BE49-F238E27FC236}">
                  <a16:creationId xmlns:a16="http://schemas.microsoft.com/office/drawing/2014/main" id="{216F94F7-EE11-A4A4-1953-C5D8372B3A6C}"/>
                </a:ext>
              </a:extLst>
            </p:cNvPr>
            <p:cNvPicPr>
              <a:picLocks noChangeAspect="1"/>
            </p:cNvPicPr>
            <p:nvPr/>
          </p:nvPicPr>
          <p:blipFill>
            <a:blip r:embed="rId2"/>
            <a:stretch>
              <a:fillRect/>
            </a:stretch>
          </p:blipFill>
          <p:spPr>
            <a:xfrm>
              <a:off x="5705340" y="631536"/>
              <a:ext cx="72737" cy="731405"/>
            </a:xfrm>
            <a:prstGeom prst="rect">
              <a:avLst/>
            </a:prstGeom>
          </p:spPr>
        </p:pic>
        <p:pic>
          <p:nvPicPr>
            <p:cNvPr id="20" name="Picture 19">
              <a:extLst>
                <a:ext uri="{FF2B5EF4-FFF2-40B4-BE49-F238E27FC236}">
                  <a16:creationId xmlns:a16="http://schemas.microsoft.com/office/drawing/2014/main" id="{A293B8EC-9C72-34E1-4C45-C2173DFF78F5}"/>
                </a:ext>
              </a:extLst>
            </p:cNvPr>
            <p:cNvPicPr>
              <a:picLocks noChangeAspect="1"/>
            </p:cNvPicPr>
            <p:nvPr/>
          </p:nvPicPr>
          <p:blipFill>
            <a:blip r:embed="rId2"/>
            <a:stretch>
              <a:fillRect/>
            </a:stretch>
          </p:blipFill>
          <p:spPr>
            <a:xfrm>
              <a:off x="5625924" y="631536"/>
              <a:ext cx="72737" cy="731405"/>
            </a:xfrm>
            <a:prstGeom prst="rect">
              <a:avLst/>
            </a:prstGeom>
          </p:spPr>
        </p:pic>
        <p:pic>
          <p:nvPicPr>
            <p:cNvPr id="21" name="Picture 20">
              <a:extLst>
                <a:ext uri="{FF2B5EF4-FFF2-40B4-BE49-F238E27FC236}">
                  <a16:creationId xmlns:a16="http://schemas.microsoft.com/office/drawing/2014/main" id="{AB9AF024-7D76-C6B4-AC67-4F351F288A2F}"/>
                </a:ext>
              </a:extLst>
            </p:cNvPr>
            <p:cNvPicPr>
              <a:picLocks noChangeAspect="1"/>
            </p:cNvPicPr>
            <p:nvPr/>
          </p:nvPicPr>
          <p:blipFill>
            <a:blip r:embed="rId2"/>
            <a:stretch>
              <a:fillRect/>
            </a:stretch>
          </p:blipFill>
          <p:spPr>
            <a:xfrm>
              <a:off x="5546508" y="631536"/>
              <a:ext cx="72737" cy="731405"/>
            </a:xfrm>
            <a:prstGeom prst="rect">
              <a:avLst/>
            </a:prstGeom>
          </p:spPr>
        </p:pic>
        <p:pic>
          <p:nvPicPr>
            <p:cNvPr id="22" name="Picture 21">
              <a:extLst>
                <a:ext uri="{FF2B5EF4-FFF2-40B4-BE49-F238E27FC236}">
                  <a16:creationId xmlns:a16="http://schemas.microsoft.com/office/drawing/2014/main" id="{48AC8A05-1216-E551-1706-23BCDA24AFA2}"/>
                </a:ext>
              </a:extLst>
            </p:cNvPr>
            <p:cNvPicPr>
              <a:picLocks noChangeAspect="1"/>
            </p:cNvPicPr>
            <p:nvPr/>
          </p:nvPicPr>
          <p:blipFill>
            <a:blip r:embed="rId2"/>
            <a:stretch>
              <a:fillRect/>
            </a:stretch>
          </p:blipFill>
          <p:spPr>
            <a:xfrm>
              <a:off x="5467092" y="631536"/>
              <a:ext cx="72737" cy="731405"/>
            </a:xfrm>
            <a:prstGeom prst="rect">
              <a:avLst/>
            </a:prstGeom>
          </p:spPr>
        </p:pic>
        <p:pic>
          <p:nvPicPr>
            <p:cNvPr id="23" name="Picture 22">
              <a:extLst>
                <a:ext uri="{FF2B5EF4-FFF2-40B4-BE49-F238E27FC236}">
                  <a16:creationId xmlns:a16="http://schemas.microsoft.com/office/drawing/2014/main" id="{19A40CD8-38BF-9751-C163-2376D7B79EE7}"/>
                </a:ext>
              </a:extLst>
            </p:cNvPr>
            <p:cNvPicPr>
              <a:picLocks noChangeAspect="1"/>
            </p:cNvPicPr>
            <p:nvPr/>
          </p:nvPicPr>
          <p:blipFill>
            <a:blip r:embed="rId2"/>
            <a:stretch>
              <a:fillRect/>
            </a:stretch>
          </p:blipFill>
          <p:spPr>
            <a:xfrm>
              <a:off x="5387676" y="631536"/>
              <a:ext cx="72737" cy="731405"/>
            </a:xfrm>
            <a:prstGeom prst="rect">
              <a:avLst/>
            </a:prstGeom>
          </p:spPr>
        </p:pic>
        <p:pic>
          <p:nvPicPr>
            <p:cNvPr id="24" name="Picture 23">
              <a:extLst>
                <a:ext uri="{FF2B5EF4-FFF2-40B4-BE49-F238E27FC236}">
                  <a16:creationId xmlns:a16="http://schemas.microsoft.com/office/drawing/2014/main" id="{63938968-4016-93EE-4457-A25CE14DD2F3}"/>
                </a:ext>
              </a:extLst>
            </p:cNvPr>
            <p:cNvPicPr>
              <a:picLocks noChangeAspect="1"/>
            </p:cNvPicPr>
            <p:nvPr/>
          </p:nvPicPr>
          <p:blipFill>
            <a:blip r:embed="rId2"/>
            <a:stretch>
              <a:fillRect/>
            </a:stretch>
          </p:blipFill>
          <p:spPr>
            <a:xfrm>
              <a:off x="5176388" y="633268"/>
              <a:ext cx="72737" cy="731405"/>
            </a:xfrm>
            <a:prstGeom prst="rect">
              <a:avLst/>
            </a:prstGeom>
          </p:spPr>
        </p:pic>
        <p:pic>
          <p:nvPicPr>
            <p:cNvPr id="25" name="Picture 24">
              <a:extLst>
                <a:ext uri="{FF2B5EF4-FFF2-40B4-BE49-F238E27FC236}">
                  <a16:creationId xmlns:a16="http://schemas.microsoft.com/office/drawing/2014/main" id="{E2232B33-3F78-EA3B-B8D1-855243529977}"/>
                </a:ext>
              </a:extLst>
            </p:cNvPr>
            <p:cNvPicPr>
              <a:picLocks noChangeAspect="1"/>
            </p:cNvPicPr>
            <p:nvPr/>
          </p:nvPicPr>
          <p:blipFill>
            <a:blip r:embed="rId2"/>
            <a:stretch>
              <a:fillRect/>
            </a:stretch>
          </p:blipFill>
          <p:spPr>
            <a:xfrm>
              <a:off x="5096971" y="633268"/>
              <a:ext cx="72737" cy="731405"/>
            </a:xfrm>
            <a:prstGeom prst="rect">
              <a:avLst/>
            </a:prstGeom>
          </p:spPr>
        </p:pic>
        <p:pic>
          <p:nvPicPr>
            <p:cNvPr id="26" name="Picture 25">
              <a:extLst>
                <a:ext uri="{FF2B5EF4-FFF2-40B4-BE49-F238E27FC236}">
                  <a16:creationId xmlns:a16="http://schemas.microsoft.com/office/drawing/2014/main" id="{AD1A6014-6F77-0B6C-C0A7-E3AE0BAAD054}"/>
                </a:ext>
              </a:extLst>
            </p:cNvPr>
            <p:cNvPicPr>
              <a:picLocks noChangeAspect="1"/>
            </p:cNvPicPr>
            <p:nvPr/>
          </p:nvPicPr>
          <p:blipFill>
            <a:blip r:embed="rId2"/>
            <a:stretch>
              <a:fillRect/>
            </a:stretch>
          </p:blipFill>
          <p:spPr>
            <a:xfrm>
              <a:off x="5017555" y="633268"/>
              <a:ext cx="72737" cy="731405"/>
            </a:xfrm>
            <a:prstGeom prst="rect">
              <a:avLst/>
            </a:prstGeom>
          </p:spPr>
        </p:pic>
        <p:pic>
          <p:nvPicPr>
            <p:cNvPr id="27" name="Picture 26">
              <a:extLst>
                <a:ext uri="{FF2B5EF4-FFF2-40B4-BE49-F238E27FC236}">
                  <a16:creationId xmlns:a16="http://schemas.microsoft.com/office/drawing/2014/main" id="{375FC3AD-0B77-005C-3047-8A87B619FE4B}"/>
                </a:ext>
              </a:extLst>
            </p:cNvPr>
            <p:cNvPicPr>
              <a:picLocks noChangeAspect="1"/>
            </p:cNvPicPr>
            <p:nvPr/>
          </p:nvPicPr>
          <p:blipFill>
            <a:blip r:embed="rId2"/>
            <a:stretch>
              <a:fillRect/>
            </a:stretch>
          </p:blipFill>
          <p:spPr>
            <a:xfrm>
              <a:off x="4938139" y="633268"/>
              <a:ext cx="72737" cy="731405"/>
            </a:xfrm>
            <a:prstGeom prst="rect">
              <a:avLst/>
            </a:prstGeom>
          </p:spPr>
        </p:pic>
        <p:pic>
          <p:nvPicPr>
            <p:cNvPr id="28" name="Picture 27">
              <a:extLst>
                <a:ext uri="{FF2B5EF4-FFF2-40B4-BE49-F238E27FC236}">
                  <a16:creationId xmlns:a16="http://schemas.microsoft.com/office/drawing/2014/main" id="{3C78B4F3-0CCC-B510-598A-B069F072062A}"/>
                </a:ext>
              </a:extLst>
            </p:cNvPr>
            <p:cNvPicPr>
              <a:picLocks noChangeAspect="1"/>
            </p:cNvPicPr>
            <p:nvPr/>
          </p:nvPicPr>
          <p:blipFill>
            <a:blip r:embed="rId2"/>
            <a:stretch>
              <a:fillRect/>
            </a:stretch>
          </p:blipFill>
          <p:spPr>
            <a:xfrm>
              <a:off x="4858723" y="633268"/>
              <a:ext cx="72737" cy="731405"/>
            </a:xfrm>
            <a:prstGeom prst="rect">
              <a:avLst/>
            </a:prstGeom>
          </p:spPr>
        </p:pic>
        <p:pic>
          <p:nvPicPr>
            <p:cNvPr id="29" name="Picture 28">
              <a:extLst>
                <a:ext uri="{FF2B5EF4-FFF2-40B4-BE49-F238E27FC236}">
                  <a16:creationId xmlns:a16="http://schemas.microsoft.com/office/drawing/2014/main" id="{EB21D70D-A92D-8F16-C5F9-33227D748E48}"/>
                </a:ext>
              </a:extLst>
            </p:cNvPr>
            <p:cNvPicPr>
              <a:picLocks noChangeAspect="1"/>
            </p:cNvPicPr>
            <p:nvPr/>
          </p:nvPicPr>
          <p:blipFill>
            <a:blip r:embed="rId2"/>
            <a:stretch>
              <a:fillRect/>
            </a:stretch>
          </p:blipFill>
          <p:spPr>
            <a:xfrm>
              <a:off x="4779307" y="633268"/>
              <a:ext cx="72737" cy="731405"/>
            </a:xfrm>
            <a:prstGeom prst="rect">
              <a:avLst/>
            </a:prstGeom>
          </p:spPr>
        </p:pic>
        <p:pic>
          <p:nvPicPr>
            <p:cNvPr id="30" name="Picture 29">
              <a:extLst>
                <a:ext uri="{FF2B5EF4-FFF2-40B4-BE49-F238E27FC236}">
                  <a16:creationId xmlns:a16="http://schemas.microsoft.com/office/drawing/2014/main" id="{62338F93-ABC1-8FC0-0BA0-A9CC23E2359E}"/>
                </a:ext>
              </a:extLst>
            </p:cNvPr>
            <p:cNvPicPr>
              <a:picLocks noChangeAspect="1"/>
            </p:cNvPicPr>
            <p:nvPr/>
          </p:nvPicPr>
          <p:blipFill>
            <a:blip r:embed="rId2"/>
            <a:stretch>
              <a:fillRect/>
            </a:stretch>
          </p:blipFill>
          <p:spPr>
            <a:xfrm>
              <a:off x="4699891" y="633268"/>
              <a:ext cx="72737" cy="731405"/>
            </a:xfrm>
            <a:prstGeom prst="rect">
              <a:avLst/>
            </a:prstGeom>
          </p:spPr>
        </p:pic>
        <p:pic>
          <p:nvPicPr>
            <p:cNvPr id="31" name="Picture 30">
              <a:extLst>
                <a:ext uri="{FF2B5EF4-FFF2-40B4-BE49-F238E27FC236}">
                  <a16:creationId xmlns:a16="http://schemas.microsoft.com/office/drawing/2014/main" id="{FD4A7FDD-4578-48D0-D436-73E4B4A586A6}"/>
                </a:ext>
              </a:extLst>
            </p:cNvPr>
            <p:cNvPicPr>
              <a:picLocks noChangeAspect="1"/>
            </p:cNvPicPr>
            <p:nvPr/>
          </p:nvPicPr>
          <p:blipFill>
            <a:blip r:embed="rId2"/>
            <a:stretch>
              <a:fillRect/>
            </a:stretch>
          </p:blipFill>
          <p:spPr>
            <a:xfrm>
              <a:off x="4620475" y="633268"/>
              <a:ext cx="72737" cy="731405"/>
            </a:xfrm>
            <a:prstGeom prst="rect">
              <a:avLst/>
            </a:prstGeom>
          </p:spPr>
        </p:pic>
        <p:sp>
          <p:nvSpPr>
            <p:cNvPr id="32" name="Rectangle 31">
              <a:extLst>
                <a:ext uri="{FF2B5EF4-FFF2-40B4-BE49-F238E27FC236}">
                  <a16:creationId xmlns:a16="http://schemas.microsoft.com/office/drawing/2014/main" id="{29744C95-8CBC-184D-E923-0BA93F0ADAA8}"/>
                </a:ext>
              </a:extLst>
            </p:cNvPr>
            <p:cNvSpPr/>
            <p:nvPr/>
          </p:nvSpPr>
          <p:spPr>
            <a:xfrm rot="16200000">
              <a:off x="4228353" y="974652"/>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3" name="Rectangle 32">
              <a:extLst>
                <a:ext uri="{FF2B5EF4-FFF2-40B4-BE49-F238E27FC236}">
                  <a16:creationId xmlns:a16="http://schemas.microsoft.com/office/drawing/2014/main" id="{55DD5E90-4B59-EB5F-12B3-D78A135D92F0}"/>
                </a:ext>
              </a:extLst>
            </p:cNvPr>
            <p:cNvSpPr/>
            <p:nvPr/>
          </p:nvSpPr>
          <p:spPr>
            <a:xfrm rot="16200000" flipV="1">
              <a:off x="4519657" y="975640"/>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4" name="Rectangle 33">
              <a:extLst>
                <a:ext uri="{FF2B5EF4-FFF2-40B4-BE49-F238E27FC236}">
                  <a16:creationId xmlns:a16="http://schemas.microsoft.com/office/drawing/2014/main" id="{423ACD88-2AF7-D635-2F8C-347FF5D373B5}"/>
                </a:ext>
              </a:extLst>
            </p:cNvPr>
            <p:cNvSpPr/>
            <p:nvPr/>
          </p:nvSpPr>
          <p:spPr>
            <a:xfrm rot="16200000" flipV="1">
              <a:off x="4563364" y="11155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5" name="Rectangle 34">
              <a:extLst>
                <a:ext uri="{FF2B5EF4-FFF2-40B4-BE49-F238E27FC236}">
                  <a16:creationId xmlns:a16="http://schemas.microsoft.com/office/drawing/2014/main" id="{352EADCF-3982-3A98-9BC1-A3CAD30198A6}"/>
                </a:ext>
              </a:extLst>
            </p:cNvPr>
            <p:cNvSpPr/>
            <p:nvPr/>
          </p:nvSpPr>
          <p:spPr>
            <a:xfrm rot="16200000" flipV="1">
              <a:off x="4563364" y="1267904"/>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6" name="Rectangle 35">
              <a:extLst>
                <a:ext uri="{FF2B5EF4-FFF2-40B4-BE49-F238E27FC236}">
                  <a16:creationId xmlns:a16="http://schemas.microsoft.com/office/drawing/2014/main" id="{1E6E9E6E-3245-130F-9442-B30F58540A30}"/>
                </a:ext>
              </a:extLst>
            </p:cNvPr>
            <p:cNvSpPr/>
            <p:nvPr/>
          </p:nvSpPr>
          <p:spPr>
            <a:xfrm rot="16200000" flipV="1">
              <a:off x="4563364" y="1191708"/>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7" name="Rectangle 36">
              <a:extLst>
                <a:ext uri="{FF2B5EF4-FFF2-40B4-BE49-F238E27FC236}">
                  <a16:creationId xmlns:a16="http://schemas.microsoft.com/office/drawing/2014/main" id="{177CCE36-CDF8-D53B-8A3A-194E158E1FDC}"/>
                </a:ext>
              </a:extLst>
            </p:cNvPr>
            <p:cNvSpPr/>
            <p:nvPr/>
          </p:nvSpPr>
          <p:spPr>
            <a:xfrm rot="16200000">
              <a:off x="4957448" y="976383"/>
              <a:ext cx="715740" cy="5534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8" name="Rectangle 37">
              <a:extLst>
                <a:ext uri="{FF2B5EF4-FFF2-40B4-BE49-F238E27FC236}">
                  <a16:creationId xmlns:a16="http://schemas.microsoft.com/office/drawing/2014/main" id="{6AD14D01-C9E9-BA91-3C5B-9EEE1DF65DEE}"/>
                </a:ext>
              </a:extLst>
            </p:cNvPr>
            <p:cNvSpPr/>
            <p:nvPr/>
          </p:nvSpPr>
          <p:spPr>
            <a:xfrm rot="16200000" flipV="1">
              <a:off x="5248752" y="977371"/>
              <a:ext cx="13313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39" name="Rectangle 38">
              <a:extLst>
                <a:ext uri="{FF2B5EF4-FFF2-40B4-BE49-F238E27FC236}">
                  <a16:creationId xmlns:a16="http://schemas.microsoft.com/office/drawing/2014/main" id="{C63C1244-2A7F-023A-D263-A876CD8934A8}"/>
                </a:ext>
              </a:extLst>
            </p:cNvPr>
            <p:cNvSpPr/>
            <p:nvPr/>
          </p:nvSpPr>
          <p:spPr>
            <a:xfrm rot="16200000" flipV="1">
              <a:off x="5292459" y="11172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0" name="Rectangle 39">
              <a:extLst>
                <a:ext uri="{FF2B5EF4-FFF2-40B4-BE49-F238E27FC236}">
                  <a16:creationId xmlns:a16="http://schemas.microsoft.com/office/drawing/2014/main" id="{20D02F6A-5413-7B04-F35F-C90CAB68526C}"/>
                </a:ext>
              </a:extLst>
            </p:cNvPr>
            <p:cNvSpPr/>
            <p:nvPr/>
          </p:nvSpPr>
          <p:spPr>
            <a:xfrm rot="16200000" flipV="1">
              <a:off x="5292459" y="1269635"/>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1" name="Rectangle 40">
              <a:extLst>
                <a:ext uri="{FF2B5EF4-FFF2-40B4-BE49-F238E27FC236}">
                  <a16:creationId xmlns:a16="http://schemas.microsoft.com/office/drawing/2014/main" id="{71AE4AA8-D0D3-7F12-852E-A5CE677EC8B5}"/>
                </a:ext>
              </a:extLst>
            </p:cNvPr>
            <p:cNvSpPr/>
            <p:nvPr/>
          </p:nvSpPr>
          <p:spPr>
            <a:xfrm rot="16200000" flipV="1">
              <a:off x="5292459" y="119343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grpSp>
      <p:grpSp>
        <p:nvGrpSpPr>
          <p:cNvPr id="43" name="Group 42">
            <a:extLst>
              <a:ext uri="{FF2B5EF4-FFF2-40B4-BE49-F238E27FC236}">
                <a16:creationId xmlns:a16="http://schemas.microsoft.com/office/drawing/2014/main" id="{5D22E52D-BA5A-E27F-7271-4DD314FCBBE9}"/>
              </a:ext>
            </a:extLst>
          </p:cNvPr>
          <p:cNvGrpSpPr/>
          <p:nvPr/>
        </p:nvGrpSpPr>
        <p:grpSpPr>
          <a:xfrm>
            <a:off x="1226172" y="4943203"/>
            <a:ext cx="1587879" cy="1155199"/>
            <a:chOff x="3081098" y="3323409"/>
            <a:chExt cx="1587879" cy="1155199"/>
          </a:xfrm>
        </p:grpSpPr>
        <p:pic>
          <p:nvPicPr>
            <p:cNvPr id="44" name="Picture 43">
              <a:extLst>
                <a:ext uri="{FF2B5EF4-FFF2-40B4-BE49-F238E27FC236}">
                  <a16:creationId xmlns:a16="http://schemas.microsoft.com/office/drawing/2014/main" id="{6127EBC6-76B5-D901-BCB8-666B3CB85D02}"/>
                </a:ext>
              </a:extLst>
            </p:cNvPr>
            <p:cNvPicPr>
              <a:picLocks noChangeAspect="1"/>
            </p:cNvPicPr>
            <p:nvPr/>
          </p:nvPicPr>
          <p:blipFill>
            <a:blip r:embed="rId3"/>
            <a:srcRect/>
            <a:stretch/>
          </p:blipFill>
          <p:spPr>
            <a:xfrm>
              <a:off x="3081098" y="3333137"/>
              <a:ext cx="1587878" cy="280776"/>
            </a:xfrm>
            <a:prstGeom prst="rect">
              <a:avLst/>
            </a:prstGeom>
          </p:spPr>
        </p:pic>
        <p:pic>
          <p:nvPicPr>
            <p:cNvPr id="45" name="Picture 44">
              <a:extLst>
                <a:ext uri="{FF2B5EF4-FFF2-40B4-BE49-F238E27FC236}">
                  <a16:creationId xmlns:a16="http://schemas.microsoft.com/office/drawing/2014/main" id="{3C79A16A-C654-C841-397C-97D7FEEF3835}"/>
                </a:ext>
              </a:extLst>
            </p:cNvPr>
            <p:cNvPicPr>
              <a:picLocks noChangeAspect="1"/>
            </p:cNvPicPr>
            <p:nvPr/>
          </p:nvPicPr>
          <p:blipFill>
            <a:blip r:embed="rId3"/>
            <a:srcRect/>
            <a:stretch/>
          </p:blipFill>
          <p:spPr>
            <a:xfrm>
              <a:off x="3081098" y="3621369"/>
              <a:ext cx="1587878" cy="280776"/>
            </a:xfrm>
            <a:prstGeom prst="rect">
              <a:avLst/>
            </a:prstGeom>
          </p:spPr>
        </p:pic>
        <p:pic>
          <p:nvPicPr>
            <p:cNvPr id="46" name="Picture 45">
              <a:extLst>
                <a:ext uri="{FF2B5EF4-FFF2-40B4-BE49-F238E27FC236}">
                  <a16:creationId xmlns:a16="http://schemas.microsoft.com/office/drawing/2014/main" id="{15EBF63A-4643-B6B6-3935-CD2378E8539D}"/>
                </a:ext>
              </a:extLst>
            </p:cNvPr>
            <p:cNvPicPr>
              <a:picLocks noChangeAspect="1"/>
            </p:cNvPicPr>
            <p:nvPr/>
          </p:nvPicPr>
          <p:blipFill>
            <a:blip r:embed="rId3"/>
            <a:srcRect/>
            <a:stretch/>
          </p:blipFill>
          <p:spPr>
            <a:xfrm>
              <a:off x="3081098" y="3909601"/>
              <a:ext cx="1587878" cy="280776"/>
            </a:xfrm>
            <a:prstGeom prst="rect">
              <a:avLst/>
            </a:prstGeom>
          </p:spPr>
        </p:pic>
        <p:pic>
          <p:nvPicPr>
            <p:cNvPr id="47" name="Picture 46">
              <a:extLst>
                <a:ext uri="{FF2B5EF4-FFF2-40B4-BE49-F238E27FC236}">
                  <a16:creationId xmlns:a16="http://schemas.microsoft.com/office/drawing/2014/main" id="{F688FBE5-8091-62A1-5A52-8F9CCAEFC3B2}"/>
                </a:ext>
              </a:extLst>
            </p:cNvPr>
            <p:cNvPicPr>
              <a:picLocks noChangeAspect="1"/>
            </p:cNvPicPr>
            <p:nvPr/>
          </p:nvPicPr>
          <p:blipFill>
            <a:blip r:embed="rId3"/>
            <a:srcRect/>
            <a:stretch/>
          </p:blipFill>
          <p:spPr>
            <a:xfrm>
              <a:off x="3081099" y="4197832"/>
              <a:ext cx="1587878" cy="280776"/>
            </a:xfrm>
            <a:prstGeom prst="rect">
              <a:avLst/>
            </a:prstGeom>
          </p:spPr>
        </p:pic>
        <p:pic>
          <p:nvPicPr>
            <p:cNvPr id="48" name="Picture 47">
              <a:extLst>
                <a:ext uri="{FF2B5EF4-FFF2-40B4-BE49-F238E27FC236}">
                  <a16:creationId xmlns:a16="http://schemas.microsoft.com/office/drawing/2014/main" id="{43B6B4AF-E041-756E-B5B6-A7A554608F7B}"/>
                </a:ext>
              </a:extLst>
            </p:cNvPr>
            <p:cNvPicPr>
              <a:picLocks noChangeAspect="1"/>
            </p:cNvPicPr>
            <p:nvPr/>
          </p:nvPicPr>
          <p:blipFill>
            <a:blip r:embed="rId3"/>
            <a:srcRect/>
            <a:stretch/>
          </p:blipFill>
          <p:spPr>
            <a:xfrm>
              <a:off x="3081098" y="3323409"/>
              <a:ext cx="1587878" cy="280776"/>
            </a:xfrm>
            <a:prstGeom prst="rect">
              <a:avLst/>
            </a:prstGeom>
          </p:spPr>
        </p:pic>
        <p:pic>
          <p:nvPicPr>
            <p:cNvPr id="49" name="Picture 48">
              <a:extLst>
                <a:ext uri="{FF2B5EF4-FFF2-40B4-BE49-F238E27FC236}">
                  <a16:creationId xmlns:a16="http://schemas.microsoft.com/office/drawing/2014/main" id="{3F16A4AE-7BEE-F8B7-41D6-33F68F09D2A4}"/>
                </a:ext>
              </a:extLst>
            </p:cNvPr>
            <p:cNvPicPr>
              <a:picLocks noChangeAspect="1"/>
            </p:cNvPicPr>
            <p:nvPr/>
          </p:nvPicPr>
          <p:blipFill>
            <a:blip r:embed="rId3"/>
            <a:srcRect/>
            <a:stretch/>
          </p:blipFill>
          <p:spPr>
            <a:xfrm>
              <a:off x="3081098" y="3611641"/>
              <a:ext cx="1587878" cy="280776"/>
            </a:xfrm>
            <a:prstGeom prst="rect">
              <a:avLst/>
            </a:prstGeom>
          </p:spPr>
        </p:pic>
        <p:pic>
          <p:nvPicPr>
            <p:cNvPr id="50" name="Picture 49">
              <a:extLst>
                <a:ext uri="{FF2B5EF4-FFF2-40B4-BE49-F238E27FC236}">
                  <a16:creationId xmlns:a16="http://schemas.microsoft.com/office/drawing/2014/main" id="{13D97BD0-772B-0C52-1695-00EEBE93321C}"/>
                </a:ext>
              </a:extLst>
            </p:cNvPr>
            <p:cNvPicPr>
              <a:picLocks noChangeAspect="1"/>
            </p:cNvPicPr>
            <p:nvPr/>
          </p:nvPicPr>
          <p:blipFill>
            <a:blip r:embed="rId3"/>
            <a:srcRect/>
            <a:stretch/>
          </p:blipFill>
          <p:spPr>
            <a:xfrm>
              <a:off x="3081098" y="3899873"/>
              <a:ext cx="1587878" cy="280776"/>
            </a:xfrm>
            <a:prstGeom prst="rect">
              <a:avLst/>
            </a:prstGeom>
          </p:spPr>
        </p:pic>
        <p:pic>
          <p:nvPicPr>
            <p:cNvPr id="51" name="Picture 50">
              <a:extLst>
                <a:ext uri="{FF2B5EF4-FFF2-40B4-BE49-F238E27FC236}">
                  <a16:creationId xmlns:a16="http://schemas.microsoft.com/office/drawing/2014/main" id="{E3CF3BD7-DFFF-53BF-7AE6-1F91EE9951F8}"/>
                </a:ext>
              </a:extLst>
            </p:cNvPr>
            <p:cNvPicPr>
              <a:picLocks noChangeAspect="1"/>
            </p:cNvPicPr>
            <p:nvPr/>
          </p:nvPicPr>
          <p:blipFill>
            <a:blip r:embed="rId3"/>
            <a:srcRect/>
            <a:stretch/>
          </p:blipFill>
          <p:spPr>
            <a:xfrm>
              <a:off x="3081099" y="4188104"/>
              <a:ext cx="1587878" cy="280776"/>
            </a:xfrm>
            <a:prstGeom prst="rect">
              <a:avLst/>
            </a:prstGeom>
          </p:spPr>
        </p:pic>
        <p:sp>
          <p:nvSpPr>
            <p:cNvPr id="52" name="TextBox 51">
              <a:extLst>
                <a:ext uri="{FF2B5EF4-FFF2-40B4-BE49-F238E27FC236}">
                  <a16:creationId xmlns:a16="http://schemas.microsoft.com/office/drawing/2014/main" id="{19B200EA-0BF7-01B0-EB62-9EF8E2C83877}"/>
                </a:ext>
              </a:extLst>
            </p:cNvPr>
            <p:cNvSpPr txBox="1"/>
            <p:nvPr/>
          </p:nvSpPr>
          <p:spPr>
            <a:xfrm>
              <a:off x="3248224" y="3360554"/>
              <a:ext cx="1130438" cy="830997"/>
            </a:xfrm>
            <a:prstGeom prst="rect">
              <a:avLst/>
            </a:prstGeom>
            <a:noFill/>
          </p:spPr>
          <p:txBody>
            <a:bodyPr wrap="none" rtlCol="0">
              <a:spAutoFit/>
            </a:bodyPr>
            <a:lstStyle/>
            <a:p>
              <a:r>
                <a:rPr lang="en-US" sz="1200" dirty="0"/>
                <a:t>BNC to BNC PP</a:t>
              </a:r>
            </a:p>
            <a:p>
              <a:r>
                <a:rPr lang="en-US" sz="1200" dirty="0"/>
                <a:t>3m BNC-LEMO</a:t>
              </a:r>
            </a:p>
            <a:p>
              <a:r>
                <a:rPr lang="en-US" sz="1200" dirty="0"/>
                <a:t>cables to FADC</a:t>
              </a:r>
            </a:p>
            <a:p>
              <a:r>
                <a:rPr lang="en-US" sz="1200" dirty="0"/>
                <a:t>256 channels</a:t>
              </a:r>
            </a:p>
          </p:txBody>
        </p:sp>
      </p:grpSp>
      <p:grpSp>
        <p:nvGrpSpPr>
          <p:cNvPr id="53" name="Group 52">
            <a:extLst>
              <a:ext uri="{FF2B5EF4-FFF2-40B4-BE49-F238E27FC236}">
                <a16:creationId xmlns:a16="http://schemas.microsoft.com/office/drawing/2014/main" id="{1030FFF5-3A76-95EC-1A8A-1A3D14281206}"/>
              </a:ext>
            </a:extLst>
          </p:cNvPr>
          <p:cNvGrpSpPr/>
          <p:nvPr/>
        </p:nvGrpSpPr>
        <p:grpSpPr>
          <a:xfrm>
            <a:off x="1221818" y="3022963"/>
            <a:ext cx="1587879" cy="1155199"/>
            <a:chOff x="3081098" y="3323409"/>
            <a:chExt cx="1587879" cy="1155199"/>
          </a:xfrm>
        </p:grpSpPr>
        <p:pic>
          <p:nvPicPr>
            <p:cNvPr id="54" name="Picture 53">
              <a:extLst>
                <a:ext uri="{FF2B5EF4-FFF2-40B4-BE49-F238E27FC236}">
                  <a16:creationId xmlns:a16="http://schemas.microsoft.com/office/drawing/2014/main" id="{1AF365DF-DA78-7C29-2CB7-3D2CD992EA3A}"/>
                </a:ext>
              </a:extLst>
            </p:cNvPr>
            <p:cNvPicPr>
              <a:picLocks noChangeAspect="1"/>
            </p:cNvPicPr>
            <p:nvPr/>
          </p:nvPicPr>
          <p:blipFill>
            <a:blip r:embed="rId3"/>
            <a:srcRect/>
            <a:stretch/>
          </p:blipFill>
          <p:spPr>
            <a:xfrm>
              <a:off x="3081098" y="3333137"/>
              <a:ext cx="1587878" cy="280776"/>
            </a:xfrm>
            <a:prstGeom prst="rect">
              <a:avLst/>
            </a:prstGeom>
          </p:spPr>
        </p:pic>
        <p:pic>
          <p:nvPicPr>
            <p:cNvPr id="55" name="Picture 54">
              <a:extLst>
                <a:ext uri="{FF2B5EF4-FFF2-40B4-BE49-F238E27FC236}">
                  <a16:creationId xmlns:a16="http://schemas.microsoft.com/office/drawing/2014/main" id="{058A65AE-13A7-21CA-9833-C325D9328D45}"/>
                </a:ext>
              </a:extLst>
            </p:cNvPr>
            <p:cNvPicPr>
              <a:picLocks noChangeAspect="1"/>
            </p:cNvPicPr>
            <p:nvPr/>
          </p:nvPicPr>
          <p:blipFill>
            <a:blip r:embed="rId3"/>
            <a:srcRect/>
            <a:stretch/>
          </p:blipFill>
          <p:spPr>
            <a:xfrm>
              <a:off x="3081098" y="3621369"/>
              <a:ext cx="1587878" cy="280776"/>
            </a:xfrm>
            <a:prstGeom prst="rect">
              <a:avLst/>
            </a:prstGeom>
          </p:spPr>
        </p:pic>
        <p:pic>
          <p:nvPicPr>
            <p:cNvPr id="56" name="Picture 55">
              <a:extLst>
                <a:ext uri="{FF2B5EF4-FFF2-40B4-BE49-F238E27FC236}">
                  <a16:creationId xmlns:a16="http://schemas.microsoft.com/office/drawing/2014/main" id="{569D8297-6A31-1661-9670-EA86F2C1A69B}"/>
                </a:ext>
              </a:extLst>
            </p:cNvPr>
            <p:cNvPicPr>
              <a:picLocks noChangeAspect="1"/>
            </p:cNvPicPr>
            <p:nvPr/>
          </p:nvPicPr>
          <p:blipFill>
            <a:blip r:embed="rId3"/>
            <a:srcRect/>
            <a:stretch/>
          </p:blipFill>
          <p:spPr>
            <a:xfrm>
              <a:off x="3081098" y="3909601"/>
              <a:ext cx="1587878" cy="280776"/>
            </a:xfrm>
            <a:prstGeom prst="rect">
              <a:avLst/>
            </a:prstGeom>
          </p:spPr>
        </p:pic>
        <p:pic>
          <p:nvPicPr>
            <p:cNvPr id="57" name="Picture 56">
              <a:extLst>
                <a:ext uri="{FF2B5EF4-FFF2-40B4-BE49-F238E27FC236}">
                  <a16:creationId xmlns:a16="http://schemas.microsoft.com/office/drawing/2014/main" id="{85784B3C-62D2-BD8E-6883-F899A31FC45C}"/>
                </a:ext>
              </a:extLst>
            </p:cNvPr>
            <p:cNvPicPr>
              <a:picLocks noChangeAspect="1"/>
            </p:cNvPicPr>
            <p:nvPr/>
          </p:nvPicPr>
          <p:blipFill>
            <a:blip r:embed="rId3"/>
            <a:srcRect/>
            <a:stretch/>
          </p:blipFill>
          <p:spPr>
            <a:xfrm>
              <a:off x="3081099" y="4197832"/>
              <a:ext cx="1587878" cy="280776"/>
            </a:xfrm>
            <a:prstGeom prst="rect">
              <a:avLst/>
            </a:prstGeom>
          </p:spPr>
        </p:pic>
        <p:pic>
          <p:nvPicPr>
            <p:cNvPr id="58" name="Picture 57">
              <a:extLst>
                <a:ext uri="{FF2B5EF4-FFF2-40B4-BE49-F238E27FC236}">
                  <a16:creationId xmlns:a16="http://schemas.microsoft.com/office/drawing/2014/main" id="{0525E8C2-9CB9-C39D-E90C-56973FD6CAF0}"/>
                </a:ext>
              </a:extLst>
            </p:cNvPr>
            <p:cNvPicPr>
              <a:picLocks noChangeAspect="1"/>
            </p:cNvPicPr>
            <p:nvPr/>
          </p:nvPicPr>
          <p:blipFill>
            <a:blip r:embed="rId3"/>
            <a:srcRect/>
            <a:stretch/>
          </p:blipFill>
          <p:spPr>
            <a:xfrm>
              <a:off x="3081098" y="3323409"/>
              <a:ext cx="1587878" cy="280776"/>
            </a:xfrm>
            <a:prstGeom prst="rect">
              <a:avLst/>
            </a:prstGeom>
          </p:spPr>
        </p:pic>
        <p:pic>
          <p:nvPicPr>
            <p:cNvPr id="59" name="Picture 58">
              <a:extLst>
                <a:ext uri="{FF2B5EF4-FFF2-40B4-BE49-F238E27FC236}">
                  <a16:creationId xmlns:a16="http://schemas.microsoft.com/office/drawing/2014/main" id="{477176F4-6C5C-9234-C83C-F21165CE80EE}"/>
                </a:ext>
              </a:extLst>
            </p:cNvPr>
            <p:cNvPicPr>
              <a:picLocks noChangeAspect="1"/>
            </p:cNvPicPr>
            <p:nvPr/>
          </p:nvPicPr>
          <p:blipFill>
            <a:blip r:embed="rId3"/>
            <a:srcRect/>
            <a:stretch/>
          </p:blipFill>
          <p:spPr>
            <a:xfrm>
              <a:off x="3081098" y="3611641"/>
              <a:ext cx="1587878" cy="280776"/>
            </a:xfrm>
            <a:prstGeom prst="rect">
              <a:avLst/>
            </a:prstGeom>
          </p:spPr>
        </p:pic>
        <p:pic>
          <p:nvPicPr>
            <p:cNvPr id="60" name="Picture 59">
              <a:extLst>
                <a:ext uri="{FF2B5EF4-FFF2-40B4-BE49-F238E27FC236}">
                  <a16:creationId xmlns:a16="http://schemas.microsoft.com/office/drawing/2014/main" id="{B0E0A485-CD51-C9E0-1282-F36AC9B00E01}"/>
                </a:ext>
              </a:extLst>
            </p:cNvPr>
            <p:cNvPicPr>
              <a:picLocks noChangeAspect="1"/>
            </p:cNvPicPr>
            <p:nvPr/>
          </p:nvPicPr>
          <p:blipFill>
            <a:blip r:embed="rId3"/>
            <a:srcRect/>
            <a:stretch/>
          </p:blipFill>
          <p:spPr>
            <a:xfrm>
              <a:off x="3081098" y="3899873"/>
              <a:ext cx="1587878" cy="280776"/>
            </a:xfrm>
            <a:prstGeom prst="rect">
              <a:avLst/>
            </a:prstGeom>
          </p:spPr>
        </p:pic>
        <p:pic>
          <p:nvPicPr>
            <p:cNvPr id="61" name="Picture 60">
              <a:extLst>
                <a:ext uri="{FF2B5EF4-FFF2-40B4-BE49-F238E27FC236}">
                  <a16:creationId xmlns:a16="http://schemas.microsoft.com/office/drawing/2014/main" id="{EB4AB352-CAB8-CF04-ECFD-A6070179AFD9}"/>
                </a:ext>
              </a:extLst>
            </p:cNvPr>
            <p:cNvPicPr>
              <a:picLocks noChangeAspect="1"/>
            </p:cNvPicPr>
            <p:nvPr/>
          </p:nvPicPr>
          <p:blipFill>
            <a:blip r:embed="rId3"/>
            <a:srcRect/>
            <a:stretch/>
          </p:blipFill>
          <p:spPr>
            <a:xfrm>
              <a:off x="3081099" y="4188104"/>
              <a:ext cx="1587878" cy="280776"/>
            </a:xfrm>
            <a:prstGeom prst="rect">
              <a:avLst/>
            </a:prstGeom>
          </p:spPr>
        </p:pic>
        <p:sp>
          <p:nvSpPr>
            <p:cNvPr id="62" name="TextBox 61">
              <a:extLst>
                <a:ext uri="{FF2B5EF4-FFF2-40B4-BE49-F238E27FC236}">
                  <a16:creationId xmlns:a16="http://schemas.microsoft.com/office/drawing/2014/main" id="{434715E0-06BA-EF71-1DC3-10E81AF7E10B}"/>
                </a:ext>
              </a:extLst>
            </p:cNvPr>
            <p:cNvSpPr txBox="1"/>
            <p:nvPr/>
          </p:nvSpPr>
          <p:spPr>
            <a:xfrm>
              <a:off x="3248224" y="3360554"/>
              <a:ext cx="1130438" cy="830997"/>
            </a:xfrm>
            <a:prstGeom prst="rect">
              <a:avLst/>
            </a:prstGeom>
            <a:noFill/>
          </p:spPr>
          <p:txBody>
            <a:bodyPr wrap="none" rtlCol="0">
              <a:spAutoFit/>
            </a:bodyPr>
            <a:lstStyle/>
            <a:p>
              <a:r>
                <a:rPr lang="en-US" sz="1200" dirty="0"/>
                <a:t>BNC to BNC PP</a:t>
              </a:r>
            </a:p>
            <a:p>
              <a:r>
                <a:rPr lang="en-US" sz="1200" dirty="0"/>
                <a:t>3m BNC-LEMO</a:t>
              </a:r>
            </a:p>
            <a:p>
              <a:r>
                <a:rPr lang="en-US" sz="1200" dirty="0"/>
                <a:t>cables to FADC</a:t>
              </a:r>
            </a:p>
            <a:p>
              <a:r>
                <a:rPr lang="en-US" sz="1200" dirty="0"/>
                <a:t>256 channels</a:t>
              </a:r>
            </a:p>
          </p:txBody>
        </p:sp>
      </p:grpSp>
      <p:sp>
        <p:nvSpPr>
          <p:cNvPr id="78" name="TextBox 77">
            <a:extLst>
              <a:ext uri="{FF2B5EF4-FFF2-40B4-BE49-F238E27FC236}">
                <a16:creationId xmlns:a16="http://schemas.microsoft.com/office/drawing/2014/main" id="{000F022A-75D9-2A53-4371-6EFBE79B97BD}"/>
              </a:ext>
            </a:extLst>
          </p:cNvPr>
          <p:cNvSpPr txBox="1"/>
          <p:nvPr/>
        </p:nvSpPr>
        <p:spPr>
          <a:xfrm>
            <a:off x="3610260" y="2133324"/>
            <a:ext cx="908134" cy="276999"/>
          </a:xfrm>
          <a:prstGeom prst="rect">
            <a:avLst/>
          </a:prstGeom>
          <a:noFill/>
        </p:spPr>
        <p:txBody>
          <a:bodyPr wrap="none" rtlCol="0">
            <a:spAutoFit/>
          </a:bodyPr>
          <a:lstStyle/>
          <a:p>
            <a:r>
              <a:rPr lang="en-US" sz="1200" dirty="0">
                <a:solidFill>
                  <a:srgbClr val="FFFF00"/>
                </a:solidFill>
              </a:rPr>
              <a:t>Scaler crate</a:t>
            </a:r>
          </a:p>
        </p:txBody>
      </p:sp>
      <p:sp>
        <p:nvSpPr>
          <p:cNvPr id="89" name="Rectangle 88">
            <a:extLst>
              <a:ext uri="{FF2B5EF4-FFF2-40B4-BE49-F238E27FC236}">
                <a16:creationId xmlns:a16="http://schemas.microsoft.com/office/drawing/2014/main" id="{FE860B6F-ED6E-9BA7-FE0B-FD5122C81A05}"/>
              </a:ext>
            </a:extLst>
          </p:cNvPr>
          <p:cNvSpPr/>
          <p:nvPr/>
        </p:nvSpPr>
        <p:spPr>
          <a:xfrm rot="16200000">
            <a:off x="2028378" y="1190781"/>
            <a:ext cx="764004" cy="11477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U14 – 17</a:t>
            </a:r>
          </a:p>
        </p:txBody>
      </p:sp>
      <p:sp>
        <p:nvSpPr>
          <p:cNvPr id="90" name="Rectangle 89">
            <a:extLst>
              <a:ext uri="{FF2B5EF4-FFF2-40B4-BE49-F238E27FC236}">
                <a16:creationId xmlns:a16="http://schemas.microsoft.com/office/drawing/2014/main" id="{3EB28061-CEA7-E8DC-884D-30DFAC1A840F}"/>
              </a:ext>
            </a:extLst>
          </p:cNvPr>
          <p:cNvSpPr/>
          <p:nvPr/>
        </p:nvSpPr>
        <p:spPr>
          <a:xfrm rot="16200000">
            <a:off x="2372534" y="1220193"/>
            <a:ext cx="764004" cy="559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91" name="Rectangle 90">
            <a:extLst>
              <a:ext uri="{FF2B5EF4-FFF2-40B4-BE49-F238E27FC236}">
                <a16:creationId xmlns:a16="http://schemas.microsoft.com/office/drawing/2014/main" id="{73CD4FCE-EA8E-2DFA-1FC5-E650DC86322B}"/>
              </a:ext>
            </a:extLst>
          </p:cNvPr>
          <p:cNvSpPr/>
          <p:nvPr/>
        </p:nvSpPr>
        <p:spPr>
          <a:xfrm rot="16200000">
            <a:off x="1606935" y="463286"/>
            <a:ext cx="820663" cy="1572101"/>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36CB456-A3BD-8900-0550-9ADEA088805D}"/>
              </a:ext>
            </a:extLst>
          </p:cNvPr>
          <p:cNvSpPr/>
          <p:nvPr/>
        </p:nvSpPr>
        <p:spPr>
          <a:xfrm rot="16200000">
            <a:off x="2731472" y="1006336"/>
            <a:ext cx="42664" cy="4230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D593234-0463-17C7-10A1-184CB7B0B663}"/>
              </a:ext>
            </a:extLst>
          </p:cNvPr>
          <p:cNvSpPr/>
          <p:nvPr/>
        </p:nvSpPr>
        <p:spPr>
          <a:xfrm>
            <a:off x="1222278" y="1686782"/>
            <a:ext cx="1590594" cy="2987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94" name="Rectangle 93">
            <a:extLst>
              <a:ext uri="{FF2B5EF4-FFF2-40B4-BE49-F238E27FC236}">
                <a16:creationId xmlns:a16="http://schemas.microsoft.com/office/drawing/2014/main" id="{92CACFF0-494E-8073-E4C4-7C9D10613128}"/>
              </a:ext>
            </a:extLst>
          </p:cNvPr>
          <p:cNvSpPr/>
          <p:nvPr/>
        </p:nvSpPr>
        <p:spPr>
          <a:xfrm rot="16200000">
            <a:off x="2715864" y="1824352"/>
            <a:ext cx="60617" cy="423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322C69DF-107F-EED2-0C62-79813E8C89FE}"/>
              </a:ext>
            </a:extLst>
          </p:cNvPr>
          <p:cNvPicPr>
            <a:picLocks noChangeAspect="1"/>
          </p:cNvPicPr>
          <p:nvPr/>
        </p:nvPicPr>
        <p:blipFill>
          <a:blip r:embed="rId4"/>
          <a:stretch>
            <a:fillRect/>
          </a:stretch>
        </p:blipFill>
        <p:spPr>
          <a:xfrm rot="16200000">
            <a:off x="2344230" y="909959"/>
            <a:ext cx="123251" cy="42307"/>
          </a:xfrm>
          <a:prstGeom prst="rect">
            <a:avLst/>
          </a:prstGeom>
        </p:spPr>
      </p:pic>
      <p:sp>
        <p:nvSpPr>
          <p:cNvPr id="105" name="TextBox 104">
            <a:extLst>
              <a:ext uri="{FF2B5EF4-FFF2-40B4-BE49-F238E27FC236}">
                <a16:creationId xmlns:a16="http://schemas.microsoft.com/office/drawing/2014/main" id="{836129DE-280C-6719-1C44-B7F51E8A0581}"/>
              </a:ext>
            </a:extLst>
          </p:cNvPr>
          <p:cNvSpPr txBox="1"/>
          <p:nvPr/>
        </p:nvSpPr>
        <p:spPr>
          <a:xfrm>
            <a:off x="1559391" y="1693541"/>
            <a:ext cx="803618" cy="276999"/>
          </a:xfrm>
          <a:prstGeom prst="rect">
            <a:avLst/>
          </a:prstGeom>
          <a:noFill/>
        </p:spPr>
        <p:txBody>
          <a:bodyPr wrap="none" rtlCol="0">
            <a:spAutoFit/>
          </a:bodyPr>
          <a:lstStyle/>
          <a:p>
            <a:r>
              <a:rPr lang="en-US" sz="1200" dirty="0">
                <a:solidFill>
                  <a:srgbClr val="FFFF00"/>
                </a:solidFill>
              </a:rPr>
              <a:t>NIM crate</a:t>
            </a:r>
          </a:p>
        </p:txBody>
      </p:sp>
      <p:sp>
        <p:nvSpPr>
          <p:cNvPr id="106" name="Rectangle 105">
            <a:extLst>
              <a:ext uri="{FF2B5EF4-FFF2-40B4-BE49-F238E27FC236}">
                <a16:creationId xmlns:a16="http://schemas.microsoft.com/office/drawing/2014/main" id="{8C61305A-0F0C-BE93-606E-7806108BA6DC}"/>
              </a:ext>
            </a:extLst>
          </p:cNvPr>
          <p:cNvSpPr/>
          <p:nvPr/>
        </p:nvSpPr>
        <p:spPr>
          <a:xfrm rot="16200000">
            <a:off x="1449258" y="1190781"/>
            <a:ext cx="764004" cy="11477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U14 – 17</a:t>
            </a:r>
          </a:p>
        </p:txBody>
      </p:sp>
      <p:sp>
        <p:nvSpPr>
          <p:cNvPr id="107" name="Rectangle 106">
            <a:extLst>
              <a:ext uri="{FF2B5EF4-FFF2-40B4-BE49-F238E27FC236}">
                <a16:creationId xmlns:a16="http://schemas.microsoft.com/office/drawing/2014/main" id="{8A33CBD0-6D07-ACE5-7A39-26F96FCAD5A5}"/>
              </a:ext>
            </a:extLst>
          </p:cNvPr>
          <p:cNvSpPr/>
          <p:nvPr/>
        </p:nvSpPr>
        <p:spPr>
          <a:xfrm rot="16200000">
            <a:off x="1723578" y="1190781"/>
            <a:ext cx="764004" cy="11477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U14 – 17</a:t>
            </a:r>
          </a:p>
        </p:txBody>
      </p:sp>
      <p:sp>
        <p:nvSpPr>
          <p:cNvPr id="108" name="Rectangle 107">
            <a:extLst>
              <a:ext uri="{FF2B5EF4-FFF2-40B4-BE49-F238E27FC236}">
                <a16:creationId xmlns:a16="http://schemas.microsoft.com/office/drawing/2014/main" id="{EA34326F-B65F-ACCC-74F8-BF92C52912CD}"/>
              </a:ext>
            </a:extLst>
          </p:cNvPr>
          <p:cNvSpPr/>
          <p:nvPr/>
        </p:nvSpPr>
        <p:spPr>
          <a:xfrm rot="16200000">
            <a:off x="1053018" y="1190781"/>
            <a:ext cx="764004" cy="11477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U14 – 17</a:t>
            </a:r>
          </a:p>
        </p:txBody>
      </p:sp>
      <p:sp>
        <p:nvSpPr>
          <p:cNvPr id="109" name="TextBox 108">
            <a:extLst>
              <a:ext uri="{FF2B5EF4-FFF2-40B4-BE49-F238E27FC236}">
                <a16:creationId xmlns:a16="http://schemas.microsoft.com/office/drawing/2014/main" id="{C5620543-0EF8-E210-6455-F545711E519E}"/>
              </a:ext>
            </a:extLst>
          </p:cNvPr>
          <p:cNvSpPr txBox="1"/>
          <p:nvPr/>
        </p:nvSpPr>
        <p:spPr>
          <a:xfrm>
            <a:off x="5648065" y="2960637"/>
            <a:ext cx="862287" cy="276999"/>
          </a:xfrm>
          <a:prstGeom prst="rect">
            <a:avLst/>
          </a:prstGeom>
          <a:noFill/>
        </p:spPr>
        <p:txBody>
          <a:bodyPr wrap="none" rtlCol="0">
            <a:spAutoFit/>
          </a:bodyPr>
          <a:lstStyle/>
          <a:p>
            <a:r>
              <a:rPr lang="en-US" sz="1200" dirty="0">
                <a:solidFill>
                  <a:srgbClr val="FFFF00"/>
                </a:solidFill>
              </a:rPr>
              <a:t>FADC crate</a:t>
            </a:r>
          </a:p>
        </p:txBody>
      </p:sp>
      <p:sp>
        <p:nvSpPr>
          <p:cNvPr id="110" name="TextBox 109">
            <a:extLst>
              <a:ext uri="{FF2B5EF4-FFF2-40B4-BE49-F238E27FC236}">
                <a16:creationId xmlns:a16="http://schemas.microsoft.com/office/drawing/2014/main" id="{4E7ABD60-4784-3221-DB1A-09E61C33E410}"/>
              </a:ext>
            </a:extLst>
          </p:cNvPr>
          <p:cNvSpPr txBox="1"/>
          <p:nvPr/>
        </p:nvSpPr>
        <p:spPr>
          <a:xfrm>
            <a:off x="5661128" y="5943322"/>
            <a:ext cx="862287" cy="276999"/>
          </a:xfrm>
          <a:prstGeom prst="rect">
            <a:avLst/>
          </a:prstGeom>
          <a:noFill/>
        </p:spPr>
        <p:txBody>
          <a:bodyPr wrap="none" rtlCol="0">
            <a:spAutoFit/>
          </a:bodyPr>
          <a:lstStyle/>
          <a:p>
            <a:r>
              <a:rPr lang="en-US" sz="1200" dirty="0">
                <a:solidFill>
                  <a:srgbClr val="FFFF00"/>
                </a:solidFill>
              </a:rPr>
              <a:t>FADC crate</a:t>
            </a:r>
          </a:p>
        </p:txBody>
      </p:sp>
      <p:sp>
        <p:nvSpPr>
          <p:cNvPr id="111" name="TextBox 110">
            <a:extLst>
              <a:ext uri="{FF2B5EF4-FFF2-40B4-BE49-F238E27FC236}">
                <a16:creationId xmlns:a16="http://schemas.microsoft.com/office/drawing/2014/main" id="{C0564499-34CF-2700-7F59-357E27C76E45}"/>
              </a:ext>
            </a:extLst>
          </p:cNvPr>
          <p:cNvSpPr txBox="1"/>
          <p:nvPr/>
        </p:nvSpPr>
        <p:spPr>
          <a:xfrm>
            <a:off x="3662511" y="5965091"/>
            <a:ext cx="862287" cy="276999"/>
          </a:xfrm>
          <a:prstGeom prst="rect">
            <a:avLst/>
          </a:prstGeom>
          <a:noFill/>
        </p:spPr>
        <p:txBody>
          <a:bodyPr wrap="none" rtlCol="0">
            <a:spAutoFit/>
          </a:bodyPr>
          <a:lstStyle/>
          <a:p>
            <a:r>
              <a:rPr lang="en-US" sz="1200" dirty="0">
                <a:solidFill>
                  <a:srgbClr val="FFFF00"/>
                </a:solidFill>
              </a:rPr>
              <a:t>FADC crate</a:t>
            </a:r>
          </a:p>
        </p:txBody>
      </p:sp>
      <p:sp>
        <p:nvSpPr>
          <p:cNvPr id="112" name="TextBox 111">
            <a:extLst>
              <a:ext uri="{FF2B5EF4-FFF2-40B4-BE49-F238E27FC236}">
                <a16:creationId xmlns:a16="http://schemas.microsoft.com/office/drawing/2014/main" id="{97887E23-4E16-7155-DD3F-7F45F6E21187}"/>
              </a:ext>
            </a:extLst>
          </p:cNvPr>
          <p:cNvSpPr txBox="1"/>
          <p:nvPr/>
        </p:nvSpPr>
        <p:spPr>
          <a:xfrm>
            <a:off x="3632031" y="4044853"/>
            <a:ext cx="862287" cy="276999"/>
          </a:xfrm>
          <a:prstGeom prst="rect">
            <a:avLst/>
          </a:prstGeom>
          <a:noFill/>
        </p:spPr>
        <p:txBody>
          <a:bodyPr wrap="none" rtlCol="0">
            <a:spAutoFit/>
          </a:bodyPr>
          <a:lstStyle/>
          <a:p>
            <a:r>
              <a:rPr lang="en-US" sz="1200" dirty="0">
                <a:solidFill>
                  <a:srgbClr val="FFFF00"/>
                </a:solidFill>
              </a:rPr>
              <a:t>FADC crate</a:t>
            </a:r>
          </a:p>
        </p:txBody>
      </p:sp>
      <p:sp>
        <p:nvSpPr>
          <p:cNvPr id="113" name="TextBox 112">
            <a:extLst>
              <a:ext uri="{FF2B5EF4-FFF2-40B4-BE49-F238E27FC236}">
                <a16:creationId xmlns:a16="http://schemas.microsoft.com/office/drawing/2014/main" id="{8BA12285-2E5C-5080-7E39-3B039104473A}"/>
              </a:ext>
            </a:extLst>
          </p:cNvPr>
          <p:cNvSpPr txBox="1"/>
          <p:nvPr/>
        </p:nvSpPr>
        <p:spPr>
          <a:xfrm>
            <a:off x="9714968" y="2951929"/>
            <a:ext cx="862287" cy="276999"/>
          </a:xfrm>
          <a:prstGeom prst="rect">
            <a:avLst/>
          </a:prstGeom>
          <a:noFill/>
        </p:spPr>
        <p:txBody>
          <a:bodyPr wrap="none" rtlCol="0">
            <a:spAutoFit/>
          </a:bodyPr>
          <a:lstStyle/>
          <a:p>
            <a:r>
              <a:rPr lang="en-US" sz="1200" dirty="0">
                <a:solidFill>
                  <a:srgbClr val="FFFF00"/>
                </a:solidFill>
              </a:rPr>
              <a:t>FADC crate</a:t>
            </a:r>
          </a:p>
        </p:txBody>
      </p:sp>
      <p:sp>
        <p:nvSpPr>
          <p:cNvPr id="114" name="TextBox 113">
            <a:extLst>
              <a:ext uri="{FF2B5EF4-FFF2-40B4-BE49-F238E27FC236}">
                <a16:creationId xmlns:a16="http://schemas.microsoft.com/office/drawing/2014/main" id="{6BFAC59D-E69E-8583-C36F-8D15F28F4181}"/>
              </a:ext>
            </a:extLst>
          </p:cNvPr>
          <p:cNvSpPr txBox="1"/>
          <p:nvPr/>
        </p:nvSpPr>
        <p:spPr>
          <a:xfrm>
            <a:off x="9710613" y="5908489"/>
            <a:ext cx="862287" cy="276999"/>
          </a:xfrm>
          <a:prstGeom prst="rect">
            <a:avLst/>
          </a:prstGeom>
          <a:noFill/>
        </p:spPr>
        <p:txBody>
          <a:bodyPr wrap="none" rtlCol="0">
            <a:spAutoFit/>
          </a:bodyPr>
          <a:lstStyle/>
          <a:p>
            <a:r>
              <a:rPr lang="en-US" sz="1200" dirty="0">
                <a:solidFill>
                  <a:srgbClr val="FFFF00"/>
                </a:solidFill>
              </a:rPr>
              <a:t>FADC crate</a:t>
            </a:r>
          </a:p>
        </p:txBody>
      </p:sp>
      <p:sp>
        <p:nvSpPr>
          <p:cNvPr id="115" name="TextBox 114">
            <a:extLst>
              <a:ext uri="{FF2B5EF4-FFF2-40B4-BE49-F238E27FC236}">
                <a16:creationId xmlns:a16="http://schemas.microsoft.com/office/drawing/2014/main" id="{EBCF1022-2929-671A-59C2-150BA255D10E}"/>
              </a:ext>
            </a:extLst>
          </p:cNvPr>
          <p:cNvSpPr txBox="1"/>
          <p:nvPr/>
        </p:nvSpPr>
        <p:spPr>
          <a:xfrm>
            <a:off x="7694579" y="5921552"/>
            <a:ext cx="862287" cy="276999"/>
          </a:xfrm>
          <a:prstGeom prst="rect">
            <a:avLst/>
          </a:prstGeom>
          <a:noFill/>
        </p:spPr>
        <p:txBody>
          <a:bodyPr wrap="none" rtlCol="0">
            <a:spAutoFit/>
          </a:bodyPr>
          <a:lstStyle/>
          <a:p>
            <a:r>
              <a:rPr lang="en-US" sz="1200" dirty="0">
                <a:solidFill>
                  <a:srgbClr val="FFFF00"/>
                </a:solidFill>
              </a:rPr>
              <a:t>FADC crate</a:t>
            </a:r>
          </a:p>
        </p:txBody>
      </p:sp>
      <p:sp>
        <p:nvSpPr>
          <p:cNvPr id="42" name="Slide Number Placeholder 41">
            <a:extLst>
              <a:ext uri="{FF2B5EF4-FFF2-40B4-BE49-F238E27FC236}">
                <a16:creationId xmlns:a16="http://schemas.microsoft.com/office/drawing/2014/main" id="{4F347E05-D617-9A40-A2CF-C0F8D6D2A815}"/>
              </a:ext>
            </a:extLst>
          </p:cNvPr>
          <p:cNvSpPr>
            <a:spLocks noGrp="1"/>
          </p:cNvSpPr>
          <p:nvPr>
            <p:ph type="sldNum" sz="quarter" idx="12"/>
          </p:nvPr>
        </p:nvSpPr>
        <p:spPr/>
        <p:txBody>
          <a:bodyPr/>
          <a:lstStyle/>
          <a:p>
            <a:fld id="{8114C9C3-A0EC-7346-A0BA-8471F2015DEE}" type="slidenum">
              <a:rPr lang="en-US" smtClean="0"/>
              <a:t>21</a:t>
            </a:fld>
            <a:endParaRPr lang="en-US"/>
          </a:p>
        </p:txBody>
      </p:sp>
    </p:spTree>
    <p:extLst>
      <p:ext uri="{BB962C8B-B14F-4D97-AF65-F5344CB8AC3E}">
        <p14:creationId xmlns:p14="http://schemas.microsoft.com/office/powerpoint/2010/main" val="2635708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5A34BF26-B3BA-17C1-DFB2-371FFC881C9F}"/>
              </a:ext>
            </a:extLst>
          </p:cNvPr>
          <p:cNvSpPr/>
          <p:nvPr/>
        </p:nvSpPr>
        <p:spPr>
          <a:xfrm>
            <a:off x="2068286" y="957943"/>
            <a:ext cx="2895600" cy="44849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AEC4C72F-6256-5672-216A-1A1EED32EF56}"/>
              </a:ext>
            </a:extLst>
          </p:cNvPr>
          <p:cNvSpPr/>
          <p:nvPr/>
        </p:nvSpPr>
        <p:spPr>
          <a:xfrm>
            <a:off x="8368937" y="3997231"/>
            <a:ext cx="674916" cy="679266"/>
          </a:xfrm>
          <a:prstGeom prst="rect">
            <a:avLst/>
          </a:prstGeom>
          <a:solidFill>
            <a:schemeClr val="accent5">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Power supply</a:t>
            </a:r>
          </a:p>
        </p:txBody>
      </p:sp>
      <p:sp>
        <p:nvSpPr>
          <p:cNvPr id="4" name="Rectangle 3">
            <a:extLst>
              <a:ext uri="{FF2B5EF4-FFF2-40B4-BE49-F238E27FC236}">
                <a16:creationId xmlns:a16="http://schemas.microsoft.com/office/drawing/2014/main" id="{A46A461C-0972-B784-65CA-4B7DAE289D47}"/>
              </a:ext>
            </a:extLst>
          </p:cNvPr>
          <p:cNvSpPr/>
          <p:nvPr/>
        </p:nvSpPr>
        <p:spPr>
          <a:xfrm>
            <a:off x="1506588" y="531221"/>
            <a:ext cx="548640" cy="610470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BB0D1A-8D30-AB74-A0E7-CC9497B78887}"/>
              </a:ext>
            </a:extLst>
          </p:cNvPr>
          <p:cNvSpPr/>
          <p:nvPr/>
        </p:nvSpPr>
        <p:spPr>
          <a:xfrm rot="5400000">
            <a:off x="5275222" y="-3786051"/>
            <a:ext cx="548640" cy="80946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B075A6-1051-60C5-E08E-31ECF5A0AC2F}"/>
              </a:ext>
            </a:extLst>
          </p:cNvPr>
          <p:cNvSpPr/>
          <p:nvPr/>
        </p:nvSpPr>
        <p:spPr>
          <a:xfrm>
            <a:off x="9043857" y="535575"/>
            <a:ext cx="548640" cy="60916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220119-5A4C-8989-CF0B-A006DB76D391}"/>
              </a:ext>
            </a:extLst>
          </p:cNvPr>
          <p:cNvSpPr/>
          <p:nvPr/>
        </p:nvSpPr>
        <p:spPr>
          <a:xfrm>
            <a:off x="8247018" y="535576"/>
            <a:ext cx="796840" cy="605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F6F00C-43CA-0C33-517A-83C096623836}"/>
              </a:ext>
            </a:extLst>
          </p:cNvPr>
          <p:cNvSpPr/>
          <p:nvPr/>
        </p:nvSpPr>
        <p:spPr>
          <a:xfrm>
            <a:off x="2063931" y="539927"/>
            <a:ext cx="4328160" cy="40930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Cable</a:t>
            </a:r>
            <a:r>
              <a:rPr lang="en-US" sz="900" dirty="0">
                <a:solidFill>
                  <a:schemeClr val="tx1"/>
                </a:solidFill>
              </a:rPr>
              <a:t> </a:t>
            </a:r>
            <a:r>
              <a:rPr lang="en-US" dirty="0">
                <a:solidFill>
                  <a:schemeClr val="tx1"/>
                </a:solidFill>
              </a:rPr>
              <a:t>trays</a:t>
            </a:r>
          </a:p>
        </p:txBody>
      </p:sp>
      <p:sp>
        <p:nvSpPr>
          <p:cNvPr id="14" name="Rectangle 13">
            <a:extLst>
              <a:ext uri="{FF2B5EF4-FFF2-40B4-BE49-F238E27FC236}">
                <a16:creationId xmlns:a16="http://schemas.microsoft.com/office/drawing/2014/main" id="{5E08395E-64A9-D40F-29E4-62AD1B9834A0}"/>
              </a:ext>
            </a:extLst>
          </p:cNvPr>
          <p:cNvSpPr/>
          <p:nvPr/>
        </p:nvSpPr>
        <p:spPr>
          <a:xfrm>
            <a:off x="4279392" y="3626678"/>
            <a:ext cx="694944" cy="552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Rack</a:t>
            </a:r>
          </a:p>
          <a:p>
            <a:pPr algn="ctr"/>
            <a:r>
              <a:rPr lang="en-US" sz="1200" dirty="0"/>
              <a:t>power supply</a:t>
            </a:r>
          </a:p>
        </p:txBody>
      </p:sp>
      <p:grpSp>
        <p:nvGrpSpPr>
          <p:cNvPr id="101" name="Group 100">
            <a:extLst>
              <a:ext uri="{FF2B5EF4-FFF2-40B4-BE49-F238E27FC236}">
                <a16:creationId xmlns:a16="http://schemas.microsoft.com/office/drawing/2014/main" id="{DDE0846A-4570-A78D-51A0-07FD59CE2050}"/>
              </a:ext>
            </a:extLst>
          </p:cNvPr>
          <p:cNvGrpSpPr/>
          <p:nvPr/>
        </p:nvGrpSpPr>
        <p:grpSpPr>
          <a:xfrm>
            <a:off x="2586436" y="1428200"/>
            <a:ext cx="677971" cy="2522008"/>
            <a:chOff x="2586436" y="1428200"/>
            <a:chExt cx="914400" cy="2690949"/>
          </a:xfrm>
        </p:grpSpPr>
        <p:sp>
          <p:nvSpPr>
            <p:cNvPr id="11" name="Rectangle 10">
              <a:extLst>
                <a:ext uri="{FF2B5EF4-FFF2-40B4-BE49-F238E27FC236}">
                  <a16:creationId xmlns:a16="http://schemas.microsoft.com/office/drawing/2014/main" id="{5F2BFFCF-D9AE-9BF7-29E2-544FC30FA5EA}"/>
                </a:ext>
              </a:extLst>
            </p:cNvPr>
            <p:cNvSpPr/>
            <p:nvPr/>
          </p:nvSpPr>
          <p:spPr>
            <a:xfrm>
              <a:off x="2586436" y="1428200"/>
              <a:ext cx="914400" cy="2690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346DC3-ACAF-FA61-BDBC-A14CA9A86E6A}"/>
                </a:ext>
              </a:extLst>
            </p:cNvPr>
            <p:cNvSpPr/>
            <p:nvPr/>
          </p:nvSpPr>
          <p:spPr>
            <a:xfrm>
              <a:off x="2684406" y="1506577"/>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AFC259-CC7B-06F3-AAB7-4FB513951545}"/>
                </a:ext>
              </a:extLst>
            </p:cNvPr>
            <p:cNvSpPr/>
            <p:nvPr/>
          </p:nvSpPr>
          <p:spPr>
            <a:xfrm>
              <a:off x="2684406" y="2026914"/>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5EB7C4B-405E-7604-BEC3-B3AE72D0CBD4}"/>
                </a:ext>
              </a:extLst>
            </p:cNvPr>
            <p:cNvSpPr/>
            <p:nvPr/>
          </p:nvSpPr>
          <p:spPr>
            <a:xfrm>
              <a:off x="2684406" y="2547251"/>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AC96586-758C-6E40-BF35-21F090B5FFC2}"/>
                </a:ext>
              </a:extLst>
            </p:cNvPr>
            <p:cNvSpPr/>
            <p:nvPr/>
          </p:nvSpPr>
          <p:spPr>
            <a:xfrm>
              <a:off x="2684406" y="3067588"/>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8E8341A-D64C-F0B8-CBCC-BD26855A5EEC}"/>
                </a:ext>
              </a:extLst>
            </p:cNvPr>
            <p:cNvSpPr/>
            <p:nvPr/>
          </p:nvSpPr>
          <p:spPr>
            <a:xfrm>
              <a:off x="2684406" y="3587926"/>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CBE4C31-FF52-D883-6857-9DC76677E1FF}"/>
              </a:ext>
            </a:extLst>
          </p:cNvPr>
          <p:cNvGrpSpPr/>
          <p:nvPr/>
        </p:nvGrpSpPr>
        <p:grpSpPr>
          <a:xfrm>
            <a:off x="4288536" y="1426163"/>
            <a:ext cx="676656" cy="1975405"/>
            <a:chOff x="4288960" y="1434997"/>
            <a:chExt cx="666215" cy="1989909"/>
          </a:xfrm>
        </p:grpSpPr>
        <p:sp>
          <p:nvSpPr>
            <p:cNvPr id="13" name="Rectangle 12">
              <a:extLst>
                <a:ext uri="{FF2B5EF4-FFF2-40B4-BE49-F238E27FC236}">
                  <a16:creationId xmlns:a16="http://schemas.microsoft.com/office/drawing/2014/main" id="{1760BF9F-6EBE-69FA-EE49-ED0C37CC42D6}"/>
                </a:ext>
              </a:extLst>
            </p:cNvPr>
            <p:cNvSpPr/>
            <p:nvPr/>
          </p:nvSpPr>
          <p:spPr>
            <a:xfrm>
              <a:off x="4288960" y="1434997"/>
              <a:ext cx="666215" cy="1989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2EA2C518-6F61-9683-57D8-6CC3236081DD}"/>
                </a:ext>
              </a:extLst>
            </p:cNvPr>
            <p:cNvGrpSpPr/>
            <p:nvPr/>
          </p:nvGrpSpPr>
          <p:grpSpPr>
            <a:xfrm>
              <a:off x="4380411" y="1484806"/>
              <a:ext cx="496388" cy="1859283"/>
              <a:chOff x="4380411" y="1484806"/>
              <a:chExt cx="496388" cy="1859283"/>
            </a:xfrm>
          </p:grpSpPr>
          <p:sp>
            <p:nvSpPr>
              <p:cNvPr id="24" name="Rectangle 23">
                <a:extLst>
                  <a:ext uri="{FF2B5EF4-FFF2-40B4-BE49-F238E27FC236}">
                    <a16:creationId xmlns:a16="http://schemas.microsoft.com/office/drawing/2014/main" id="{21FF2376-EA6D-A962-5996-04C778CE2982}"/>
                  </a:ext>
                </a:extLst>
              </p:cNvPr>
              <p:cNvSpPr/>
              <p:nvPr/>
            </p:nvSpPr>
            <p:spPr>
              <a:xfrm>
                <a:off x="4380411" y="1484806"/>
                <a:ext cx="496388" cy="3991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CF5E99F-685A-C7FE-D554-31C14C72DB04}"/>
                  </a:ext>
                </a:extLst>
              </p:cNvPr>
              <p:cNvSpPr/>
              <p:nvPr/>
            </p:nvSpPr>
            <p:spPr>
              <a:xfrm>
                <a:off x="4380411" y="1971517"/>
                <a:ext cx="496388" cy="3991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014303-EAB2-A058-870C-B54E67B13ECE}"/>
                  </a:ext>
                </a:extLst>
              </p:cNvPr>
              <p:cNvSpPr/>
              <p:nvPr/>
            </p:nvSpPr>
            <p:spPr>
              <a:xfrm>
                <a:off x="4380411" y="2458228"/>
                <a:ext cx="496388" cy="3991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GEMS</a:t>
                </a:r>
              </a:p>
            </p:txBody>
          </p:sp>
          <p:sp>
            <p:nvSpPr>
              <p:cNvPr id="27" name="Rectangle 26">
                <a:extLst>
                  <a:ext uri="{FF2B5EF4-FFF2-40B4-BE49-F238E27FC236}">
                    <a16:creationId xmlns:a16="http://schemas.microsoft.com/office/drawing/2014/main" id="{E88D59CB-CC3D-2FA1-5B34-53F82D35E773}"/>
                  </a:ext>
                </a:extLst>
              </p:cNvPr>
              <p:cNvSpPr/>
              <p:nvPr/>
            </p:nvSpPr>
            <p:spPr>
              <a:xfrm>
                <a:off x="4380411" y="2944944"/>
                <a:ext cx="496388" cy="39914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GEMS</a:t>
                </a:r>
              </a:p>
            </p:txBody>
          </p:sp>
        </p:grpSp>
      </p:grpSp>
      <p:grpSp>
        <p:nvGrpSpPr>
          <p:cNvPr id="55" name="Group 54">
            <a:extLst>
              <a:ext uri="{FF2B5EF4-FFF2-40B4-BE49-F238E27FC236}">
                <a16:creationId xmlns:a16="http://schemas.microsoft.com/office/drawing/2014/main" id="{20BC69BD-F7CD-3063-3EBA-2C51BCD3F565}"/>
              </a:ext>
            </a:extLst>
          </p:cNvPr>
          <p:cNvGrpSpPr/>
          <p:nvPr/>
        </p:nvGrpSpPr>
        <p:grpSpPr>
          <a:xfrm>
            <a:off x="6109054" y="1756687"/>
            <a:ext cx="850473" cy="2327628"/>
            <a:chOff x="6109054" y="1756687"/>
            <a:chExt cx="850473" cy="2327628"/>
          </a:xfrm>
        </p:grpSpPr>
        <p:grpSp>
          <p:nvGrpSpPr>
            <p:cNvPr id="44" name="Group 43">
              <a:extLst>
                <a:ext uri="{FF2B5EF4-FFF2-40B4-BE49-F238E27FC236}">
                  <a16:creationId xmlns:a16="http://schemas.microsoft.com/office/drawing/2014/main" id="{9A97398F-F996-E037-A1C5-9B7691BC7900}"/>
                </a:ext>
              </a:extLst>
            </p:cNvPr>
            <p:cNvGrpSpPr/>
            <p:nvPr/>
          </p:nvGrpSpPr>
          <p:grpSpPr>
            <a:xfrm>
              <a:off x="6114786" y="1756687"/>
              <a:ext cx="844741" cy="1079859"/>
              <a:chOff x="6148242" y="1767838"/>
              <a:chExt cx="844741" cy="1079859"/>
            </a:xfrm>
          </p:grpSpPr>
          <p:sp>
            <p:nvSpPr>
              <p:cNvPr id="29" name="Rectangle 28">
                <a:extLst>
                  <a:ext uri="{FF2B5EF4-FFF2-40B4-BE49-F238E27FC236}">
                    <a16:creationId xmlns:a16="http://schemas.microsoft.com/office/drawing/2014/main" id="{13004415-1CC6-232B-3D14-829A26E0652C}"/>
                  </a:ext>
                </a:extLst>
              </p:cNvPr>
              <p:cNvSpPr/>
              <p:nvPr/>
            </p:nvSpPr>
            <p:spPr>
              <a:xfrm>
                <a:off x="6148242" y="1767838"/>
                <a:ext cx="844741" cy="1079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F443415-17AE-97DC-14F4-80DB308F0BAF}"/>
                  </a:ext>
                </a:extLst>
              </p:cNvPr>
              <p:cNvSpPr/>
              <p:nvPr/>
            </p:nvSpPr>
            <p:spPr>
              <a:xfrm>
                <a:off x="6207023" y="1824440"/>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HCAL</a:t>
                </a:r>
              </a:p>
            </p:txBody>
          </p:sp>
          <p:sp>
            <p:nvSpPr>
              <p:cNvPr id="31" name="Rectangle 30">
                <a:extLst>
                  <a:ext uri="{FF2B5EF4-FFF2-40B4-BE49-F238E27FC236}">
                    <a16:creationId xmlns:a16="http://schemas.microsoft.com/office/drawing/2014/main" id="{618B6219-34A5-A826-AE87-77ACAEB2E2A5}"/>
                  </a:ext>
                </a:extLst>
              </p:cNvPr>
              <p:cNvSpPr/>
              <p:nvPr/>
            </p:nvSpPr>
            <p:spPr>
              <a:xfrm>
                <a:off x="6207023" y="2344777"/>
                <a:ext cx="731519" cy="42672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HCAL</a:t>
                </a:r>
              </a:p>
            </p:txBody>
          </p:sp>
        </p:grpSp>
        <p:sp>
          <p:nvSpPr>
            <p:cNvPr id="32" name="Rectangle 31">
              <a:extLst>
                <a:ext uri="{FF2B5EF4-FFF2-40B4-BE49-F238E27FC236}">
                  <a16:creationId xmlns:a16="http://schemas.microsoft.com/office/drawing/2014/main" id="{B92C7FD8-8B9F-4568-1A30-D2FBD3A8E17C}"/>
                </a:ext>
              </a:extLst>
            </p:cNvPr>
            <p:cNvSpPr/>
            <p:nvPr/>
          </p:nvSpPr>
          <p:spPr>
            <a:xfrm rot="333360">
              <a:off x="6109054" y="2913016"/>
              <a:ext cx="762010" cy="1171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B4D7A73-E860-4DFD-13A5-A9B89FFCC445}"/>
                </a:ext>
              </a:extLst>
            </p:cNvPr>
            <p:cNvSpPr/>
            <p:nvPr/>
          </p:nvSpPr>
          <p:spPr>
            <a:xfrm rot="333360">
              <a:off x="6190420" y="2975976"/>
              <a:ext cx="659877" cy="46285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2740A83-203F-3179-56F9-9EF026A0C0CC}"/>
                </a:ext>
              </a:extLst>
            </p:cNvPr>
            <p:cNvSpPr/>
            <p:nvPr/>
          </p:nvSpPr>
          <p:spPr>
            <a:xfrm rot="333360">
              <a:off x="6135776" y="3537723"/>
              <a:ext cx="659877" cy="46285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1B59093A-D04E-0AAC-EE7D-D0E1C74DAEAF}"/>
              </a:ext>
            </a:extLst>
          </p:cNvPr>
          <p:cNvSpPr/>
          <p:nvPr/>
        </p:nvSpPr>
        <p:spPr>
          <a:xfrm>
            <a:off x="5431957" y="4023357"/>
            <a:ext cx="372303" cy="3744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B1CAFA-9452-189D-9D56-310C1F2D0935}"/>
              </a:ext>
            </a:extLst>
          </p:cNvPr>
          <p:cNvSpPr/>
          <p:nvPr/>
        </p:nvSpPr>
        <p:spPr>
          <a:xfrm>
            <a:off x="5440666" y="1240969"/>
            <a:ext cx="372303" cy="3744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3F3AC1-A5B6-AF7F-5BF8-DBDDF40683EB}"/>
              </a:ext>
            </a:extLst>
          </p:cNvPr>
          <p:cNvSpPr/>
          <p:nvPr/>
        </p:nvSpPr>
        <p:spPr>
          <a:xfrm>
            <a:off x="5431957" y="2168432"/>
            <a:ext cx="372303" cy="3744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AF22D8B-10E5-AB49-8C70-C660C997F4CB}"/>
              </a:ext>
            </a:extLst>
          </p:cNvPr>
          <p:cNvSpPr/>
          <p:nvPr/>
        </p:nvSpPr>
        <p:spPr>
          <a:xfrm>
            <a:off x="5431957" y="3095895"/>
            <a:ext cx="372303" cy="3744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3EC6AF-B123-1AC4-97D9-287ACEFD0FAD}"/>
              </a:ext>
            </a:extLst>
          </p:cNvPr>
          <p:cNvSpPr/>
          <p:nvPr/>
        </p:nvSpPr>
        <p:spPr>
          <a:xfrm>
            <a:off x="5556067" y="4136565"/>
            <a:ext cx="139338" cy="13933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E5F3795-254A-837B-3864-9D1DD818D53B}"/>
              </a:ext>
            </a:extLst>
          </p:cNvPr>
          <p:cNvSpPr/>
          <p:nvPr/>
        </p:nvSpPr>
        <p:spPr>
          <a:xfrm>
            <a:off x="5560421" y="3209103"/>
            <a:ext cx="139338" cy="13933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3C71B3F-40FA-8D74-6743-6728F32C0B85}"/>
              </a:ext>
            </a:extLst>
          </p:cNvPr>
          <p:cNvSpPr/>
          <p:nvPr/>
        </p:nvSpPr>
        <p:spPr>
          <a:xfrm>
            <a:off x="5556066" y="2281640"/>
            <a:ext cx="139338" cy="13933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9D8FC6E-B852-CD35-1A0D-7D9A7253D05F}"/>
              </a:ext>
            </a:extLst>
          </p:cNvPr>
          <p:cNvSpPr/>
          <p:nvPr/>
        </p:nvSpPr>
        <p:spPr>
          <a:xfrm>
            <a:off x="5560421" y="1354177"/>
            <a:ext cx="139338" cy="13933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67DC42C-46BF-4B46-20C5-25E7751C836E}"/>
              </a:ext>
            </a:extLst>
          </p:cNvPr>
          <p:cNvGrpSpPr/>
          <p:nvPr/>
        </p:nvGrpSpPr>
        <p:grpSpPr>
          <a:xfrm>
            <a:off x="8516983" y="1140819"/>
            <a:ext cx="522514" cy="2011680"/>
            <a:chOff x="8516983" y="1140819"/>
            <a:chExt cx="522514" cy="2011680"/>
          </a:xfrm>
        </p:grpSpPr>
        <p:sp>
          <p:nvSpPr>
            <p:cNvPr id="45" name="Rectangle 44">
              <a:extLst>
                <a:ext uri="{FF2B5EF4-FFF2-40B4-BE49-F238E27FC236}">
                  <a16:creationId xmlns:a16="http://schemas.microsoft.com/office/drawing/2014/main" id="{E372C71D-6D90-DC81-FEC9-1B3DAA742028}"/>
                </a:ext>
              </a:extLst>
            </p:cNvPr>
            <p:cNvSpPr/>
            <p:nvPr/>
          </p:nvSpPr>
          <p:spPr>
            <a:xfrm>
              <a:off x="8516983" y="1140819"/>
              <a:ext cx="522514" cy="201168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91C83E50-6267-4179-6F80-AE376EB3E049}"/>
                </a:ext>
              </a:extLst>
            </p:cNvPr>
            <p:cNvSpPr txBox="1"/>
            <p:nvPr/>
          </p:nvSpPr>
          <p:spPr>
            <a:xfrm rot="5400000">
              <a:off x="8220891" y="1950715"/>
              <a:ext cx="1151918" cy="276999"/>
            </a:xfrm>
            <a:prstGeom prst="rect">
              <a:avLst/>
            </a:prstGeom>
            <a:noFill/>
          </p:spPr>
          <p:txBody>
            <a:bodyPr wrap="none" rtlCol="0">
              <a:spAutoFit/>
            </a:bodyPr>
            <a:lstStyle/>
            <a:p>
              <a:r>
                <a:rPr lang="en-US" sz="1200" dirty="0"/>
                <a:t>Storage shelves</a:t>
              </a:r>
            </a:p>
          </p:txBody>
        </p:sp>
      </p:grpSp>
      <p:sp>
        <p:nvSpPr>
          <p:cNvPr id="49" name="Rectangle 48">
            <a:extLst>
              <a:ext uri="{FF2B5EF4-FFF2-40B4-BE49-F238E27FC236}">
                <a16:creationId xmlns:a16="http://schemas.microsoft.com/office/drawing/2014/main" id="{C4C26F36-0D2B-0608-5534-F8B6BBEC553D}"/>
              </a:ext>
            </a:extLst>
          </p:cNvPr>
          <p:cNvSpPr/>
          <p:nvPr/>
        </p:nvSpPr>
        <p:spPr>
          <a:xfrm>
            <a:off x="6871063" y="5617023"/>
            <a:ext cx="2155371" cy="975366"/>
          </a:xfrm>
          <a:prstGeom prst="rect">
            <a:avLst/>
          </a:prstGeom>
          <a:solidFill>
            <a:schemeClr val="accent5">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supplies</a:t>
            </a:r>
          </a:p>
        </p:txBody>
      </p:sp>
      <p:grpSp>
        <p:nvGrpSpPr>
          <p:cNvPr id="53" name="Group 52">
            <a:extLst>
              <a:ext uri="{FF2B5EF4-FFF2-40B4-BE49-F238E27FC236}">
                <a16:creationId xmlns:a16="http://schemas.microsoft.com/office/drawing/2014/main" id="{3AEDC9F2-9A46-1D30-BECA-8484FD37F611}"/>
              </a:ext>
            </a:extLst>
          </p:cNvPr>
          <p:cNvGrpSpPr/>
          <p:nvPr/>
        </p:nvGrpSpPr>
        <p:grpSpPr>
          <a:xfrm rot="21059500">
            <a:off x="5538647" y="5782490"/>
            <a:ext cx="1001486" cy="775047"/>
            <a:chOff x="5451566" y="6078580"/>
            <a:chExt cx="1358538" cy="923109"/>
          </a:xfrm>
        </p:grpSpPr>
        <p:sp>
          <p:nvSpPr>
            <p:cNvPr id="48" name="Rectangle 47">
              <a:extLst>
                <a:ext uri="{FF2B5EF4-FFF2-40B4-BE49-F238E27FC236}">
                  <a16:creationId xmlns:a16="http://schemas.microsoft.com/office/drawing/2014/main" id="{D760BB18-C8CB-7942-3499-46B900C434D0}"/>
                </a:ext>
              </a:extLst>
            </p:cNvPr>
            <p:cNvSpPr/>
            <p:nvPr/>
          </p:nvSpPr>
          <p:spPr>
            <a:xfrm>
              <a:off x="5451566" y="6078580"/>
              <a:ext cx="1358538" cy="923109"/>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4EBBF55-FF87-E612-D3CD-A489B7831CB8}"/>
                </a:ext>
              </a:extLst>
            </p:cNvPr>
            <p:cNvGrpSpPr/>
            <p:nvPr/>
          </p:nvGrpSpPr>
          <p:grpSpPr>
            <a:xfrm rot="5074879">
              <a:off x="5703003" y="5949950"/>
              <a:ext cx="880415" cy="1172411"/>
              <a:chOff x="5652451" y="4948472"/>
              <a:chExt cx="714521" cy="1024601"/>
            </a:xfrm>
          </p:grpSpPr>
          <p:sp>
            <p:nvSpPr>
              <p:cNvPr id="50" name="Rectangle 49">
                <a:extLst>
                  <a:ext uri="{FF2B5EF4-FFF2-40B4-BE49-F238E27FC236}">
                    <a16:creationId xmlns:a16="http://schemas.microsoft.com/office/drawing/2014/main" id="{B33E399A-CEBF-C6D4-08B8-ECD226C4163D}"/>
                  </a:ext>
                </a:extLst>
              </p:cNvPr>
              <p:cNvSpPr/>
              <p:nvPr/>
            </p:nvSpPr>
            <p:spPr>
              <a:xfrm rot="333360">
                <a:off x="5707095" y="4948472"/>
                <a:ext cx="659877" cy="46285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071E68-1C71-A320-1AE4-D3A64F16B8F6}"/>
                  </a:ext>
                </a:extLst>
              </p:cNvPr>
              <p:cNvSpPr/>
              <p:nvPr/>
            </p:nvSpPr>
            <p:spPr>
              <a:xfrm rot="333360">
                <a:off x="5652451" y="5510219"/>
                <a:ext cx="659877" cy="46285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a:extLst>
              <a:ext uri="{FF2B5EF4-FFF2-40B4-BE49-F238E27FC236}">
                <a16:creationId xmlns:a16="http://schemas.microsoft.com/office/drawing/2014/main" id="{C80D0BA3-5BA5-41F1-9FDE-2A21035E54BD}"/>
              </a:ext>
            </a:extLst>
          </p:cNvPr>
          <p:cNvSpPr txBox="1"/>
          <p:nvPr/>
        </p:nvSpPr>
        <p:spPr>
          <a:xfrm>
            <a:off x="4554583" y="4406538"/>
            <a:ext cx="1901161" cy="369332"/>
          </a:xfrm>
          <a:prstGeom prst="rect">
            <a:avLst/>
          </a:prstGeom>
          <a:noFill/>
        </p:spPr>
        <p:txBody>
          <a:bodyPr wrap="none" rtlCol="0">
            <a:spAutoFit/>
          </a:bodyPr>
          <a:lstStyle/>
          <a:p>
            <a:r>
              <a:rPr lang="en-US" dirty="0"/>
              <a:t>Ceiling panel edge</a:t>
            </a:r>
          </a:p>
        </p:txBody>
      </p:sp>
      <p:sp>
        <p:nvSpPr>
          <p:cNvPr id="60" name="Rectangle 59">
            <a:extLst>
              <a:ext uri="{FF2B5EF4-FFF2-40B4-BE49-F238E27FC236}">
                <a16:creationId xmlns:a16="http://schemas.microsoft.com/office/drawing/2014/main" id="{923341F7-D480-27C0-FAA5-C2280619FD19}"/>
              </a:ext>
            </a:extLst>
          </p:cNvPr>
          <p:cNvSpPr/>
          <p:nvPr/>
        </p:nvSpPr>
        <p:spPr>
          <a:xfrm rot="21126490">
            <a:off x="5712823" y="5819886"/>
            <a:ext cx="1458685" cy="28302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Cable</a:t>
            </a:r>
            <a:r>
              <a:rPr lang="en-US" sz="900" dirty="0">
                <a:solidFill>
                  <a:schemeClr val="tx1"/>
                </a:solidFill>
              </a:rPr>
              <a:t> </a:t>
            </a:r>
            <a:r>
              <a:rPr lang="en-US" dirty="0">
                <a:solidFill>
                  <a:schemeClr val="tx1"/>
                </a:solidFill>
              </a:rPr>
              <a:t>tray</a:t>
            </a:r>
          </a:p>
        </p:txBody>
      </p:sp>
      <p:sp>
        <p:nvSpPr>
          <p:cNvPr id="62" name="Rectangle 61">
            <a:extLst>
              <a:ext uri="{FF2B5EF4-FFF2-40B4-BE49-F238E27FC236}">
                <a16:creationId xmlns:a16="http://schemas.microsoft.com/office/drawing/2014/main" id="{CDD5D4C8-465B-BF8C-78AD-B6D4A792567A}"/>
              </a:ext>
            </a:extLst>
          </p:cNvPr>
          <p:cNvSpPr/>
          <p:nvPr/>
        </p:nvSpPr>
        <p:spPr>
          <a:xfrm>
            <a:off x="7125212" y="5716971"/>
            <a:ext cx="426656" cy="28302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7" name="TextBox 146">
            <a:extLst>
              <a:ext uri="{FF2B5EF4-FFF2-40B4-BE49-F238E27FC236}">
                <a16:creationId xmlns:a16="http://schemas.microsoft.com/office/drawing/2014/main" id="{C07073FD-968B-B0FF-A6F6-913553CCD8CE}"/>
              </a:ext>
            </a:extLst>
          </p:cNvPr>
          <p:cNvSpPr txBox="1"/>
          <p:nvPr/>
        </p:nvSpPr>
        <p:spPr>
          <a:xfrm rot="16200000">
            <a:off x="2004076" y="2526715"/>
            <a:ext cx="2004459" cy="369332"/>
          </a:xfrm>
          <a:prstGeom prst="rect">
            <a:avLst/>
          </a:prstGeom>
          <a:noFill/>
        </p:spPr>
        <p:txBody>
          <a:bodyPr wrap="none" rtlCol="0">
            <a:spAutoFit/>
          </a:bodyPr>
          <a:lstStyle/>
          <a:p>
            <a:r>
              <a:rPr lang="en-US" dirty="0" err="1">
                <a:solidFill>
                  <a:schemeClr val="bg1"/>
                </a:solidFill>
              </a:rPr>
              <a:t>BigBite</a:t>
            </a:r>
            <a:r>
              <a:rPr lang="en-US" dirty="0">
                <a:solidFill>
                  <a:schemeClr val="bg1"/>
                </a:solidFill>
              </a:rPr>
              <a:t>, Hodoscope</a:t>
            </a:r>
          </a:p>
        </p:txBody>
      </p:sp>
      <p:sp>
        <p:nvSpPr>
          <p:cNvPr id="148" name="TextBox 147">
            <a:extLst>
              <a:ext uri="{FF2B5EF4-FFF2-40B4-BE49-F238E27FC236}">
                <a16:creationId xmlns:a16="http://schemas.microsoft.com/office/drawing/2014/main" id="{1A799EA9-C61F-01B2-D161-4EA9D5C0254E}"/>
              </a:ext>
            </a:extLst>
          </p:cNvPr>
          <p:cNvSpPr txBox="1"/>
          <p:nvPr/>
        </p:nvSpPr>
        <p:spPr>
          <a:xfrm>
            <a:off x="4270962" y="1525167"/>
            <a:ext cx="718456" cy="769441"/>
          </a:xfrm>
          <a:prstGeom prst="rect">
            <a:avLst/>
          </a:prstGeom>
          <a:noFill/>
        </p:spPr>
        <p:txBody>
          <a:bodyPr wrap="square" rtlCol="0">
            <a:spAutoFit/>
          </a:bodyPr>
          <a:lstStyle/>
          <a:p>
            <a:pPr algn="ctr"/>
            <a:r>
              <a:rPr lang="en-US" sz="1150" dirty="0">
                <a:solidFill>
                  <a:schemeClr val="bg1"/>
                </a:solidFill>
              </a:rPr>
              <a:t>BB</a:t>
            </a:r>
          </a:p>
          <a:p>
            <a:pPr algn="ctr"/>
            <a:endParaRPr lang="en-US" sz="800" dirty="0">
              <a:solidFill>
                <a:schemeClr val="bg1"/>
              </a:solidFill>
            </a:endParaRPr>
          </a:p>
          <a:p>
            <a:pPr algn="ctr"/>
            <a:endParaRPr lang="en-US" sz="1200" dirty="0">
              <a:solidFill>
                <a:schemeClr val="bg1"/>
              </a:solidFill>
            </a:endParaRPr>
          </a:p>
          <a:p>
            <a:pPr algn="ctr"/>
            <a:r>
              <a:rPr lang="en-US" sz="1150" dirty="0">
                <a:solidFill>
                  <a:schemeClr val="bg1"/>
                </a:solidFill>
              </a:rPr>
              <a:t>GRINCH</a:t>
            </a:r>
          </a:p>
        </p:txBody>
      </p:sp>
      <p:grpSp>
        <p:nvGrpSpPr>
          <p:cNvPr id="175" name="Group 174">
            <a:extLst>
              <a:ext uri="{FF2B5EF4-FFF2-40B4-BE49-F238E27FC236}">
                <a16:creationId xmlns:a16="http://schemas.microsoft.com/office/drawing/2014/main" id="{8F008F0D-5B79-74AC-A430-B36C98D4434E}"/>
              </a:ext>
            </a:extLst>
          </p:cNvPr>
          <p:cNvGrpSpPr/>
          <p:nvPr/>
        </p:nvGrpSpPr>
        <p:grpSpPr>
          <a:xfrm>
            <a:off x="1503215" y="242433"/>
            <a:ext cx="8091285" cy="4209315"/>
            <a:chOff x="1332412" y="1193065"/>
            <a:chExt cx="8091285" cy="4209315"/>
          </a:xfrm>
        </p:grpSpPr>
        <p:sp>
          <p:nvSpPr>
            <p:cNvPr id="160" name="Rectangle 159">
              <a:extLst>
                <a:ext uri="{FF2B5EF4-FFF2-40B4-BE49-F238E27FC236}">
                  <a16:creationId xmlns:a16="http://schemas.microsoft.com/office/drawing/2014/main" id="{87A02C47-D5FA-36A9-A10D-93D8AFAB9F36}"/>
                </a:ext>
              </a:extLst>
            </p:cNvPr>
            <p:cNvSpPr/>
            <p:nvPr/>
          </p:nvSpPr>
          <p:spPr>
            <a:xfrm>
              <a:off x="1332412" y="1193065"/>
              <a:ext cx="8082578" cy="4209315"/>
            </a:xfrm>
            <a:prstGeom prst="rect">
              <a:avLst/>
            </a:prstGeom>
            <a:solidFill>
              <a:srgbClr val="945200">
                <a:alpha val="21961"/>
              </a:srgb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4AD8A600-6AB7-AC15-87EF-65189BFECBD1}"/>
                </a:ext>
              </a:extLst>
            </p:cNvPr>
            <p:cNvCxnSpPr>
              <a:cxnSpLocks/>
            </p:cNvCxnSpPr>
            <p:nvPr/>
          </p:nvCxnSpPr>
          <p:spPr>
            <a:xfrm>
              <a:off x="1341119" y="3297732"/>
              <a:ext cx="8082578" cy="0"/>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cxnSp>
        <p:nvCxnSpPr>
          <p:cNvPr id="164" name="Straight Arrow Connector 163">
            <a:extLst>
              <a:ext uri="{FF2B5EF4-FFF2-40B4-BE49-F238E27FC236}">
                <a16:creationId xmlns:a16="http://schemas.microsoft.com/office/drawing/2014/main" id="{5AEBCB9D-9F64-0DD0-EF7E-C281F7129064}"/>
              </a:ext>
            </a:extLst>
          </p:cNvPr>
          <p:cNvCxnSpPr>
            <a:cxnSpLocks/>
          </p:cNvCxnSpPr>
          <p:nvPr/>
        </p:nvCxnSpPr>
        <p:spPr>
          <a:xfrm>
            <a:off x="2057400" y="5372852"/>
            <a:ext cx="69733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40D87C2B-E899-CA0C-A995-62E280442114}"/>
              </a:ext>
            </a:extLst>
          </p:cNvPr>
          <p:cNvSpPr txBox="1"/>
          <p:nvPr/>
        </p:nvSpPr>
        <p:spPr>
          <a:xfrm>
            <a:off x="5303520" y="5329309"/>
            <a:ext cx="558166" cy="276999"/>
          </a:xfrm>
          <a:prstGeom prst="rect">
            <a:avLst/>
          </a:prstGeom>
          <a:noFill/>
        </p:spPr>
        <p:txBody>
          <a:bodyPr wrap="none" rtlCol="0">
            <a:spAutoFit/>
          </a:bodyPr>
          <a:lstStyle/>
          <a:p>
            <a:r>
              <a:rPr lang="en-US" sz="1200" dirty="0">
                <a:solidFill>
                  <a:schemeClr val="accent1"/>
                </a:solidFill>
              </a:rPr>
              <a:t>28’ 2”</a:t>
            </a:r>
          </a:p>
        </p:txBody>
      </p:sp>
      <p:sp>
        <p:nvSpPr>
          <p:cNvPr id="174" name="TextBox 173">
            <a:extLst>
              <a:ext uri="{FF2B5EF4-FFF2-40B4-BE49-F238E27FC236}">
                <a16:creationId xmlns:a16="http://schemas.microsoft.com/office/drawing/2014/main" id="{FF15F787-506A-61C4-5D8D-1B0941FDE6C6}"/>
              </a:ext>
            </a:extLst>
          </p:cNvPr>
          <p:cNvSpPr txBox="1"/>
          <p:nvPr/>
        </p:nvSpPr>
        <p:spPr>
          <a:xfrm>
            <a:off x="9712614" y="618213"/>
            <a:ext cx="2272937" cy="369332"/>
          </a:xfrm>
          <a:prstGeom prst="rect">
            <a:avLst/>
          </a:prstGeom>
          <a:noFill/>
        </p:spPr>
        <p:txBody>
          <a:bodyPr wrap="square" rtlCol="0">
            <a:spAutoFit/>
          </a:bodyPr>
          <a:lstStyle/>
          <a:p>
            <a:r>
              <a:rPr lang="en-US" dirty="0"/>
              <a:t>Current layout</a:t>
            </a:r>
          </a:p>
        </p:txBody>
      </p:sp>
      <p:sp>
        <p:nvSpPr>
          <p:cNvPr id="2" name="TextBox 1">
            <a:extLst>
              <a:ext uri="{FF2B5EF4-FFF2-40B4-BE49-F238E27FC236}">
                <a16:creationId xmlns:a16="http://schemas.microsoft.com/office/drawing/2014/main" id="{326E004E-3556-2ECE-8759-4E7159569F37}"/>
              </a:ext>
            </a:extLst>
          </p:cNvPr>
          <p:cNvSpPr txBox="1"/>
          <p:nvPr/>
        </p:nvSpPr>
        <p:spPr>
          <a:xfrm rot="16200000">
            <a:off x="-2985619" y="2998113"/>
            <a:ext cx="6858003" cy="86177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accent1">
                <a:lumMod val="20000"/>
                <a:lumOff val="80000"/>
              </a:schemeClr>
            </a:solidFill>
          </a:ln>
        </p:spPr>
        <p:txBody>
          <a:bodyPr wrap="square" rtlCol="0">
            <a:spAutoFit/>
          </a:bodyPr>
          <a:lstStyle/>
          <a:p>
            <a:r>
              <a:rPr lang="en-US" sz="5000" dirty="0"/>
              <a:t>DAQ Bunker in Hall</a:t>
            </a:r>
          </a:p>
        </p:txBody>
      </p:sp>
      <p:sp>
        <p:nvSpPr>
          <p:cNvPr id="3" name="TextBox 2">
            <a:extLst>
              <a:ext uri="{FF2B5EF4-FFF2-40B4-BE49-F238E27FC236}">
                <a16:creationId xmlns:a16="http://schemas.microsoft.com/office/drawing/2014/main" id="{CFEE0755-334F-77F7-A3C4-98C1148F2614}"/>
              </a:ext>
            </a:extLst>
          </p:cNvPr>
          <p:cNvSpPr txBox="1"/>
          <p:nvPr/>
        </p:nvSpPr>
        <p:spPr>
          <a:xfrm>
            <a:off x="9715927" y="1017306"/>
            <a:ext cx="2476073" cy="5539978"/>
          </a:xfrm>
          <a:prstGeom prst="rect">
            <a:avLst/>
          </a:prstGeom>
          <a:noFill/>
        </p:spPr>
        <p:txBody>
          <a:bodyPr wrap="square" rtlCol="0">
            <a:spAutoFit/>
          </a:bodyPr>
          <a:lstStyle/>
          <a:p>
            <a:r>
              <a:rPr lang="en-US" dirty="0"/>
              <a:t>Reconfiguration steps</a:t>
            </a:r>
          </a:p>
          <a:p>
            <a:pPr marL="342900" indent="-342900">
              <a:buFont typeface="+mj-lt"/>
              <a:buAutoNum type="arabicPeriod"/>
            </a:pPr>
            <a:r>
              <a:rPr lang="en-US" sz="1400" dirty="0"/>
              <a:t>Move storage shelves and install 5 racks for HV in their place. Install HV crates and modules in racks (Summer 2023)</a:t>
            </a:r>
          </a:p>
          <a:p>
            <a:pPr marL="342900" indent="-342900">
              <a:buFont typeface="+mj-lt"/>
              <a:buAutoNum type="arabicPeriod"/>
            </a:pPr>
            <a:r>
              <a:rPr lang="en-US" sz="1400" dirty="0"/>
              <a:t>Move </a:t>
            </a:r>
            <a:r>
              <a:rPr lang="en-US" sz="1400" dirty="0" err="1"/>
              <a:t>HCal</a:t>
            </a:r>
            <a:r>
              <a:rPr lang="en-US" sz="1400" dirty="0"/>
              <a:t> racks slightly to give more room.</a:t>
            </a:r>
          </a:p>
          <a:p>
            <a:pPr marL="342900" indent="-342900">
              <a:buFont typeface="+mj-lt"/>
              <a:buAutoNum type="arabicPeriod"/>
            </a:pPr>
            <a:r>
              <a:rPr lang="en-US" sz="1400" dirty="0"/>
              <a:t>De-install </a:t>
            </a:r>
            <a:r>
              <a:rPr lang="en-US" sz="1400" dirty="0" err="1"/>
              <a:t>BigBite</a:t>
            </a:r>
            <a:r>
              <a:rPr lang="en-US" sz="1400" dirty="0"/>
              <a:t> and Hodoscope electronics, HV and cabling (April 2024)</a:t>
            </a:r>
          </a:p>
          <a:p>
            <a:pPr marL="342900" indent="-342900">
              <a:buFont typeface="+mj-lt"/>
              <a:buAutoNum type="arabicPeriod"/>
            </a:pPr>
            <a:r>
              <a:rPr lang="en-US" sz="1400" dirty="0"/>
              <a:t>Consolidate GEM electronics in two racks (April 2024)</a:t>
            </a:r>
          </a:p>
          <a:p>
            <a:pPr marL="342900" indent="-342900">
              <a:buFont typeface="+mj-lt"/>
              <a:buAutoNum type="arabicPeriod"/>
            </a:pPr>
            <a:r>
              <a:rPr lang="en-US" sz="1400" dirty="0"/>
              <a:t>Move central racks and power supply outward to allow 3 racks for CDET</a:t>
            </a:r>
          </a:p>
          <a:p>
            <a:pPr marL="342900" indent="-342900">
              <a:buFont typeface="+mj-lt"/>
              <a:buAutoNum type="arabicPeriod"/>
            </a:pPr>
            <a:r>
              <a:rPr lang="en-US" sz="1400" dirty="0"/>
              <a:t>Install Patch Panels, VME crates for FADCs and Trigger supervisor and install scaler crate.</a:t>
            </a:r>
          </a:p>
          <a:p>
            <a:pPr marL="342900" indent="-342900">
              <a:buFont typeface="+mj-lt"/>
              <a:buAutoNum type="arabicPeriod"/>
            </a:pPr>
            <a:r>
              <a:rPr lang="en-US" sz="1400" dirty="0"/>
              <a:t>Run cables and connect everything up.</a:t>
            </a:r>
          </a:p>
          <a:p>
            <a:pPr marL="342900" indent="-342900">
              <a:buFont typeface="+mj-lt"/>
              <a:buAutoNum type="arabicPeriod"/>
            </a:pPr>
            <a:r>
              <a:rPr lang="en-US" sz="1400" dirty="0"/>
              <a:t>Add ceiling panels?</a:t>
            </a:r>
          </a:p>
          <a:p>
            <a:pPr marL="342900" indent="-342900">
              <a:buFont typeface="+mj-lt"/>
              <a:buAutoNum type="arabicPeriod"/>
            </a:pPr>
            <a:endParaRPr lang="en-US" sz="1400" dirty="0"/>
          </a:p>
        </p:txBody>
      </p:sp>
      <p:sp>
        <p:nvSpPr>
          <p:cNvPr id="12" name="Rectangle 11">
            <a:extLst>
              <a:ext uri="{FF2B5EF4-FFF2-40B4-BE49-F238E27FC236}">
                <a16:creationId xmlns:a16="http://schemas.microsoft.com/office/drawing/2014/main" id="{A1A36CF4-9A15-4FFC-0152-063C7FC8797F}"/>
              </a:ext>
            </a:extLst>
          </p:cNvPr>
          <p:cNvSpPr/>
          <p:nvPr/>
        </p:nvSpPr>
        <p:spPr>
          <a:xfrm>
            <a:off x="7677394" y="1146283"/>
            <a:ext cx="757392" cy="252046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E3FB67-B58B-A34F-2B75-FD221BCCB721}"/>
              </a:ext>
            </a:extLst>
          </p:cNvPr>
          <p:cNvSpPr/>
          <p:nvPr/>
        </p:nvSpPr>
        <p:spPr>
          <a:xfrm>
            <a:off x="7753340" y="1206662"/>
            <a:ext cx="627017" cy="40712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998663B-840F-7070-CEE5-C5B656949626}"/>
              </a:ext>
            </a:extLst>
          </p:cNvPr>
          <p:cNvSpPr/>
          <p:nvPr/>
        </p:nvSpPr>
        <p:spPr>
          <a:xfrm>
            <a:off x="7753340" y="1696080"/>
            <a:ext cx="627017" cy="41145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4B7BCD-ADE0-0D96-A091-DE5F2E70C997}"/>
              </a:ext>
            </a:extLst>
          </p:cNvPr>
          <p:cNvSpPr/>
          <p:nvPr/>
        </p:nvSpPr>
        <p:spPr>
          <a:xfrm>
            <a:off x="7753340" y="2189828"/>
            <a:ext cx="627017" cy="40712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313FC56-C08D-AEB8-4818-5FD5B0DAEEB2}"/>
              </a:ext>
            </a:extLst>
          </p:cNvPr>
          <p:cNvSpPr/>
          <p:nvPr/>
        </p:nvSpPr>
        <p:spPr>
          <a:xfrm>
            <a:off x="7753340" y="2679245"/>
            <a:ext cx="627017" cy="41145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4B9A822-F6E8-FED4-85B2-8C9E1BB2A280}"/>
              </a:ext>
            </a:extLst>
          </p:cNvPr>
          <p:cNvSpPr/>
          <p:nvPr/>
        </p:nvSpPr>
        <p:spPr>
          <a:xfrm>
            <a:off x="7753340" y="3172996"/>
            <a:ext cx="627017" cy="40712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5CBF4794-9590-D27F-E6EB-3160327729FF}"/>
              </a:ext>
            </a:extLst>
          </p:cNvPr>
          <p:cNvSpPr txBox="1"/>
          <p:nvPr/>
        </p:nvSpPr>
        <p:spPr>
          <a:xfrm rot="16200000">
            <a:off x="1778177" y="2444939"/>
            <a:ext cx="2359620" cy="369332"/>
          </a:xfrm>
          <a:prstGeom prst="rect">
            <a:avLst/>
          </a:prstGeom>
          <a:noFill/>
        </p:spPr>
        <p:txBody>
          <a:bodyPr wrap="none" rtlCol="0">
            <a:spAutoFit/>
          </a:bodyPr>
          <a:lstStyle/>
          <a:p>
            <a:r>
              <a:rPr lang="en-US" dirty="0">
                <a:solidFill>
                  <a:schemeClr val="bg1"/>
                </a:solidFill>
              </a:rPr>
              <a:t>FADCs, Scaler, TS crates</a:t>
            </a:r>
          </a:p>
        </p:txBody>
      </p:sp>
      <p:grpSp>
        <p:nvGrpSpPr>
          <p:cNvPr id="80" name="Group 79">
            <a:extLst>
              <a:ext uri="{FF2B5EF4-FFF2-40B4-BE49-F238E27FC236}">
                <a16:creationId xmlns:a16="http://schemas.microsoft.com/office/drawing/2014/main" id="{E6773989-B653-AEF6-4459-AC375B06E3B0}"/>
              </a:ext>
            </a:extLst>
          </p:cNvPr>
          <p:cNvGrpSpPr/>
          <p:nvPr/>
        </p:nvGrpSpPr>
        <p:grpSpPr>
          <a:xfrm>
            <a:off x="4288536" y="1404827"/>
            <a:ext cx="682752" cy="2527093"/>
            <a:chOff x="6964680" y="3032459"/>
            <a:chExt cx="676656" cy="2527093"/>
          </a:xfrm>
        </p:grpSpPr>
        <p:sp>
          <p:nvSpPr>
            <p:cNvPr id="72" name="Rectangle 71">
              <a:extLst>
                <a:ext uri="{FF2B5EF4-FFF2-40B4-BE49-F238E27FC236}">
                  <a16:creationId xmlns:a16="http://schemas.microsoft.com/office/drawing/2014/main" id="{002F293A-3A2B-6FE7-CCFF-2B08A8AAE913}"/>
                </a:ext>
              </a:extLst>
            </p:cNvPr>
            <p:cNvSpPr/>
            <p:nvPr/>
          </p:nvSpPr>
          <p:spPr>
            <a:xfrm>
              <a:off x="6964680" y="3032459"/>
              <a:ext cx="676656" cy="2527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18607E5-A68A-F3CF-1DBF-097F7C070341}"/>
                </a:ext>
              </a:extLst>
            </p:cNvPr>
            <p:cNvSpPr/>
            <p:nvPr/>
          </p:nvSpPr>
          <p:spPr>
            <a:xfrm>
              <a:off x="7060612" y="3100193"/>
              <a:ext cx="504167" cy="3962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t>CDet</a:t>
              </a:r>
              <a:endParaRPr lang="en-US" sz="1000" dirty="0"/>
            </a:p>
          </p:txBody>
        </p:sp>
        <p:sp>
          <p:nvSpPr>
            <p:cNvPr id="75" name="Rectangle 74">
              <a:extLst>
                <a:ext uri="{FF2B5EF4-FFF2-40B4-BE49-F238E27FC236}">
                  <a16:creationId xmlns:a16="http://schemas.microsoft.com/office/drawing/2014/main" id="{098445D2-A0FA-E587-8FE2-4E32F5A18C20}"/>
                </a:ext>
              </a:extLst>
            </p:cNvPr>
            <p:cNvSpPr/>
            <p:nvPr/>
          </p:nvSpPr>
          <p:spPr>
            <a:xfrm>
              <a:off x="7060612" y="3592840"/>
              <a:ext cx="504167" cy="3962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t>CDet</a:t>
              </a:r>
              <a:endParaRPr lang="en-US" sz="1000" dirty="0"/>
            </a:p>
          </p:txBody>
        </p:sp>
        <p:sp>
          <p:nvSpPr>
            <p:cNvPr id="76" name="Rectangle 75">
              <a:extLst>
                <a:ext uri="{FF2B5EF4-FFF2-40B4-BE49-F238E27FC236}">
                  <a16:creationId xmlns:a16="http://schemas.microsoft.com/office/drawing/2014/main" id="{ECCB5CC7-67C9-9C18-8760-05CD7F27C6BF}"/>
                </a:ext>
              </a:extLst>
            </p:cNvPr>
            <p:cNvSpPr/>
            <p:nvPr/>
          </p:nvSpPr>
          <p:spPr>
            <a:xfrm>
              <a:off x="7060612" y="4085487"/>
              <a:ext cx="504167" cy="3962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GEMS</a:t>
              </a:r>
            </a:p>
          </p:txBody>
        </p:sp>
        <p:sp>
          <p:nvSpPr>
            <p:cNvPr id="77" name="Rectangle 76">
              <a:extLst>
                <a:ext uri="{FF2B5EF4-FFF2-40B4-BE49-F238E27FC236}">
                  <a16:creationId xmlns:a16="http://schemas.microsoft.com/office/drawing/2014/main" id="{5E8462BC-8420-F479-C1D1-397C3722E7C3}"/>
                </a:ext>
              </a:extLst>
            </p:cNvPr>
            <p:cNvSpPr/>
            <p:nvPr/>
          </p:nvSpPr>
          <p:spPr>
            <a:xfrm>
              <a:off x="7060612" y="4578134"/>
              <a:ext cx="504167" cy="3962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GEMS</a:t>
              </a:r>
            </a:p>
          </p:txBody>
        </p:sp>
        <p:sp>
          <p:nvSpPr>
            <p:cNvPr id="79" name="Rectangle 78">
              <a:extLst>
                <a:ext uri="{FF2B5EF4-FFF2-40B4-BE49-F238E27FC236}">
                  <a16:creationId xmlns:a16="http://schemas.microsoft.com/office/drawing/2014/main" id="{C923F5B6-4F2A-27D6-8AE0-B556029BE061}"/>
                </a:ext>
              </a:extLst>
            </p:cNvPr>
            <p:cNvSpPr/>
            <p:nvPr/>
          </p:nvSpPr>
          <p:spPr>
            <a:xfrm>
              <a:off x="7060612" y="5070780"/>
              <a:ext cx="504167" cy="3962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t>CDet</a:t>
              </a:r>
              <a:endParaRPr lang="en-US" sz="1000" dirty="0"/>
            </a:p>
          </p:txBody>
        </p:sp>
      </p:grpSp>
      <p:sp>
        <p:nvSpPr>
          <p:cNvPr id="81" name="Rectangle 80">
            <a:extLst>
              <a:ext uri="{FF2B5EF4-FFF2-40B4-BE49-F238E27FC236}">
                <a16:creationId xmlns:a16="http://schemas.microsoft.com/office/drawing/2014/main" id="{DF54B679-0678-750C-3C65-609D3C26607F}"/>
              </a:ext>
            </a:extLst>
          </p:cNvPr>
          <p:cNvSpPr/>
          <p:nvPr/>
        </p:nvSpPr>
        <p:spPr>
          <a:xfrm rot="10800000">
            <a:off x="1503215" y="4451013"/>
            <a:ext cx="8082578" cy="1011935"/>
          </a:xfrm>
          <a:prstGeom prst="rect">
            <a:avLst/>
          </a:prstGeom>
          <a:solidFill>
            <a:srgbClr val="945200">
              <a:alpha val="21961"/>
            </a:srgb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FE54690-4C44-881A-A74A-5DF94CD20227}"/>
              </a:ext>
            </a:extLst>
          </p:cNvPr>
          <p:cNvSpPr/>
          <p:nvPr/>
        </p:nvSpPr>
        <p:spPr>
          <a:xfrm>
            <a:off x="5443680" y="4926035"/>
            <a:ext cx="372303" cy="3744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B8A2B56-90EF-5CFB-A7E9-E3D26A1DE5A2}"/>
              </a:ext>
            </a:extLst>
          </p:cNvPr>
          <p:cNvSpPr/>
          <p:nvPr/>
        </p:nvSpPr>
        <p:spPr>
          <a:xfrm>
            <a:off x="5567790" y="5062689"/>
            <a:ext cx="139338" cy="13933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lide Number Placeholder 83">
            <a:extLst>
              <a:ext uri="{FF2B5EF4-FFF2-40B4-BE49-F238E27FC236}">
                <a16:creationId xmlns:a16="http://schemas.microsoft.com/office/drawing/2014/main" id="{A67BA1C1-F32A-4B08-7125-1C777399199E}"/>
              </a:ext>
            </a:extLst>
          </p:cNvPr>
          <p:cNvSpPr>
            <a:spLocks noGrp="1"/>
          </p:cNvSpPr>
          <p:nvPr>
            <p:ph type="sldNum" sz="quarter" idx="12"/>
          </p:nvPr>
        </p:nvSpPr>
        <p:spPr/>
        <p:txBody>
          <a:bodyPr/>
          <a:lstStyle/>
          <a:p>
            <a:fld id="{8114C9C3-A0EC-7346-A0BA-8471F2015DEE}" type="slidenum">
              <a:rPr lang="en-US" smtClean="0"/>
              <a:t>22</a:t>
            </a:fld>
            <a:endParaRPr lang="en-US"/>
          </a:p>
        </p:txBody>
      </p:sp>
    </p:spTree>
    <p:extLst>
      <p:ext uri="{BB962C8B-B14F-4D97-AF65-F5344CB8AC3E}">
        <p14:creationId xmlns:p14="http://schemas.microsoft.com/office/powerpoint/2010/main" val="9322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5"/>
                                        </p:tgtEl>
                                      </p:cBhvr>
                                    </p:animEffect>
                                    <p:set>
                                      <p:cBhvr>
                                        <p:cTn id="7" dur="1" fill="hold">
                                          <p:stCondLst>
                                            <p:cond delay="499"/>
                                          </p:stCondLst>
                                        </p:cTn>
                                        <p:tgtEl>
                                          <p:spTgt spid="17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078 -0.00555 L -0.52786 0.48866 " pathEditMode="relative" rAng="0" ptsTypes="AA">
                                      <p:cBhvr>
                                        <p:cTn id="19" dur="2000" fill="hold"/>
                                        <p:tgtEl>
                                          <p:spTgt spid="9"/>
                                        </p:tgtEl>
                                        <p:attrNameLst>
                                          <p:attrName>ppt_x</p:attrName>
                                          <p:attrName>ppt_y</p:attrName>
                                        </p:attrNameLst>
                                      </p:cBhvr>
                                      <p:rCtr x="-26432" y="24699"/>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91 -0.01459 L -0.02188 -0.01459 " pathEditMode="relative" ptsTypes="AA">
                                      <p:cBhvr>
                                        <p:cTn id="27" dur="2000" fill="hold"/>
                                        <p:tgtEl>
                                          <p:spTgt spid="5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47"/>
                                        </p:tgtEl>
                                      </p:cBhvr>
                                    </p:animEffect>
                                    <p:set>
                                      <p:cBhvr>
                                        <p:cTn id="36" dur="1" fill="hold">
                                          <p:stCondLst>
                                            <p:cond delay="499"/>
                                          </p:stCondLst>
                                        </p:cTn>
                                        <p:tgtEl>
                                          <p:spTgt spid="147"/>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48"/>
                                        </p:tgtEl>
                                      </p:cBhvr>
                                    </p:animEffect>
                                    <p:set>
                                      <p:cBhvr>
                                        <p:cTn id="39" dur="1" fill="hold">
                                          <p:stCondLst>
                                            <p:cond delay="499"/>
                                          </p:stCondLst>
                                        </p:cTn>
                                        <p:tgtEl>
                                          <p:spTgt spid="14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2.91667E-6 -1.11111E-6 L 0.00013 0.04607 " pathEditMode="relative" rAng="0" ptsTypes="AA">
                                      <p:cBhvr>
                                        <p:cTn id="51" dur="2000" fill="hold"/>
                                        <p:tgtEl>
                                          <p:spTgt spid="14"/>
                                        </p:tgtEl>
                                        <p:attrNameLst>
                                          <p:attrName>ppt_x</p:attrName>
                                          <p:attrName>ppt_y</p:attrName>
                                        </p:attrNameLst>
                                      </p:cBhvr>
                                      <p:rCtr x="0" y="2292"/>
                                    </p:animMotion>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7" grpId="0"/>
      <p:bldP spid="148" grpId="0"/>
      <p:bldP spid="56" grpId="0"/>
      <p:bldP spid="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18EC-DC3E-DEFA-7EA9-1F52A206D4E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B15175C-9F92-0A47-6F07-5BF06D8A94EB}"/>
              </a:ext>
            </a:extLst>
          </p:cNvPr>
          <p:cNvSpPr>
            <a:spLocks noGrp="1"/>
          </p:cNvSpPr>
          <p:nvPr>
            <p:ph idx="1"/>
          </p:nvPr>
        </p:nvSpPr>
        <p:spPr/>
        <p:txBody>
          <a:bodyPr/>
          <a:lstStyle/>
          <a:p>
            <a:r>
              <a:rPr lang="en-US" dirty="0"/>
              <a:t>Lots to get done</a:t>
            </a:r>
          </a:p>
          <a:p>
            <a:r>
              <a:rPr lang="en-US" dirty="0"/>
              <a:t>Need lots of help (students, postdocs, researchers)</a:t>
            </a:r>
          </a:p>
          <a:p>
            <a:r>
              <a:rPr lang="en-US" dirty="0"/>
              <a:t>Great opportunity to get experience with installing a large-scale modern experiment</a:t>
            </a:r>
          </a:p>
          <a:p>
            <a:r>
              <a:rPr lang="en-US" dirty="0"/>
              <a:t>Overall picture/plan in place, but details like precise schedule and personnel still need to be worked out.</a:t>
            </a:r>
          </a:p>
        </p:txBody>
      </p:sp>
      <p:sp>
        <p:nvSpPr>
          <p:cNvPr id="4" name="Slide Number Placeholder 3">
            <a:extLst>
              <a:ext uri="{FF2B5EF4-FFF2-40B4-BE49-F238E27FC236}">
                <a16:creationId xmlns:a16="http://schemas.microsoft.com/office/drawing/2014/main" id="{305FF5F1-3013-398A-6077-82F53715EE7D}"/>
              </a:ext>
            </a:extLst>
          </p:cNvPr>
          <p:cNvSpPr>
            <a:spLocks noGrp="1"/>
          </p:cNvSpPr>
          <p:nvPr>
            <p:ph type="sldNum" sz="quarter" idx="12"/>
          </p:nvPr>
        </p:nvSpPr>
        <p:spPr/>
        <p:txBody>
          <a:bodyPr/>
          <a:lstStyle/>
          <a:p>
            <a:fld id="{8114C9C3-A0EC-7346-A0BA-8471F2015DEE}" type="slidenum">
              <a:rPr lang="en-US" smtClean="0"/>
              <a:t>23</a:t>
            </a:fld>
            <a:endParaRPr lang="en-US"/>
          </a:p>
        </p:txBody>
      </p:sp>
    </p:spTree>
    <p:extLst>
      <p:ext uri="{BB962C8B-B14F-4D97-AF65-F5344CB8AC3E}">
        <p14:creationId xmlns:p14="http://schemas.microsoft.com/office/powerpoint/2010/main" val="3256647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4B79-B314-CA65-9930-69DC515FEAB3}"/>
              </a:ext>
            </a:extLst>
          </p:cNvPr>
          <p:cNvSpPr>
            <a:spLocks noGrp="1"/>
          </p:cNvSpPr>
          <p:nvPr>
            <p:ph type="title"/>
          </p:nvPr>
        </p:nvSpPr>
        <p:spPr>
          <a:xfrm>
            <a:off x="1" y="0"/>
            <a:ext cx="5673968" cy="1055077"/>
          </a:xfrm>
          <a:solidFill>
            <a:srgbClr val="00B0F0">
              <a:alpha val="50196"/>
            </a:srgbClr>
          </a:solidFill>
        </p:spPr>
        <p:txBody>
          <a:bodyPr/>
          <a:lstStyle/>
          <a:p>
            <a:r>
              <a:rPr lang="en-US" dirty="0" err="1"/>
              <a:t>ECal</a:t>
            </a:r>
            <a:r>
              <a:rPr lang="en-US" dirty="0"/>
              <a:t> overview</a:t>
            </a:r>
          </a:p>
        </p:txBody>
      </p:sp>
      <p:sp>
        <p:nvSpPr>
          <p:cNvPr id="3" name="Content Placeholder 2">
            <a:extLst>
              <a:ext uri="{FF2B5EF4-FFF2-40B4-BE49-F238E27FC236}">
                <a16:creationId xmlns:a16="http://schemas.microsoft.com/office/drawing/2014/main" id="{38884ACF-9E33-74D4-DC58-329D9FB4D22D}"/>
              </a:ext>
            </a:extLst>
          </p:cNvPr>
          <p:cNvSpPr>
            <a:spLocks noGrp="1"/>
          </p:cNvSpPr>
          <p:nvPr>
            <p:ph idx="1"/>
          </p:nvPr>
        </p:nvSpPr>
        <p:spPr>
          <a:xfrm>
            <a:off x="422032" y="1184031"/>
            <a:ext cx="5076092" cy="4723301"/>
          </a:xfrm>
        </p:spPr>
        <p:txBody>
          <a:bodyPr>
            <a:normAutofit fontScale="85000" lnSpcReduction="20000"/>
          </a:bodyPr>
          <a:lstStyle/>
          <a:p>
            <a:r>
              <a:rPr lang="en-US" dirty="0"/>
              <a:t>184 </a:t>
            </a:r>
            <a:r>
              <a:rPr lang="en-US" dirty="0" err="1"/>
              <a:t>supermodules</a:t>
            </a:r>
            <a:r>
              <a:rPr lang="en-US" dirty="0"/>
              <a:t> </a:t>
            </a:r>
          </a:p>
          <a:p>
            <a:pPr lvl="1"/>
            <a:r>
              <a:rPr lang="en-US" dirty="0"/>
              <a:t>Each with 9 crystals and 9 PMTs</a:t>
            </a:r>
          </a:p>
          <a:p>
            <a:pPr lvl="1"/>
            <a:r>
              <a:rPr lang="en-US" dirty="0"/>
              <a:t>5”x 5”</a:t>
            </a:r>
          </a:p>
          <a:p>
            <a:pPr lvl="1"/>
            <a:r>
              <a:rPr lang="en-US" dirty="0"/>
              <a:t>23 tall (9.6’) and 9.5 (4.0’) wide in active area</a:t>
            </a:r>
          </a:p>
          <a:p>
            <a:r>
              <a:rPr lang="en-US" dirty="0"/>
              <a:t>Frame sits on elevated (3’ tall) platform. </a:t>
            </a:r>
          </a:p>
          <a:p>
            <a:pPr lvl="1"/>
            <a:r>
              <a:rPr lang="en-US" dirty="0"/>
              <a:t>Frame further elevates active area so that bottom row is 5’ off the hall floor and the detector is centered on beam line 10’ off the floor</a:t>
            </a:r>
          </a:p>
          <a:p>
            <a:r>
              <a:rPr lang="en-US" dirty="0"/>
              <a:t>Inactive crystals used for stacking support</a:t>
            </a:r>
          </a:p>
          <a:p>
            <a:r>
              <a:rPr lang="en-US" dirty="0"/>
              <a:t>Will be located at three different angles and distances from target so entire platform on </a:t>
            </a:r>
            <a:r>
              <a:rPr lang="en-US" dirty="0" err="1"/>
              <a:t>Hilman</a:t>
            </a:r>
            <a:r>
              <a:rPr lang="en-US" dirty="0"/>
              <a:t> rollers</a:t>
            </a:r>
          </a:p>
          <a:p>
            <a:pPr marL="0" indent="0">
              <a:buNone/>
            </a:pPr>
            <a:endParaRPr lang="en-US" dirty="0"/>
          </a:p>
        </p:txBody>
      </p:sp>
      <p:pic>
        <p:nvPicPr>
          <p:cNvPr id="6" name="Picture 5">
            <a:extLst>
              <a:ext uri="{FF2B5EF4-FFF2-40B4-BE49-F238E27FC236}">
                <a16:creationId xmlns:a16="http://schemas.microsoft.com/office/drawing/2014/main" id="{B44A5A8E-89AA-0BC8-CA16-9EA64EB18266}"/>
              </a:ext>
            </a:extLst>
          </p:cNvPr>
          <p:cNvPicPr>
            <a:picLocks noChangeAspect="1"/>
          </p:cNvPicPr>
          <p:nvPr/>
        </p:nvPicPr>
        <p:blipFill>
          <a:blip r:embed="rId2"/>
          <a:stretch>
            <a:fillRect/>
          </a:stretch>
        </p:blipFill>
        <p:spPr>
          <a:xfrm>
            <a:off x="6127701" y="0"/>
            <a:ext cx="5563673" cy="6858000"/>
          </a:xfrm>
          <a:prstGeom prst="rect">
            <a:avLst/>
          </a:prstGeom>
        </p:spPr>
      </p:pic>
      <p:sp>
        <p:nvSpPr>
          <p:cNvPr id="7" name="Slide Number Placeholder 6">
            <a:extLst>
              <a:ext uri="{FF2B5EF4-FFF2-40B4-BE49-F238E27FC236}">
                <a16:creationId xmlns:a16="http://schemas.microsoft.com/office/drawing/2014/main" id="{E542E329-DCAE-7E3F-E732-8898AAED7576}"/>
              </a:ext>
            </a:extLst>
          </p:cNvPr>
          <p:cNvSpPr>
            <a:spLocks noGrp="1"/>
          </p:cNvSpPr>
          <p:nvPr>
            <p:ph type="sldNum" sz="quarter" idx="12"/>
          </p:nvPr>
        </p:nvSpPr>
        <p:spPr/>
        <p:txBody>
          <a:bodyPr/>
          <a:lstStyle/>
          <a:p>
            <a:fld id="{8114C9C3-A0EC-7346-A0BA-8471F2015DEE}" type="slidenum">
              <a:rPr lang="en-US" smtClean="0"/>
              <a:t>3</a:t>
            </a:fld>
            <a:endParaRPr lang="en-US"/>
          </a:p>
        </p:txBody>
      </p:sp>
    </p:spTree>
    <p:extLst>
      <p:ext uri="{BB962C8B-B14F-4D97-AF65-F5344CB8AC3E}">
        <p14:creationId xmlns:p14="http://schemas.microsoft.com/office/powerpoint/2010/main" val="251094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5B15-DBE2-FA00-6AF5-46639C53CF6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192EFE-3A74-6BD2-9289-B042BB99B408}"/>
              </a:ext>
            </a:extLst>
          </p:cNvPr>
          <p:cNvPicPr>
            <a:picLocks noGrp="1" noChangeAspect="1"/>
          </p:cNvPicPr>
          <p:nvPr>
            <p:ph idx="1"/>
          </p:nvPr>
        </p:nvPicPr>
        <p:blipFill>
          <a:blip r:embed="rId2"/>
          <a:stretch>
            <a:fillRect/>
          </a:stretch>
        </p:blipFill>
        <p:spPr>
          <a:xfrm>
            <a:off x="5162079" y="69958"/>
            <a:ext cx="2911404" cy="6782435"/>
          </a:xfrm>
          <a:prstGeom prst="rect">
            <a:avLst/>
          </a:prstGeom>
        </p:spPr>
      </p:pic>
      <p:sp>
        <p:nvSpPr>
          <p:cNvPr id="4" name="Slide Number Placeholder 3">
            <a:extLst>
              <a:ext uri="{FF2B5EF4-FFF2-40B4-BE49-F238E27FC236}">
                <a16:creationId xmlns:a16="http://schemas.microsoft.com/office/drawing/2014/main" id="{469C8285-69C8-5DAA-F1DA-67B6E98E4FFF}"/>
              </a:ext>
            </a:extLst>
          </p:cNvPr>
          <p:cNvSpPr>
            <a:spLocks noGrp="1"/>
          </p:cNvSpPr>
          <p:nvPr>
            <p:ph type="sldNum" sz="quarter" idx="12"/>
          </p:nvPr>
        </p:nvSpPr>
        <p:spPr/>
        <p:txBody>
          <a:bodyPr/>
          <a:lstStyle/>
          <a:p>
            <a:fld id="{8114C9C3-A0EC-7346-A0BA-8471F2015DEE}" type="slidenum">
              <a:rPr lang="en-US" smtClean="0"/>
              <a:t>4</a:t>
            </a:fld>
            <a:endParaRPr lang="en-US"/>
          </a:p>
        </p:txBody>
      </p:sp>
    </p:spTree>
    <p:extLst>
      <p:ext uri="{BB962C8B-B14F-4D97-AF65-F5344CB8AC3E}">
        <p14:creationId xmlns:p14="http://schemas.microsoft.com/office/powerpoint/2010/main" val="676470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General considerations</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46539" y="1184031"/>
            <a:ext cx="11693768" cy="5345722"/>
          </a:xfrm>
        </p:spPr>
        <p:txBody>
          <a:bodyPr/>
          <a:lstStyle/>
          <a:p>
            <a:r>
              <a:rPr lang="en-US" dirty="0"/>
              <a:t>Due to space constraints onsite, installation will primarily happen in the Hall </a:t>
            </a:r>
          </a:p>
          <a:p>
            <a:r>
              <a:rPr lang="en-US" dirty="0"/>
              <a:t>Will have to work around crane repair activity this summer and break for running GEn/ALL (Aug-Sept 2023) and GEn-RP/KLL (Feb 2024)</a:t>
            </a:r>
          </a:p>
          <a:p>
            <a:r>
              <a:rPr lang="en-US" dirty="0"/>
              <a:t>Electronics, cables, patch panels and rack space currently used by </a:t>
            </a:r>
            <a:r>
              <a:rPr lang="en-US" dirty="0" err="1"/>
              <a:t>BigBite</a:t>
            </a:r>
            <a:r>
              <a:rPr lang="en-US" dirty="0"/>
              <a:t>, GRINCH and Hodoscope will be repurposed for </a:t>
            </a:r>
            <a:r>
              <a:rPr lang="en-US" dirty="0" err="1"/>
              <a:t>ECal</a:t>
            </a:r>
            <a:r>
              <a:rPr lang="en-US" dirty="0"/>
              <a:t> </a:t>
            </a:r>
            <a:endParaRPr lang="en-US" dirty="0">
              <a:sym typeface="Wingdings" pitchFamily="2" charset="2"/>
            </a:endParaRPr>
          </a:p>
          <a:p>
            <a:pPr lvl="1"/>
            <a:r>
              <a:rPr lang="en-US" dirty="0">
                <a:sym typeface="Wingdings" pitchFamily="2" charset="2"/>
              </a:rPr>
              <a:t>Much of the activity will be compressed into the Spring and Summer of 2024</a:t>
            </a:r>
          </a:p>
          <a:p>
            <a:pPr lvl="1"/>
            <a:r>
              <a:rPr lang="en-US" dirty="0">
                <a:sym typeface="Wingdings" pitchFamily="2" charset="2"/>
              </a:rPr>
              <a:t>Limited in the amount of early electronics we can hook-up/pre-install</a:t>
            </a:r>
          </a:p>
          <a:p>
            <a:r>
              <a:rPr lang="en-US" dirty="0" err="1">
                <a:sym typeface="Wingdings" pitchFamily="2" charset="2"/>
              </a:rPr>
              <a:t>ECal</a:t>
            </a:r>
            <a:r>
              <a:rPr lang="en-US" dirty="0">
                <a:sym typeface="Wingdings" pitchFamily="2" charset="2"/>
              </a:rPr>
              <a:t> is just one arm of a complex experimental installation. </a:t>
            </a:r>
          </a:p>
          <a:p>
            <a:pPr lvl="1"/>
            <a:r>
              <a:rPr lang="en-US" dirty="0">
                <a:sym typeface="Wingdings" pitchFamily="2" charset="2"/>
              </a:rPr>
              <a:t>Need to coordinate activities between different parties to ensure we aren’t hindering each other’s progress.</a:t>
            </a:r>
          </a:p>
          <a:p>
            <a:pPr lvl="1"/>
            <a:r>
              <a:rPr lang="en-US" dirty="0">
                <a:sym typeface="Wingdings" pitchFamily="2" charset="2"/>
              </a:rPr>
              <a:t>To the best extent possible, map out daily activities in advance and distribute to other teams with possible overlapping or colliding goals</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1A462EA2-74F9-C49E-41BB-528233FD8857}"/>
              </a:ext>
            </a:extLst>
          </p:cNvPr>
          <p:cNvSpPr>
            <a:spLocks noGrp="1"/>
          </p:cNvSpPr>
          <p:nvPr>
            <p:ph type="sldNum" sz="quarter" idx="12"/>
          </p:nvPr>
        </p:nvSpPr>
        <p:spPr/>
        <p:txBody>
          <a:bodyPr/>
          <a:lstStyle/>
          <a:p>
            <a:fld id="{8114C9C3-A0EC-7346-A0BA-8471F2015DEE}" type="slidenum">
              <a:rPr lang="en-US" smtClean="0"/>
              <a:t>5</a:t>
            </a:fld>
            <a:endParaRPr lang="en-US"/>
          </a:p>
        </p:txBody>
      </p:sp>
    </p:spTree>
    <p:extLst>
      <p:ext uri="{BB962C8B-B14F-4D97-AF65-F5344CB8AC3E}">
        <p14:creationId xmlns:p14="http://schemas.microsoft.com/office/powerpoint/2010/main" val="334521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Components for installation and assembly </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46539" y="1019908"/>
            <a:ext cx="10415953" cy="5732583"/>
          </a:xfrm>
        </p:spPr>
        <p:txBody>
          <a:bodyPr>
            <a:normAutofit lnSpcReduction="10000"/>
          </a:bodyPr>
          <a:lstStyle/>
          <a:p>
            <a:pPr marL="514350" indent="-514350">
              <a:buFont typeface="+mj-lt"/>
              <a:buAutoNum type="arabicPeriod"/>
            </a:pPr>
            <a:r>
              <a:rPr lang="en-US" dirty="0" err="1"/>
              <a:t>ECal</a:t>
            </a:r>
            <a:r>
              <a:rPr lang="en-US" dirty="0"/>
              <a:t> supermodule stack</a:t>
            </a:r>
          </a:p>
          <a:p>
            <a:pPr lvl="1"/>
            <a:r>
              <a:rPr lang="en-US" dirty="0"/>
              <a:t>Install frame on platform</a:t>
            </a:r>
          </a:p>
          <a:p>
            <a:pPr lvl="1"/>
            <a:r>
              <a:rPr lang="en-US" dirty="0"/>
              <a:t>Install lifting assembly for moving </a:t>
            </a:r>
            <a:r>
              <a:rPr lang="en-US" dirty="0" err="1"/>
              <a:t>supermodules</a:t>
            </a:r>
            <a:r>
              <a:rPr lang="en-US" dirty="0"/>
              <a:t> into place</a:t>
            </a:r>
          </a:p>
          <a:p>
            <a:pPr lvl="1"/>
            <a:r>
              <a:rPr lang="en-US" dirty="0"/>
              <a:t>Stack crystals+ </a:t>
            </a:r>
            <a:r>
              <a:rPr lang="en-US" dirty="0" err="1"/>
              <a:t>supermodules</a:t>
            </a:r>
            <a:endParaRPr lang="en-US" dirty="0"/>
          </a:p>
          <a:p>
            <a:pPr lvl="1"/>
            <a:r>
              <a:rPr lang="en-US" dirty="0"/>
              <a:t>Assemble heating system </a:t>
            </a:r>
          </a:p>
          <a:p>
            <a:pPr lvl="1"/>
            <a:r>
              <a:rPr lang="en-US" dirty="0"/>
              <a:t>Install insulation and light-tight enclosure assembly</a:t>
            </a:r>
          </a:p>
          <a:p>
            <a:pPr lvl="1"/>
            <a:r>
              <a:rPr lang="en-US" dirty="0"/>
              <a:t>Install PMTs + bases carefully documenting the position of each individually calibrated PMT in the matrix</a:t>
            </a:r>
          </a:p>
          <a:p>
            <a:pPr lvl="1"/>
            <a:r>
              <a:rPr lang="en-US" dirty="0"/>
              <a:t>Install light guide cooling system</a:t>
            </a:r>
          </a:p>
          <a:p>
            <a:pPr lvl="1"/>
            <a:r>
              <a:rPr lang="en-US" dirty="0"/>
              <a:t>Install frame + patch panels for PMT </a:t>
            </a:r>
            <a:r>
              <a:rPr lang="en-US" dirty="0" err="1"/>
              <a:t>signal+HV</a:t>
            </a:r>
            <a:r>
              <a:rPr lang="en-US" dirty="0"/>
              <a:t> cables</a:t>
            </a:r>
          </a:p>
          <a:p>
            <a:pPr lvl="1"/>
            <a:r>
              <a:rPr lang="en-US" dirty="0"/>
              <a:t>Map and label HV and signal cables</a:t>
            </a:r>
          </a:p>
          <a:p>
            <a:pPr lvl="1"/>
            <a:r>
              <a:rPr lang="en-US" dirty="0"/>
              <a:t>Install HV boxes outside enclosure</a:t>
            </a:r>
          </a:p>
          <a:p>
            <a:pPr lvl="1"/>
            <a:r>
              <a:rPr lang="en-US" dirty="0"/>
              <a:t>Route HV lines to boxes</a:t>
            </a:r>
          </a:p>
          <a:p>
            <a:pPr lvl="1"/>
            <a:r>
              <a:rPr lang="en-US" dirty="0"/>
              <a:t>Route signal cables to Front End racks</a:t>
            </a:r>
          </a:p>
          <a:p>
            <a:pPr lvl="1"/>
            <a:r>
              <a:rPr lang="en-US" dirty="0"/>
              <a:t>Test heating system meets requirements in full set up</a:t>
            </a:r>
          </a:p>
          <a:p>
            <a:pPr marL="457200" lvl="1" indent="0">
              <a:buNone/>
            </a:pPr>
            <a:endParaRPr lang="en-US" dirty="0"/>
          </a:p>
        </p:txBody>
      </p:sp>
      <p:sp>
        <p:nvSpPr>
          <p:cNvPr id="4" name="Slide Number Placeholder 3">
            <a:extLst>
              <a:ext uri="{FF2B5EF4-FFF2-40B4-BE49-F238E27FC236}">
                <a16:creationId xmlns:a16="http://schemas.microsoft.com/office/drawing/2014/main" id="{CD3DC17E-8DC6-D093-915C-98B2F4EC0EDE}"/>
              </a:ext>
            </a:extLst>
          </p:cNvPr>
          <p:cNvSpPr>
            <a:spLocks noGrp="1"/>
          </p:cNvSpPr>
          <p:nvPr>
            <p:ph type="sldNum" sz="quarter" idx="12"/>
          </p:nvPr>
        </p:nvSpPr>
        <p:spPr/>
        <p:txBody>
          <a:bodyPr/>
          <a:lstStyle/>
          <a:p>
            <a:fld id="{8114C9C3-A0EC-7346-A0BA-8471F2015DEE}" type="slidenum">
              <a:rPr lang="en-US" smtClean="0"/>
              <a:t>6</a:t>
            </a:fld>
            <a:endParaRPr lang="en-US"/>
          </a:p>
        </p:txBody>
      </p:sp>
    </p:spTree>
    <p:extLst>
      <p:ext uri="{BB962C8B-B14F-4D97-AF65-F5344CB8AC3E}">
        <p14:creationId xmlns:p14="http://schemas.microsoft.com/office/powerpoint/2010/main" val="2155097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Components for installation and assembly </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23093" y="1125415"/>
            <a:ext cx="10415953" cy="5967045"/>
          </a:xfrm>
        </p:spPr>
        <p:txBody>
          <a:bodyPr>
            <a:normAutofit/>
          </a:bodyPr>
          <a:lstStyle/>
          <a:p>
            <a:pPr marL="514350" indent="-514350">
              <a:buFont typeface="+mj-lt"/>
              <a:buAutoNum type="arabicPeriod" startAt="2"/>
            </a:pPr>
            <a:r>
              <a:rPr lang="en-US" dirty="0"/>
              <a:t>Front end electronics </a:t>
            </a:r>
          </a:p>
          <a:p>
            <a:pPr lvl="1"/>
            <a:r>
              <a:rPr lang="en-US" dirty="0"/>
              <a:t>Install racks on platform and power them up</a:t>
            </a:r>
          </a:p>
          <a:p>
            <a:pPr lvl="1"/>
            <a:r>
              <a:rPr lang="en-US" dirty="0"/>
              <a:t>Install NIM crates + cooling fans + patch panels</a:t>
            </a:r>
          </a:p>
          <a:p>
            <a:pPr lvl="1"/>
            <a:r>
              <a:rPr lang="en-US" dirty="0"/>
              <a:t>Create channel map for each PMT to summing module channel</a:t>
            </a:r>
          </a:p>
          <a:p>
            <a:pPr lvl="1"/>
            <a:r>
              <a:rPr lang="en-US" dirty="0"/>
              <a:t>Attach cables to proper summing modules</a:t>
            </a:r>
          </a:p>
          <a:p>
            <a:pPr lvl="1"/>
            <a:r>
              <a:rPr lang="en-US" dirty="0"/>
              <a:t>Create map and label PMT to patch panel channels</a:t>
            </a:r>
          </a:p>
          <a:p>
            <a:pPr lvl="1"/>
            <a:r>
              <a:rPr lang="en-US" dirty="0"/>
              <a:t>Build ribbon cables and attach from  to patch panels</a:t>
            </a:r>
          </a:p>
          <a:p>
            <a:pPr lvl="1"/>
            <a:r>
              <a:rPr lang="en-US" dirty="0"/>
              <a:t>At the earliest possible, check each of the 1656 individual PMT and HV channel by reading them out on an oscilloscope at the patch panel. Repair/replace (cables, PMTs, bases as needed)</a:t>
            </a:r>
          </a:p>
          <a:p>
            <a:pPr lvl="1"/>
            <a:endParaRPr lang="en-US" dirty="0"/>
          </a:p>
          <a:p>
            <a:pPr marL="457200" lvl="1" indent="0">
              <a:buNone/>
            </a:pP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2DA9F1A-6572-A0FA-9367-8614A6CA670D}"/>
              </a:ext>
            </a:extLst>
          </p:cNvPr>
          <p:cNvSpPr>
            <a:spLocks noGrp="1"/>
          </p:cNvSpPr>
          <p:nvPr>
            <p:ph type="sldNum" sz="quarter" idx="12"/>
          </p:nvPr>
        </p:nvSpPr>
        <p:spPr/>
        <p:txBody>
          <a:bodyPr/>
          <a:lstStyle/>
          <a:p>
            <a:fld id="{8114C9C3-A0EC-7346-A0BA-8471F2015DEE}" type="slidenum">
              <a:rPr lang="en-US" smtClean="0"/>
              <a:t>7</a:t>
            </a:fld>
            <a:endParaRPr lang="en-US"/>
          </a:p>
        </p:txBody>
      </p:sp>
    </p:spTree>
    <p:extLst>
      <p:ext uri="{BB962C8B-B14F-4D97-AF65-F5344CB8AC3E}">
        <p14:creationId xmlns:p14="http://schemas.microsoft.com/office/powerpoint/2010/main" val="2575105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Components for installation and assembly </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93432" y="1055076"/>
            <a:ext cx="10415953" cy="5802924"/>
          </a:xfrm>
        </p:spPr>
        <p:txBody>
          <a:bodyPr>
            <a:normAutofit/>
          </a:bodyPr>
          <a:lstStyle/>
          <a:p>
            <a:pPr marL="514350" indent="-514350">
              <a:buFont typeface="+mj-lt"/>
              <a:buAutoNum type="arabicPeriod" startAt="5"/>
            </a:pPr>
            <a:r>
              <a:rPr lang="en-US" dirty="0"/>
              <a:t>HV system installation</a:t>
            </a:r>
          </a:p>
          <a:p>
            <a:pPr lvl="1"/>
            <a:r>
              <a:rPr lang="en-US" dirty="0"/>
              <a:t>Make remaining 24 pin HV cables and break out boxes</a:t>
            </a:r>
          </a:p>
          <a:p>
            <a:pPr lvl="1"/>
            <a:r>
              <a:rPr lang="en-US" dirty="0"/>
              <a:t>Route 75m cables from racks near detector to SHV panel boxes in DAQ bunker</a:t>
            </a:r>
          </a:p>
          <a:p>
            <a:pPr lvl="1"/>
            <a:r>
              <a:rPr lang="en-US" dirty="0"/>
              <a:t>Install SHV supplies + modules in racks in DAQ bunker</a:t>
            </a:r>
          </a:p>
          <a:p>
            <a:pPr lvl="1"/>
            <a:r>
              <a:rPr lang="en-US" dirty="0"/>
              <a:t>Create map for SHV panels to supply channels</a:t>
            </a:r>
          </a:p>
          <a:p>
            <a:pPr lvl="1"/>
            <a:r>
              <a:rPr lang="en-US" dirty="0"/>
              <a:t>Run SHV cables from patch panels to modules</a:t>
            </a:r>
          </a:p>
          <a:p>
            <a:pPr lvl="1"/>
            <a:r>
              <a:rPr lang="en-US" dirty="0"/>
              <a:t>Test each channel and replace modules as needed</a:t>
            </a:r>
          </a:p>
          <a:p>
            <a:pPr marL="514350" indent="-514350">
              <a:buFont typeface="+mj-lt"/>
              <a:buAutoNum type="arabicPeriod" startAt="6"/>
            </a:pPr>
            <a:r>
              <a:rPr lang="en-US" dirty="0"/>
              <a:t>Test entire HV + readout chain using </a:t>
            </a:r>
            <a:r>
              <a:rPr lang="en-US" dirty="0" err="1"/>
              <a:t>cosmics</a:t>
            </a:r>
            <a:endParaRPr lang="en-US" dirty="0"/>
          </a:p>
          <a:p>
            <a:pPr marL="514350" indent="-514350">
              <a:buFont typeface="+mj-lt"/>
              <a:buAutoNum type="arabicPeriod" startAt="6"/>
            </a:pPr>
            <a:r>
              <a:rPr lang="en-US" dirty="0"/>
              <a:t>Gain match using </a:t>
            </a:r>
            <a:r>
              <a:rPr lang="en-US" dirty="0" err="1"/>
              <a:t>cosmics</a:t>
            </a:r>
            <a:r>
              <a:rPr lang="en-US" dirty="0"/>
              <a:t> (do we need cosmic paddles for a trigger?) and input from simulation using procedure similar to the one used in calibrating </a:t>
            </a:r>
            <a:r>
              <a:rPr lang="en-US" dirty="0" err="1"/>
              <a:t>BigBite</a:t>
            </a:r>
            <a:endParaRPr lang="en-US" dirty="0"/>
          </a:p>
        </p:txBody>
      </p:sp>
      <p:sp>
        <p:nvSpPr>
          <p:cNvPr id="4" name="Slide Number Placeholder 3">
            <a:extLst>
              <a:ext uri="{FF2B5EF4-FFF2-40B4-BE49-F238E27FC236}">
                <a16:creationId xmlns:a16="http://schemas.microsoft.com/office/drawing/2014/main" id="{3DB36F79-6386-5B52-C02F-C67BA978BB34}"/>
              </a:ext>
            </a:extLst>
          </p:cNvPr>
          <p:cNvSpPr>
            <a:spLocks noGrp="1"/>
          </p:cNvSpPr>
          <p:nvPr>
            <p:ph type="sldNum" sz="quarter" idx="12"/>
          </p:nvPr>
        </p:nvSpPr>
        <p:spPr/>
        <p:txBody>
          <a:bodyPr/>
          <a:lstStyle/>
          <a:p>
            <a:fld id="{8114C9C3-A0EC-7346-A0BA-8471F2015DEE}" type="slidenum">
              <a:rPr lang="en-US" smtClean="0"/>
              <a:t>8</a:t>
            </a:fld>
            <a:endParaRPr lang="en-US"/>
          </a:p>
        </p:txBody>
      </p:sp>
    </p:spTree>
    <p:extLst>
      <p:ext uri="{BB962C8B-B14F-4D97-AF65-F5344CB8AC3E}">
        <p14:creationId xmlns:p14="http://schemas.microsoft.com/office/powerpoint/2010/main" val="94801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7011-AAE2-AFEA-CF76-8926BA4E9765}"/>
              </a:ext>
            </a:extLst>
          </p:cNvPr>
          <p:cNvSpPr>
            <a:spLocks noGrp="1"/>
          </p:cNvSpPr>
          <p:nvPr>
            <p:ph type="title"/>
          </p:nvPr>
        </p:nvSpPr>
        <p:spPr>
          <a:xfrm>
            <a:off x="0" y="0"/>
            <a:ext cx="12192000" cy="1008185"/>
          </a:xfrm>
          <a:solidFill>
            <a:srgbClr val="00B0F0">
              <a:alpha val="50980"/>
            </a:srgbClr>
          </a:solidFill>
        </p:spPr>
        <p:txBody>
          <a:bodyPr>
            <a:normAutofit/>
          </a:bodyPr>
          <a:lstStyle/>
          <a:p>
            <a:r>
              <a:rPr lang="en-US" dirty="0"/>
              <a:t>Components for installation and assembly </a:t>
            </a:r>
          </a:p>
        </p:txBody>
      </p:sp>
      <p:sp>
        <p:nvSpPr>
          <p:cNvPr id="3" name="Content Placeholder 2">
            <a:extLst>
              <a:ext uri="{FF2B5EF4-FFF2-40B4-BE49-F238E27FC236}">
                <a16:creationId xmlns:a16="http://schemas.microsoft.com/office/drawing/2014/main" id="{72A3A33D-8CD6-703C-08DE-14CB3301C33B}"/>
              </a:ext>
            </a:extLst>
          </p:cNvPr>
          <p:cNvSpPr>
            <a:spLocks noGrp="1"/>
          </p:cNvSpPr>
          <p:nvPr>
            <p:ph idx="1"/>
          </p:nvPr>
        </p:nvSpPr>
        <p:spPr>
          <a:xfrm>
            <a:off x="193432" y="1055076"/>
            <a:ext cx="10415953" cy="5802924"/>
          </a:xfrm>
        </p:spPr>
        <p:txBody>
          <a:bodyPr>
            <a:normAutofit fontScale="92500" lnSpcReduction="20000"/>
          </a:bodyPr>
          <a:lstStyle/>
          <a:p>
            <a:pPr marL="514350" indent="-514350">
              <a:buFont typeface="+mj-lt"/>
              <a:buAutoNum type="arabicPeriod" startAt="3"/>
            </a:pPr>
            <a:r>
              <a:rPr lang="en-US" dirty="0"/>
              <a:t>Signal cables from Front End to DAQ bunker</a:t>
            </a:r>
          </a:p>
          <a:p>
            <a:pPr lvl="1"/>
            <a:r>
              <a:rPr lang="en-US" dirty="0"/>
              <a:t>1656 long cables</a:t>
            </a:r>
          </a:p>
          <a:p>
            <a:pPr lvl="1"/>
            <a:r>
              <a:rPr lang="en-US" dirty="0"/>
              <a:t>Have a combination of 110m, 100m and 75m cables</a:t>
            </a:r>
          </a:p>
          <a:p>
            <a:pPr lvl="1"/>
            <a:r>
              <a:rPr lang="en-US" dirty="0"/>
              <a:t>Making 800 more 75m cables</a:t>
            </a:r>
          </a:p>
          <a:p>
            <a:pPr lvl="1"/>
            <a:r>
              <a:rPr lang="en-US" dirty="0"/>
              <a:t>Label and test</a:t>
            </a:r>
          </a:p>
          <a:p>
            <a:pPr lvl="1"/>
            <a:r>
              <a:rPr lang="en-US" dirty="0"/>
              <a:t>BNC to BNC going from FE patch panel to DAQ patch panel</a:t>
            </a:r>
          </a:p>
          <a:p>
            <a:pPr marL="514350" indent="-514350">
              <a:buFont typeface="+mj-lt"/>
              <a:buAutoNum type="arabicPeriod" startAt="3"/>
            </a:pPr>
            <a:r>
              <a:rPr lang="en-US" dirty="0"/>
              <a:t>DAQ electronics </a:t>
            </a:r>
          </a:p>
          <a:p>
            <a:pPr lvl="1"/>
            <a:r>
              <a:rPr lang="en-US" dirty="0"/>
              <a:t>Going with FADC-based system</a:t>
            </a:r>
          </a:p>
          <a:p>
            <a:pPr lvl="1"/>
            <a:r>
              <a:rPr lang="en-US" dirty="0"/>
              <a:t>Install 7 VME crates (up to 256 channels per crate) for 104 FADCs + 1 VME crate for trigger supervisor</a:t>
            </a:r>
          </a:p>
          <a:p>
            <a:pPr lvl="1"/>
            <a:r>
              <a:rPr lang="en-US" dirty="0"/>
              <a:t>Install 1 VXS crate + 1 NIM crate for scalers </a:t>
            </a:r>
          </a:p>
          <a:p>
            <a:pPr lvl="1"/>
            <a:r>
              <a:rPr lang="en-US" dirty="0"/>
              <a:t>Install patch panels (combination of BNC to LEMO  for LEMO-LEMO cables and BNC to BNC for BNC to LEMO cables)</a:t>
            </a:r>
          </a:p>
          <a:p>
            <a:pPr lvl="1"/>
            <a:r>
              <a:rPr lang="en-US" dirty="0"/>
              <a:t>Check signals at patch panels</a:t>
            </a:r>
          </a:p>
          <a:p>
            <a:pPr lvl="1"/>
            <a:r>
              <a:rPr lang="en-US" dirty="0"/>
              <a:t>Create map from patch panel to FADC channel</a:t>
            </a:r>
          </a:p>
          <a:p>
            <a:pPr lvl="1"/>
            <a:r>
              <a:rPr lang="en-US" dirty="0"/>
              <a:t>Install cables from patch panels to FADCs documenting relative cable path length from PMT to DAQ for each channel and grouping similar lengths into the same module</a:t>
            </a:r>
          </a:p>
          <a:p>
            <a:pPr marL="457200" lvl="1" indent="0">
              <a:buNone/>
            </a:pPr>
            <a:endParaRPr lang="en-US" dirty="0"/>
          </a:p>
          <a:p>
            <a:pPr lvl="1"/>
            <a:endParaRPr lang="en-US" dirty="0"/>
          </a:p>
          <a:p>
            <a:pPr marL="457200" lvl="1" indent="0">
              <a:buNone/>
            </a:pP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B1EB4289-FA34-AA3A-6ED3-8FABA3269148}"/>
              </a:ext>
            </a:extLst>
          </p:cNvPr>
          <p:cNvSpPr>
            <a:spLocks noGrp="1"/>
          </p:cNvSpPr>
          <p:nvPr>
            <p:ph type="sldNum" sz="quarter" idx="12"/>
          </p:nvPr>
        </p:nvSpPr>
        <p:spPr/>
        <p:txBody>
          <a:bodyPr/>
          <a:lstStyle/>
          <a:p>
            <a:fld id="{8114C9C3-A0EC-7346-A0BA-8471F2015DEE}" type="slidenum">
              <a:rPr lang="en-US" smtClean="0"/>
              <a:t>9</a:t>
            </a:fld>
            <a:endParaRPr lang="en-US"/>
          </a:p>
        </p:txBody>
      </p:sp>
    </p:spTree>
    <p:extLst>
      <p:ext uri="{BB962C8B-B14F-4D97-AF65-F5344CB8AC3E}">
        <p14:creationId xmlns:p14="http://schemas.microsoft.com/office/powerpoint/2010/main" val="3005818015"/>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3161</TotalTime>
  <Words>1930</Words>
  <Application>Microsoft Macintosh PowerPoint</Application>
  <PresentationFormat>Widescreen</PresentationFormat>
  <Paragraphs>304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 2013 - 2022</vt:lpstr>
      <vt:lpstr>ECal Installation</vt:lpstr>
      <vt:lpstr>Rough schedule</vt:lpstr>
      <vt:lpstr>ECal overview</vt:lpstr>
      <vt:lpstr>PowerPoint Presentation</vt:lpstr>
      <vt:lpstr>General considerations</vt:lpstr>
      <vt:lpstr>Components for installation and assembly </vt:lpstr>
      <vt:lpstr>Components for installation and assembly </vt:lpstr>
      <vt:lpstr>Components for installation and assembly </vt:lpstr>
      <vt:lpstr>Components for installation and assembly </vt:lpstr>
      <vt:lpstr>Ongoing efforts: heating tests</vt:lpstr>
      <vt:lpstr>Ongoing efforts: heating tests</vt:lpstr>
      <vt:lpstr>Ongoing efforts: heating tests</vt:lpstr>
      <vt:lpstr>Ongoing efforts: ECal platform</vt:lpstr>
      <vt:lpstr>Ongoing efforts: cables, HV boxes, etc.</vt:lpstr>
      <vt:lpstr>Big picture installation timeline</vt:lpstr>
      <vt:lpstr>Big picture installation timeline</vt:lpstr>
      <vt:lpstr>Big picture installation timeline</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GEp Preparations</dc:title>
  <dc:creator>Donald Jones</dc:creator>
  <cp:lastModifiedBy>Donald Jones</cp:lastModifiedBy>
  <cp:revision>2</cp:revision>
  <dcterms:created xsi:type="dcterms:W3CDTF">2023-03-22T16:29:51Z</dcterms:created>
  <dcterms:modified xsi:type="dcterms:W3CDTF">2023-03-30T16:28:01Z</dcterms:modified>
</cp:coreProperties>
</file>