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0" r:id="rId4"/>
    <p:sldId id="261" r:id="rId5"/>
    <p:sldId id="263" r:id="rId6"/>
    <p:sldId id="258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11F9C-D44E-4434-A405-9FB28A68B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83E88-70BD-41D8-8388-673ED08EA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A12AE-C77E-40CB-9A55-F33E4F6C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BFD6E-B982-4169-BD44-602FAF70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E650C-22AE-44A0-B1C8-1FA288AC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D5C2D-51C9-4CC5-A90D-3D3A85E9F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F3325-CBA1-424E-AD37-0CB51377D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7A1EB-5ACF-4036-9D4F-8621A705B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0693F-461F-46D7-9FB8-4EB9CF6A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FEFA4-66F4-42C5-B3A8-0B4931E81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444584-0D37-467D-BEB9-38C7A7631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A22A5-0690-42A6-930F-B41586D86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80C79-ADE0-4E9B-B4CB-A1322A12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8E216-7BBD-409F-A801-0EE8D8AD4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05B69-156D-426C-8E8B-7D9291B9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2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DC4B4-E2ED-40C5-AF96-6E1BA7AC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8A342-4EC5-4B80-84C1-0AFB36E4A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57A54-3D62-4C92-8FF6-8809528C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750E-78ED-4DF5-BE5C-42CF0B8E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FBD46-112C-4D73-A7F1-90C20C644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8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E6E61-FA6F-42DF-8CE7-4BB0DC35D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861A8-0751-4B11-A956-95D18AB17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BB3F7-AD89-441D-A4E7-820B86E25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250EB-7DD8-4CC1-B42E-A63EB7C7A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1BD30-07D3-4736-964C-7A067809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2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EFF3A-C39A-4B19-BD39-A6764F70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A603E-C559-4129-A18C-EFBA7A878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0211A-0FCA-448C-B27A-5EDA8237C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99F3F-CEFB-4898-8076-0DFD6C982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2DCA-EA88-47F4-BB93-A2B6FF3F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D4420-2787-4878-A3C7-5DE78E8E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5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7D5C-0B4D-44AB-B2EA-9406A77AA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A0D3E-0D60-4EE1-B12B-CF59695D6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E06FD-5C58-44AB-B638-407A43631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87D18-D051-4055-992F-030E10E42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C05B07-24DA-4759-9EC5-D85A9445E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5E1CE2-E66A-46A0-A7F9-D29A2CC1B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6637E-30CF-4FB2-A93E-DF38DF9B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E81979-550D-4B40-98FD-789DCA38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9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27BE-9B24-49F9-90E8-4ADD9C73A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9962F6-4806-40F5-910E-285699E1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5963B-300A-4B56-9964-2886E64AD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4196BF-7F32-4F4A-B139-7301BC49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7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E0A1E-89C8-4DE7-A5F1-0BEE0762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383341-F30D-40E5-8D36-1CE3911D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348E6-2D97-4E25-91CB-7AA9E847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8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FB00-3219-4A24-AF02-483ED29B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60192-A7D1-4B60-886E-489AF14AB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32D49-642A-49B8-BD7F-DFADB98C1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F042D-DBBC-4027-8B11-9FEE0770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B2DEF-D0F3-48CC-91D0-F10C00767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F1AF9-0070-4DAC-BBE7-26990A67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5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57F7-0653-4B32-83F4-20FBCBA93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9EC4CE-0F75-4FFE-9562-2C743ED32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3F253-6F80-41C7-9FB3-F550A27D2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0A91D-0AF3-4414-B6B9-5420AF2C0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97152-259D-4203-92BA-7DB6D886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04D78-3253-47EB-AFFB-9DC48BD27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3583B8-B5D5-4F42-9A9A-FB65A4337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3576-AE02-44FE-9CD2-2C1F6BEB5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FC882-3B2B-427B-9543-7A451F214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DBDF-7B43-4FAC-92EF-B01966EE54B2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BB743-F01D-4D2B-90F9-D5F61DDB5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F8EF8-9122-4D48-9D51-6C7DAF1D1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3D499-A758-4E45-9FE3-CC4EA9D05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5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C28690-A8F3-4CA0-9F07-2E4DAAA93E27}"/>
              </a:ext>
            </a:extLst>
          </p:cNvPr>
          <p:cNvSpPr txBox="1"/>
          <p:nvPr/>
        </p:nvSpPr>
        <p:spPr>
          <a:xfrm>
            <a:off x="1015934" y="400049"/>
            <a:ext cx="10180480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 Availability (and Requirements) by Project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Completion of All Tasks Required </a:t>
            </a:r>
          </a:p>
          <a:p>
            <a:pPr algn="ctr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Beginning of Installation in Hall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Brian Quinn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SBS Collaboration Meeting</a:t>
            </a: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Feb. 26, 2019</a:t>
            </a:r>
          </a:p>
        </p:txBody>
      </p:sp>
    </p:spTree>
    <p:extLst>
      <p:ext uri="{BB962C8B-B14F-4D97-AF65-F5344CB8AC3E}">
        <p14:creationId xmlns:p14="http://schemas.microsoft.com/office/powerpoint/2010/main" val="411307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312328-18DC-49AF-8630-E8D25DBB43C3}"/>
              </a:ext>
            </a:extLst>
          </p:cNvPr>
          <p:cNvSpPr txBox="1"/>
          <p:nvPr/>
        </p:nvSpPr>
        <p:spPr>
          <a:xfrm>
            <a:off x="971550" y="1171575"/>
            <a:ext cx="950773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level of effort in next ~8 months before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(optimistic!!) beginning of installation activities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included final assembly, cables, electronics,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DAQ, software, testing with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cosmics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and other testing and calibration</a:t>
            </a:r>
          </a:p>
        </p:txBody>
      </p:sp>
    </p:spTree>
    <p:extLst>
      <p:ext uri="{BB962C8B-B14F-4D97-AF65-F5344CB8AC3E}">
        <p14:creationId xmlns:p14="http://schemas.microsoft.com/office/powerpoint/2010/main" val="14957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3868396-E02E-4569-8A64-39E7656F5D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263838"/>
              </p:ext>
            </p:extLst>
          </p:nvPr>
        </p:nvGraphicFramePr>
        <p:xfrm>
          <a:off x="0" y="119063"/>
          <a:ext cx="11244263" cy="7283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Worksheet" r:id="rId3" imgW="8544158" imgH="5534152" progId="Excel.Sheet.12">
                  <p:embed/>
                </p:oleObj>
              </mc:Choice>
              <mc:Fallback>
                <p:oleObj name="Worksheet" r:id="rId3" imgW="8544158" imgH="5534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19063"/>
                        <a:ext cx="11244263" cy="7283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01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66449F5-1772-4312-938C-CD17070F46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376063"/>
              </p:ext>
            </p:extLst>
          </p:nvPr>
        </p:nvGraphicFramePr>
        <p:xfrm>
          <a:off x="-1" y="114300"/>
          <a:ext cx="11572875" cy="7728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3" imgW="8601082" imgH="5743448" progId="Excel.Sheet.12">
                  <p:embed/>
                </p:oleObj>
              </mc:Choice>
              <mc:Fallback>
                <p:oleObj name="Worksheet" r:id="rId3" imgW="8601082" imgH="574344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" y="114300"/>
                        <a:ext cx="11572875" cy="7728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259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A11A50-9835-40A2-98CF-A38BEDB22DDF}"/>
              </a:ext>
            </a:extLst>
          </p:cNvPr>
          <p:cNvSpPr txBox="1"/>
          <p:nvPr/>
        </p:nvSpPr>
        <p:spPr>
          <a:xfrm>
            <a:off x="728663" y="428625"/>
            <a:ext cx="1079391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updated as of Feb. 2019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level of effort in next ~12 months before beginning of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of installation activities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final assembly, cables, electronics, DAQ,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testing with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cosmics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testing and calibration</a:t>
            </a:r>
          </a:p>
        </p:txBody>
      </p:sp>
    </p:spTree>
    <p:extLst>
      <p:ext uri="{BB962C8B-B14F-4D97-AF65-F5344CB8AC3E}">
        <p14:creationId xmlns:p14="http://schemas.microsoft.com/office/powerpoint/2010/main" val="318242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687562-55B0-48FA-9C6F-2F06593582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83785"/>
              </p:ext>
            </p:extLst>
          </p:nvPr>
        </p:nvGraphicFramePr>
        <p:xfrm>
          <a:off x="0" y="42119"/>
          <a:ext cx="11687176" cy="7459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Worksheet" r:id="rId3" imgW="9153547" imgH="5772404" progId="Excel.Sheet.12">
                  <p:embed/>
                </p:oleObj>
              </mc:Choice>
              <mc:Fallback>
                <p:oleObj name="Worksheet" r:id="rId3" imgW="9153547" imgH="57724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42119"/>
                        <a:ext cx="11687176" cy="7459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900703F-AF9C-4883-B51C-487884362AE1}"/>
              </a:ext>
            </a:extLst>
          </p:cNvPr>
          <p:cNvSpPr txBox="1"/>
          <p:nvPr/>
        </p:nvSpPr>
        <p:spPr>
          <a:xfrm>
            <a:off x="11644312" y="857249"/>
            <a:ext cx="404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+9</a:t>
            </a:r>
          </a:p>
        </p:txBody>
      </p:sp>
    </p:spTree>
    <p:extLst>
      <p:ext uri="{BB962C8B-B14F-4D97-AF65-F5344CB8AC3E}">
        <p14:creationId xmlns:p14="http://schemas.microsoft.com/office/powerpoint/2010/main" val="104366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6534403-0645-4C10-A1A9-5C5D06BD4A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583830"/>
              </p:ext>
            </p:extLst>
          </p:nvPr>
        </p:nvGraphicFramePr>
        <p:xfrm>
          <a:off x="109537" y="0"/>
          <a:ext cx="10563226" cy="6841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Worksheet" r:id="rId3" imgW="8544158" imgH="5534152" progId="Excel.Sheet.12">
                  <p:embed/>
                </p:oleObj>
              </mc:Choice>
              <mc:Fallback>
                <p:oleObj name="Worksheet" r:id="rId3" imgW="8544158" imgH="55341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37" y="0"/>
                        <a:ext cx="10563226" cy="68419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1487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267C79-4CAC-4831-A14B-C50AD9D12B8B}"/>
              </a:ext>
            </a:extLst>
          </p:cNvPr>
          <p:cNvSpPr txBox="1"/>
          <p:nvPr/>
        </p:nvSpPr>
        <p:spPr>
          <a:xfrm>
            <a:off x="728663" y="428625"/>
            <a:ext cx="878157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 to update workforce estimates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step, contact project leaders to determine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level of effort needed for successful completion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Allocate flexible workforce, perhaps seek additional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committments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66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151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14</cp:revision>
  <dcterms:created xsi:type="dcterms:W3CDTF">2019-02-26T06:27:14Z</dcterms:created>
  <dcterms:modified xsi:type="dcterms:W3CDTF">2019-02-26T14:23:47Z</dcterms:modified>
</cp:coreProperties>
</file>