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20B1-FD6F-704F-928A-525BB4CCE96E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04687-937E-E342-9069-55978931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B7713-666E-6E4B-AE35-7B4ED94E63B3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5E47-F3FB-7643-8430-B47619A6F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F005-DA98-504D-863D-7E4C43F58CD7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A54A-8671-5949-B5B3-5D2FC80D7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oug/Desktop/Beamline%2024Sept2012/MAH04679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0130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Visual Status of Hall A </a:t>
            </a:r>
            <a:r>
              <a:rPr lang="en-US" sz="5400" dirty="0" err="1" smtClean="0"/>
              <a:t>Beamline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667" dirty="0" smtClean="0"/>
              <a:t>- beam current, position, energy, and polarization -</a:t>
            </a:r>
            <a:endParaRPr lang="en-US" sz="2667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34218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Douglas W. Higinbotham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30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Hall A </a:t>
            </a:r>
            <a:r>
              <a:rPr lang="en-US" dirty="0" err="1" smtClean="0"/>
              <a:t>Beamline</a:t>
            </a:r>
            <a:r>
              <a:rPr lang="en-US" dirty="0" smtClean="0"/>
              <a:t> 24 Sept. 2012</a:t>
            </a:r>
            <a:endParaRPr lang="en-US" dirty="0"/>
          </a:p>
        </p:txBody>
      </p:sp>
      <p:pic>
        <p:nvPicPr>
          <p:cNvPr id="6" name="MAH04679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049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“Missing” Section of </a:t>
            </a:r>
            <a:r>
              <a:rPr lang="en-US" dirty="0" err="1" smtClean="0"/>
              <a:t>Beamline</a:t>
            </a:r>
            <a:endParaRPr lang="en-US" dirty="0"/>
          </a:p>
        </p:txBody>
      </p:sp>
      <p:pic>
        <p:nvPicPr>
          <p:cNvPr id="4" name="Content Placeholder 3" descr="DSC046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049" r="-20049"/>
          <a:stretch>
            <a:fillRect/>
          </a:stretch>
        </p:blipFill>
        <p:spPr>
          <a:xfrm>
            <a:off x="-618000" y="990600"/>
            <a:ext cx="10676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Safely Waiting For Installation</a:t>
            </a:r>
            <a:endParaRPr lang="en-US" dirty="0"/>
          </a:p>
        </p:txBody>
      </p:sp>
      <p:pic>
        <p:nvPicPr>
          <p:cNvPr id="4" name="Content Placeholder 3" descr="DSC046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04800" y="945267"/>
            <a:ext cx="10058400" cy="55317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Finish Arc Refurbishments (includes 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Fix ARC </a:t>
            </a:r>
            <a:r>
              <a:rPr lang="en-US" dirty="0" err="1" smtClean="0"/>
              <a:t>Bdl</a:t>
            </a:r>
            <a:r>
              <a:rPr lang="en-US" dirty="0" smtClean="0"/>
              <a:t> Mapping Unit (~30k parts)</a:t>
            </a:r>
          </a:p>
          <a:p>
            <a:r>
              <a:rPr lang="en-US" dirty="0" smtClean="0"/>
              <a:t>Install Box-beam with </a:t>
            </a:r>
            <a:r>
              <a:rPr lang="en-US" dirty="0" err="1"/>
              <a:t>B</a:t>
            </a:r>
            <a:r>
              <a:rPr lang="en-US" dirty="0" err="1" smtClean="0"/>
              <a:t>eamline</a:t>
            </a:r>
            <a:r>
              <a:rPr lang="en-US" dirty="0" smtClean="0"/>
              <a:t> Comments</a:t>
            </a:r>
          </a:p>
          <a:p>
            <a:r>
              <a:rPr lang="en-US" dirty="0" smtClean="0"/>
              <a:t>Recalibrate All Systems Once Beam Returns</a:t>
            </a:r>
          </a:p>
          <a:p>
            <a:pPr lvl="1"/>
            <a:r>
              <a:rPr lang="en-US" dirty="0" smtClean="0"/>
              <a:t>ARC Energy vs. HRS 2.2 </a:t>
            </a:r>
            <a:r>
              <a:rPr lang="en-US" dirty="0" err="1" smtClean="0"/>
              <a:t>GeV</a:t>
            </a:r>
            <a:r>
              <a:rPr lang="en-US" dirty="0" smtClean="0"/>
              <a:t> elastic H and Ta </a:t>
            </a:r>
          </a:p>
          <a:p>
            <a:pPr lvl="1"/>
            <a:r>
              <a:rPr lang="en-US" dirty="0" smtClean="0"/>
              <a:t>BCM vs. </a:t>
            </a:r>
            <a:r>
              <a:rPr lang="en-US" dirty="0" err="1" smtClean="0"/>
              <a:t>Farriday</a:t>
            </a:r>
            <a:r>
              <a:rPr lang="en-US" dirty="0" smtClean="0"/>
              <a:t> Cup at Injector (</a:t>
            </a:r>
            <a:r>
              <a:rPr lang="en-US" sz="2400" i="1" dirty="0" smtClean="0"/>
              <a:t>standard</a:t>
            </a:r>
            <a:r>
              <a:rPr lang="en-US" sz="2400" dirty="0" smtClean="0"/>
              <a:t> procedure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BPM vs. Harp (</a:t>
            </a:r>
            <a:r>
              <a:rPr lang="en-US" sz="2400" i="1" dirty="0" smtClean="0"/>
              <a:t>standard</a:t>
            </a:r>
            <a:r>
              <a:rPr lang="en-US" sz="2400" dirty="0" smtClean="0"/>
              <a:t> procedure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Moller</a:t>
            </a:r>
            <a:r>
              <a:rPr lang="en-US" dirty="0" smtClean="0"/>
              <a:t> and Compton will need re-commissioning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111</Words>
  <Application>Microsoft Macintosh PowerPoint</Application>
  <PresentationFormat>On-screen Show (4:3)</PresentationFormat>
  <Paragraphs>15</Paragraphs>
  <Slides>5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Visual Status of Hall A Beamline - beam current, position, energy, and polarization -</vt:lpstr>
      <vt:lpstr>Hall A Beamline 24 Sept. 2012</vt:lpstr>
      <vt:lpstr>“Missing” Section of Beamline</vt:lpstr>
      <vt:lpstr>Safely Waiting For Installation</vt:lpstr>
      <vt:lpstr>Action Item List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Hall A Beamline</dc:title>
  <dc:creator>Douglas Higinbotham</dc:creator>
  <cp:lastModifiedBy>Douglas Higinbotham</cp:lastModifiedBy>
  <cp:revision>7</cp:revision>
  <dcterms:created xsi:type="dcterms:W3CDTF">2012-09-24T16:34:35Z</dcterms:created>
  <dcterms:modified xsi:type="dcterms:W3CDTF">2012-09-24T16:41:32Z</dcterms:modified>
</cp:coreProperties>
</file>