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9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3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8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6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1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0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6896-FD12-4B09-867B-EA239D863F3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35839-F27E-4454-AEE0-3B9AE3B7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PVDIS </a:t>
            </a:r>
            <a:r>
              <a:rPr lang="en-US" dirty="0" err="1" smtClean="0"/>
              <a:t>deadtime</a:t>
            </a:r>
            <a:r>
              <a:rPr lang="en-US" dirty="0" smtClean="0"/>
              <a:t>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7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SoLID PVDIS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023100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0"/>
            <a:ext cx="6184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23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33" y="1219200"/>
            <a:ext cx="7057479" cy="47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6497" y="5990213"/>
            <a:ext cx="319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Asymmetry of order of 100 ppm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7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trigger and readout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80301"/>
            <a:ext cx="5484433" cy="360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" y="1219200"/>
            <a:ext cx="4354434" cy="522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8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Crate layout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04215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24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single FADC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PVDIS </a:t>
            </a:r>
            <a:r>
              <a:rPr lang="en-US" dirty="0" err="1" smtClean="0"/>
              <a:t>deadtime</a:t>
            </a:r>
            <a:r>
              <a:rPr lang="en-US" dirty="0" smtClean="0"/>
              <a:t> measurement setup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753100" cy="423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99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Deadtime</a:t>
            </a:r>
            <a:r>
              <a:rPr lang="en-US" dirty="0" smtClean="0"/>
              <a:t> measurement with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46" y="1066800"/>
            <a:ext cx="8051800" cy="558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05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Deadtime</a:t>
            </a:r>
            <a:r>
              <a:rPr lang="en-US" dirty="0" smtClean="0"/>
              <a:t>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TS helicity gated dead time implemented</a:t>
            </a:r>
          </a:p>
          <a:p>
            <a:r>
              <a:rPr lang="en-US" dirty="0" smtClean="0"/>
              <a:t>FADC scalers</a:t>
            </a:r>
          </a:p>
          <a:p>
            <a:r>
              <a:rPr lang="en-US" dirty="0" smtClean="0"/>
              <a:t>External scalers</a:t>
            </a:r>
          </a:p>
          <a:p>
            <a:endParaRPr lang="en-US" dirty="0"/>
          </a:p>
          <a:p>
            <a:r>
              <a:rPr lang="en-US" dirty="0" smtClean="0"/>
              <a:t>Measure accuracy and model </a:t>
            </a:r>
            <a:r>
              <a:rPr lang="en-US" dirty="0" err="1" smtClean="0"/>
              <a:t>deadtime</a:t>
            </a:r>
            <a:r>
              <a:rPr lang="en-US" dirty="0" smtClean="0"/>
              <a:t> in raw mode 10 samples ( Ed )</a:t>
            </a:r>
          </a:p>
          <a:p>
            <a:endParaRPr lang="en-US" dirty="0"/>
          </a:p>
          <a:p>
            <a:r>
              <a:rPr lang="en-US" dirty="0" smtClean="0"/>
              <a:t>Measure PVDIS asymmetry with FADC Compton setup ( need borrow a TS to test helicity gated </a:t>
            </a:r>
            <a:r>
              <a:rPr lang="en-US" dirty="0" err="1" smtClean="0"/>
              <a:t>deadtime</a:t>
            </a:r>
            <a:r>
              <a:rPr lang="en-US" dirty="0" smtClean="0"/>
              <a:t> )</a:t>
            </a:r>
          </a:p>
          <a:p>
            <a:r>
              <a:rPr lang="en-US" dirty="0" smtClean="0"/>
              <a:t>Results for November/December SoLID science review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6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SoLID PVDIS deadtime measurement</vt:lpstr>
      <vt:lpstr>SoLID PVDIS</vt:lpstr>
      <vt:lpstr>PowerPoint Presentation</vt:lpstr>
      <vt:lpstr>PVDIS trigger and readout</vt:lpstr>
      <vt:lpstr>Crate layout</vt:lpstr>
      <vt:lpstr>Compton single FADC setup</vt:lpstr>
      <vt:lpstr>Deadtime measurement with setup</vt:lpstr>
      <vt:lpstr>Deadtime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PVDIS deadtime measurement</dc:title>
  <dc:creator>Alexandre Camsonne</dc:creator>
  <cp:lastModifiedBy>Alexandre Camsonne</cp:lastModifiedBy>
  <cp:revision>8</cp:revision>
  <dcterms:created xsi:type="dcterms:W3CDTF">2017-08-18T16:17:46Z</dcterms:created>
  <dcterms:modified xsi:type="dcterms:W3CDTF">2017-08-18T16:42:31Z</dcterms:modified>
</cp:coreProperties>
</file>