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528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149-97E5-4D38-AA21-B10F7445ACDC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CCE45-A921-4029-B124-AA509DDF8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659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149-97E5-4D38-AA21-B10F7445ACDC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CCE45-A921-4029-B124-AA509DDF8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39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149-97E5-4D38-AA21-B10F7445ACDC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CCE45-A921-4029-B124-AA509DDF8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228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149-97E5-4D38-AA21-B10F7445ACDC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CCE45-A921-4029-B124-AA509DDF8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6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149-97E5-4D38-AA21-B10F7445ACDC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CCE45-A921-4029-B124-AA509DDF8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0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149-97E5-4D38-AA21-B10F7445ACDC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CCE45-A921-4029-B124-AA509DDF8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183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149-97E5-4D38-AA21-B10F7445ACDC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CCE45-A921-4029-B124-AA509DDF8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0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149-97E5-4D38-AA21-B10F7445ACDC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CCE45-A921-4029-B124-AA509DDF8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4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149-97E5-4D38-AA21-B10F7445ACDC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CCE45-A921-4029-B124-AA509DDF8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84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149-97E5-4D38-AA21-B10F7445ACDC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CCE45-A921-4029-B124-AA509DDF8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8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149-97E5-4D38-AA21-B10F7445ACDC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CCE45-A921-4029-B124-AA509DDF8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6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EC149-97E5-4D38-AA21-B10F7445ACDC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CCE45-A921-4029-B124-AA509DDF8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05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Compton </a:t>
            </a:r>
            <a:r>
              <a:rPr lang="en-US" dirty="0" err="1" smtClean="0"/>
              <a:t>Edet</a:t>
            </a:r>
            <a:r>
              <a:rPr lang="en-US" dirty="0" smtClean="0"/>
              <a:t> adapter done, 2 weeks </a:t>
            </a:r>
          </a:p>
          <a:p>
            <a:r>
              <a:rPr lang="en-US" dirty="0" smtClean="0"/>
              <a:t>adaq3 and adaq1 swapped</a:t>
            </a:r>
          </a:p>
          <a:p>
            <a:r>
              <a:rPr lang="en-US" dirty="0" smtClean="0"/>
              <a:t>adaq2 upgraded</a:t>
            </a:r>
          </a:p>
          <a:p>
            <a:r>
              <a:rPr lang="en-US" dirty="0" smtClean="0"/>
              <a:t>adaq3 </a:t>
            </a:r>
          </a:p>
          <a:p>
            <a:endParaRPr lang="en-US" dirty="0"/>
          </a:p>
          <a:p>
            <a:r>
              <a:rPr lang="en-US" dirty="0" smtClean="0"/>
              <a:t>still small bug with Centos 7 to launch scripts at start of </a:t>
            </a:r>
            <a:r>
              <a:rPr lang="en-US" smtClean="0"/>
              <a:t>run asynchronously</a:t>
            </a:r>
          </a:p>
          <a:p>
            <a:endParaRPr lang="en-US" dirty="0" smtClean="0"/>
          </a:p>
          <a:p>
            <a:r>
              <a:rPr lang="en-US" dirty="0" smtClean="0"/>
              <a:t>new firmware for VETROC ( Josh to get started on </a:t>
            </a:r>
            <a:r>
              <a:rPr lang="en-US" dirty="0" err="1" smtClean="0"/>
              <a:t>cosmics</a:t>
            </a:r>
            <a:r>
              <a:rPr lang="en-US" dirty="0" smtClean="0"/>
              <a:t> setup)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016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General updates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updates</dc:title>
  <dc:creator>Alexandre Camsonne</dc:creator>
  <cp:lastModifiedBy>Alexandre Camsonne</cp:lastModifiedBy>
  <cp:revision>2</cp:revision>
  <dcterms:created xsi:type="dcterms:W3CDTF">2017-10-27T16:11:38Z</dcterms:created>
  <dcterms:modified xsi:type="dcterms:W3CDTF">2017-10-27T16:19:15Z</dcterms:modified>
</cp:coreProperties>
</file>