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44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0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1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6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2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2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4066-80B7-4C6B-8898-890C4892B08F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AD93-8E34-45D7-A79C-B12F8482E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6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llaweb.jlab.org/data_reduc/AnaWork2009/BigBite-Coincidence-Time-Calibration-Ji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HRS TOF setup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1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arm and coincidence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TOF between S0 and S2</a:t>
            </a:r>
          </a:p>
          <a:p>
            <a:pPr lvl="1"/>
            <a:r>
              <a:rPr lang="en-US" dirty="0" smtClean="0"/>
              <a:t>information on particle momentum ( usually much worse than  momentum ), can be used for PID </a:t>
            </a:r>
          </a:p>
          <a:p>
            <a:pPr lvl="1"/>
            <a:endParaRPr lang="en-US" dirty="0"/>
          </a:p>
          <a:p>
            <a:r>
              <a:rPr lang="en-US" dirty="0" smtClean="0"/>
              <a:t>TOF between Left S2m and Right S2m</a:t>
            </a:r>
          </a:p>
          <a:p>
            <a:pPr lvl="1"/>
            <a:r>
              <a:rPr lang="en-US" dirty="0" smtClean="0"/>
              <a:t>best timing resolution</a:t>
            </a:r>
          </a:p>
          <a:p>
            <a:pPr lvl="1"/>
            <a:r>
              <a:rPr lang="en-US" dirty="0" smtClean="0"/>
              <a:t>long path length</a:t>
            </a:r>
          </a:p>
          <a:p>
            <a:pPr lvl="1"/>
            <a:r>
              <a:rPr lang="en-US" dirty="0" smtClean="0"/>
              <a:t>also used for PID</a:t>
            </a:r>
          </a:p>
          <a:p>
            <a:pPr lvl="1"/>
            <a:r>
              <a:rPr lang="en-US" dirty="0" smtClean="0"/>
              <a:t>useful for </a:t>
            </a:r>
            <a:r>
              <a:rPr lang="en-US" dirty="0" err="1" smtClean="0"/>
              <a:t>ee’p</a:t>
            </a:r>
            <a:r>
              <a:rPr lang="en-US" dirty="0" smtClean="0"/>
              <a:t>, Kaon, APEX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2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Offsets : cable, TDC offset fixed, usually use overlap or reference scintillator to calibrate</a:t>
            </a:r>
          </a:p>
          <a:p>
            <a:r>
              <a:rPr lang="en-US" dirty="0" smtClean="0"/>
              <a:t>Time propagation in scintillator</a:t>
            </a:r>
          </a:p>
          <a:p>
            <a:r>
              <a:rPr lang="en-US" dirty="0" err="1" smtClean="0"/>
              <a:t>Timewalk</a:t>
            </a:r>
            <a:r>
              <a:rPr lang="en-US" dirty="0" smtClean="0"/>
              <a:t> effect</a:t>
            </a:r>
          </a:p>
          <a:p>
            <a:r>
              <a:rPr lang="en-US" dirty="0" err="1" smtClean="0"/>
              <a:t>Pathlength</a:t>
            </a:r>
            <a:r>
              <a:rPr lang="en-US" dirty="0" smtClean="0"/>
              <a:t> correction</a:t>
            </a:r>
          </a:p>
          <a:p>
            <a:r>
              <a:rPr lang="en-US" dirty="0" smtClean="0"/>
              <a:t>RF timing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transversity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76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hlinkClick r:id="rId2"/>
              </a:rPr>
              <a:t>http://hallaweb.jlab.org/data_reduc/AnaWork2009/BigBite-Coincidence-Time-Calibration-Jin.pdf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7651750" cy="431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0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TOF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5585476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6248400"/>
            <a:ext cx="7608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BigBite</a:t>
            </a:r>
            <a:r>
              <a:rPr lang="en-US" dirty="0" smtClean="0"/>
              <a:t> was 270 </a:t>
            </a:r>
            <a:r>
              <a:rPr lang="en-US" dirty="0" err="1" smtClean="0"/>
              <a:t>ps</a:t>
            </a:r>
            <a:r>
              <a:rPr lang="en-US" dirty="0" smtClean="0"/>
              <a:t> timing resolution : should be able to do better with two HRS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04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way : </a:t>
            </a:r>
            <a:r>
              <a:rPr lang="en-US" dirty="0" err="1" smtClean="0"/>
              <a:t>Fastbus</a:t>
            </a:r>
            <a:r>
              <a:rPr lang="en-US" dirty="0" smtClean="0"/>
              <a:t> 1875 50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New TDCs</a:t>
            </a:r>
          </a:p>
          <a:p>
            <a:pPr lvl="1"/>
            <a:r>
              <a:rPr lang="en-US" dirty="0" smtClean="0"/>
              <a:t>F1 : 60 </a:t>
            </a:r>
            <a:r>
              <a:rPr lang="en-US" dirty="0" err="1" smtClean="0"/>
              <a:t>ps</a:t>
            </a:r>
            <a:r>
              <a:rPr lang="en-US" dirty="0" smtClean="0"/>
              <a:t> 32 channels</a:t>
            </a:r>
          </a:p>
          <a:p>
            <a:pPr lvl="1"/>
            <a:r>
              <a:rPr lang="en-US" dirty="0" smtClean="0"/>
              <a:t>V1290 : 25 </a:t>
            </a:r>
            <a:r>
              <a:rPr lang="en-US" dirty="0" err="1" smtClean="0"/>
              <a:t>ps</a:t>
            </a:r>
            <a:r>
              <a:rPr lang="en-US" dirty="0" smtClean="0"/>
              <a:t> 32 channels</a:t>
            </a:r>
          </a:p>
          <a:p>
            <a:pPr lvl="1"/>
            <a:r>
              <a:rPr lang="en-US" dirty="0" smtClean="0"/>
              <a:t>VETROC : 20 </a:t>
            </a:r>
            <a:r>
              <a:rPr lang="en-US" dirty="0" err="1" smtClean="0"/>
              <a:t>ps</a:t>
            </a:r>
            <a:r>
              <a:rPr lang="en-US" dirty="0" smtClean="0"/>
              <a:t> 128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9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499 MHz signal from accelerator</a:t>
            </a:r>
          </a:p>
          <a:p>
            <a:r>
              <a:rPr lang="en-US" dirty="0" smtClean="0"/>
              <a:t>Allow to know the time with reference to the bunch</a:t>
            </a:r>
          </a:p>
          <a:p>
            <a:r>
              <a:rPr lang="en-US" dirty="0" smtClean="0"/>
              <a:t>250 MHz now if 4 halls are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184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 2F1 TDC in both HRS</a:t>
            </a:r>
          </a:p>
          <a:p>
            <a:pPr lvl="1"/>
            <a:r>
              <a:rPr lang="en-US" dirty="0" smtClean="0"/>
              <a:t>copy of S2m</a:t>
            </a:r>
          </a:p>
          <a:p>
            <a:pPr lvl="1"/>
            <a:r>
              <a:rPr lang="en-US" dirty="0" smtClean="0"/>
              <a:t>test V1290 and VETROC in </a:t>
            </a:r>
            <a:r>
              <a:rPr lang="en-US" smtClean="0"/>
              <a:t>Test Lab</a:t>
            </a:r>
            <a:endParaRPr lang="en-US" dirty="0" smtClean="0"/>
          </a:p>
          <a:p>
            <a:pPr lvl="1"/>
            <a:r>
              <a:rPr lang="en-US" dirty="0" smtClean="0"/>
              <a:t>add V1290 and VETROC in one arm to compare performance and split F1 signal</a:t>
            </a:r>
          </a:p>
          <a:p>
            <a:r>
              <a:rPr lang="en-US" dirty="0" smtClean="0"/>
              <a:t>Send RF signal to TDC</a:t>
            </a:r>
          </a:p>
          <a:p>
            <a:pPr lvl="1"/>
            <a:r>
              <a:rPr lang="en-US" dirty="0" smtClean="0"/>
              <a:t>found signal</a:t>
            </a:r>
          </a:p>
          <a:p>
            <a:pPr lvl="1"/>
            <a:r>
              <a:rPr lang="en-US" dirty="0" smtClean="0"/>
              <a:t>most likely </a:t>
            </a:r>
            <a:r>
              <a:rPr lang="en-US" dirty="0" err="1" smtClean="0"/>
              <a:t>prescaled</a:t>
            </a:r>
            <a:r>
              <a:rPr lang="en-US" dirty="0" smtClean="0"/>
              <a:t> by 8 to be easier to handle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9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206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HRS TOF setup</vt:lpstr>
      <vt:lpstr>Single arm and coincidence</vt:lpstr>
      <vt:lpstr>Corrections</vt:lpstr>
      <vt:lpstr>Example transversity experiment</vt:lpstr>
      <vt:lpstr>Coincidence TOF</vt:lpstr>
      <vt:lpstr>Readout</vt:lpstr>
      <vt:lpstr>RF signal</vt:lpstr>
      <vt:lpstr>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HRS TOF setup</dc:title>
  <dc:creator>Alexandre Camsonne</dc:creator>
  <cp:lastModifiedBy>Alexandre Camsonne</cp:lastModifiedBy>
  <cp:revision>5</cp:revision>
  <dcterms:created xsi:type="dcterms:W3CDTF">2017-10-27T15:20:18Z</dcterms:created>
  <dcterms:modified xsi:type="dcterms:W3CDTF">2017-10-27T15:57:46Z</dcterms:modified>
</cp:coreProperties>
</file>