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0"/>
  </p:normalViewPr>
  <p:slideViewPr>
    <p:cSldViewPr snapToGrid="0" snapToObjects="1">
      <p:cViewPr varScale="1">
        <p:scale>
          <a:sx n="96" d="100"/>
          <a:sy n="9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5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7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0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8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3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6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2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5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2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80E4-AA5B-DF45-9B69-9C9F452632A6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BCFE-3856-D949-84B2-E1DAB4EF357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4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lbow Connector 5"/>
          <p:cNvCxnSpPr/>
          <p:nvPr/>
        </p:nvCxnSpPr>
        <p:spPr>
          <a:xfrm>
            <a:off x="1655523" y="933009"/>
            <a:ext cx="2178946" cy="1700090"/>
          </a:xfrm>
          <a:prstGeom prst="bentConnector3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>
            <a:off x="239791" y="712580"/>
            <a:ext cx="2178946" cy="1700090"/>
          </a:xfrm>
          <a:prstGeom prst="bentConnector3">
            <a:avLst/>
          </a:prstGeom>
          <a:ln w="5715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3071255" y="1153438"/>
            <a:ext cx="2178946" cy="1700090"/>
          </a:xfrm>
          <a:prstGeom prst="bentConnector3">
            <a:avLst/>
          </a:prstGeom>
          <a:ln w="5715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>
            <a:off x="4486987" y="1373867"/>
            <a:ext cx="2178946" cy="1700090"/>
          </a:xfrm>
          <a:prstGeom prst="bentConnector3">
            <a:avLst/>
          </a:prstGeom>
          <a:ln w="5715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0800000" flipV="1">
            <a:off x="6665933" y="1373867"/>
            <a:ext cx="2032896" cy="1700090"/>
          </a:xfrm>
          <a:prstGeom prst="bentConnector3">
            <a:avLst/>
          </a:prstGeom>
          <a:ln w="57150" cmpd="sng">
            <a:solidFill>
              <a:schemeClr val="accent6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0800000" flipV="1">
            <a:off x="5250201" y="1153438"/>
            <a:ext cx="2032896" cy="1700090"/>
          </a:xfrm>
          <a:prstGeom prst="bentConnector3">
            <a:avLst/>
          </a:prstGeom>
          <a:ln w="5715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 rot="10800000" flipV="1">
            <a:off x="3834469" y="933009"/>
            <a:ext cx="2032896" cy="1700090"/>
          </a:xfrm>
          <a:prstGeom prst="bentConnector3">
            <a:avLst/>
          </a:prstGeom>
          <a:ln w="57150" cmpd="sng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0800000" flipV="1">
            <a:off x="2418737" y="712580"/>
            <a:ext cx="2032896" cy="1700090"/>
          </a:xfrm>
          <a:prstGeom prst="bentConnector3">
            <a:avLst/>
          </a:prstGeom>
          <a:ln w="57150" cmpd="sng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919" y="401503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S0||S2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1872008" y="656885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S0&amp;S2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440352" y="877314"/>
            <a:ext cx="985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S0&amp;S2&amp;GC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851644" y="1085282"/>
            <a:ext cx="113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(S0||S2)&amp;GC</a:t>
            </a:r>
            <a:endParaRPr lang="en-US" sz="14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346742" y="1443772"/>
            <a:ext cx="137985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762077" y="1934047"/>
            <a:ext cx="137985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173369" y="2319464"/>
            <a:ext cx="137985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346742" y="3073957"/>
            <a:ext cx="420648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87810" y="2803428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 ns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766218" y="1185091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 ns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12981" y="1671063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 ns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851391" y="2057418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 ns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810589" y="32171"/>
            <a:ext cx="94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Cosmics</a:t>
            </a:r>
            <a:endParaRPr lang="en-US" dirty="0"/>
          </a:p>
        </p:txBody>
      </p:sp>
      <p:cxnSp>
        <p:nvCxnSpPr>
          <p:cNvPr id="42" name="Elbow Connector 41"/>
          <p:cNvCxnSpPr/>
          <p:nvPr/>
        </p:nvCxnSpPr>
        <p:spPr>
          <a:xfrm>
            <a:off x="3010186" y="4545724"/>
            <a:ext cx="2178946" cy="1700090"/>
          </a:xfrm>
          <a:prstGeom prst="bentConnector3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202789" y="4325294"/>
            <a:ext cx="2178946" cy="1700090"/>
          </a:xfrm>
          <a:prstGeom prst="bentConnector3">
            <a:avLst/>
          </a:prstGeom>
          <a:ln w="5715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>
            <a:off x="4425918" y="4766153"/>
            <a:ext cx="2178946" cy="1700090"/>
          </a:xfrm>
          <a:prstGeom prst="bentConnector3">
            <a:avLst/>
          </a:prstGeom>
          <a:ln w="5715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4449985" y="4986581"/>
            <a:ext cx="2178946" cy="1700090"/>
          </a:xfrm>
          <a:prstGeom prst="bentConnector3">
            <a:avLst/>
          </a:prstGeom>
          <a:ln w="5715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0800000" flipV="1">
            <a:off x="6628931" y="4986581"/>
            <a:ext cx="2032896" cy="1700090"/>
          </a:xfrm>
          <a:prstGeom prst="bentConnector3">
            <a:avLst/>
          </a:prstGeom>
          <a:ln w="57150" cmpd="sng">
            <a:solidFill>
              <a:schemeClr val="accent6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0800000" flipV="1">
            <a:off x="6604864" y="4766152"/>
            <a:ext cx="2032896" cy="1700090"/>
          </a:xfrm>
          <a:prstGeom prst="bentConnector3">
            <a:avLst/>
          </a:prstGeom>
          <a:ln w="57150" cmpd="sng">
            <a:solidFill>
              <a:srgbClr val="008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0800000" flipV="1">
            <a:off x="5147470" y="4545723"/>
            <a:ext cx="2032896" cy="1700090"/>
          </a:xfrm>
          <a:prstGeom prst="bentConnector3">
            <a:avLst/>
          </a:prstGeom>
          <a:ln w="57150" cmpd="sng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 rot="10800000" flipV="1">
            <a:off x="2381735" y="4325294"/>
            <a:ext cx="2032896" cy="1700090"/>
          </a:xfrm>
          <a:prstGeom prst="bentConnector3">
            <a:avLst/>
          </a:prstGeom>
          <a:ln w="57150" cmpd="sng">
            <a:solidFill>
              <a:srgbClr val="0000F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65917" y="4014217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S0||S2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3424633" y="4491907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S0&amp;S2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4530655" y="4482620"/>
            <a:ext cx="985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S0&amp;S2&amp;GC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4426681" y="4951693"/>
            <a:ext cx="113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(S0||S2)&amp;GC</a:t>
            </a:r>
            <a:endParaRPr lang="en-US" sz="14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309740" y="5056486"/>
            <a:ext cx="277404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136367" y="5932178"/>
            <a:ext cx="137985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309740" y="6686671"/>
            <a:ext cx="420648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50808" y="6416142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 ns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1729216" y="4797805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 ns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814389" y="5670132"/>
            <a:ext cx="57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 ns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6773587" y="3644885"/>
            <a:ext cx="72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0" y="3354517"/>
            <a:ext cx="9144000" cy="0"/>
          </a:xfrm>
          <a:prstGeom prst="straightConnector1">
            <a:avLst/>
          </a:prstGeom>
          <a:ln w="76200" cmpd="sng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0" y="-9903"/>
            <a:ext cx="267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dirty="0" smtClean="0"/>
              <a:t>Status </a:t>
            </a:r>
            <a:r>
              <a:rPr lang="en-US" smtClean="0"/>
              <a:t>(calculated)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26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Macintosh PowerPoint</Application>
  <PresentationFormat>Bildschirmpräsentation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PowerPoint-Präsentation</vt:lpstr>
    </vt:vector>
  </TitlesOfParts>
  <Company>MIT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Reynier Cruz Torres</dc:creator>
  <cp:lastModifiedBy>Hauenstein, Florian</cp:lastModifiedBy>
  <cp:revision>3</cp:revision>
  <dcterms:created xsi:type="dcterms:W3CDTF">2017-09-13T20:30:09Z</dcterms:created>
  <dcterms:modified xsi:type="dcterms:W3CDTF">2017-10-03T13:59:19Z</dcterms:modified>
</cp:coreProperties>
</file>