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6" r:id="rId3"/>
    <p:sldId id="261" r:id="rId4"/>
    <p:sldId id="262" r:id="rId5"/>
    <p:sldId id="263" r:id="rId6"/>
    <p:sldId id="259" r:id="rId7"/>
    <p:sldId id="264" r:id="rId8"/>
    <p:sldId id="258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88B8A-0B80-4446-A3A9-BDA2E922D15F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71299-195D-4E46-BABB-EDB37BFD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9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7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3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0E2C-A65A-9D4B-8A80-F98A723CF56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FC3DB-EF1A-984A-AB64-873DC8F3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0" y="1132750"/>
            <a:ext cx="9144000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Brief overview of</a:t>
            </a:r>
          </a:p>
          <a:p>
            <a:pPr algn="ctr"/>
            <a:r>
              <a:rPr lang="en-US" sz="6000" dirty="0" smtClean="0"/>
              <a:t>the Hall A scintillators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Reynier Cruz Torres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27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176425">
            <a:off x="6582462" y="3833001"/>
            <a:ext cx="1288149" cy="1758382"/>
            <a:chOff x="3944590" y="2051448"/>
            <a:chExt cx="1288149" cy="1758382"/>
          </a:xfrm>
        </p:grpSpPr>
        <p:sp>
          <p:nvSpPr>
            <p:cNvPr id="5" name="Rectangle 4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054502" y="3370235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94153" y="3283257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 rot="13106340">
            <a:off x="1391936" y="3808003"/>
            <a:ext cx="1288149" cy="1758382"/>
            <a:chOff x="3944590" y="2051448"/>
            <a:chExt cx="1288149" cy="1758382"/>
          </a:xfrm>
        </p:grpSpPr>
        <p:sp>
          <p:nvSpPr>
            <p:cNvPr id="43" name="Rectangle 42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047912" y="2455519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0863292">
              <a:off x="4325370" y="217541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cxnSp>
        <p:nvCxnSpPr>
          <p:cNvPr id="13" name="Straight Connector 12"/>
          <p:cNvCxnSpPr>
            <a:stCxn id="44" idx="2"/>
          </p:cNvCxnSpPr>
          <p:nvPr/>
        </p:nvCxnSpPr>
        <p:spPr>
          <a:xfrm flipH="1" flipV="1">
            <a:off x="2105201" y="1196677"/>
            <a:ext cx="15946" cy="243562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1023639" y="667876"/>
            <a:ext cx="1" cy="4334645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6"/>
            <a:ext cx="0" cy="433464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96598" y="1172255"/>
            <a:ext cx="0" cy="2496686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8" y="1196677"/>
            <a:ext cx="0" cy="341329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5"/>
            <a:ext cx="0" cy="349805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328002" y="4059693"/>
            <a:ext cx="3361538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688939" y="4059693"/>
            <a:ext cx="3139176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4694791" y="6447405"/>
            <a:ext cx="0" cy="2576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542161" y="25276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 ns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2382833" y="252767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 ns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 rot="16200000">
            <a:off x="1649339" y="25276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 ns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5400000">
            <a:off x="6199056" y="26678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 ns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39728" y="266786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ns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5400000">
            <a:off x="6908115" y="26678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ns</a:t>
            </a:r>
            <a:endParaRPr lang="en-US" dirty="0"/>
          </a:p>
        </p:txBody>
      </p:sp>
      <p:sp>
        <p:nvSpPr>
          <p:cNvPr id="62" name="Explosion 2 61"/>
          <p:cNvSpPr/>
          <p:nvPr/>
        </p:nvSpPr>
        <p:spPr>
          <a:xfrm>
            <a:off x="2418243" y="4778823"/>
            <a:ext cx="269074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 2 89"/>
          <p:cNvSpPr/>
          <p:nvPr/>
        </p:nvSpPr>
        <p:spPr>
          <a:xfrm>
            <a:off x="1501966" y="4097537"/>
            <a:ext cx="269074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 2 90"/>
          <p:cNvSpPr/>
          <p:nvPr/>
        </p:nvSpPr>
        <p:spPr>
          <a:xfrm>
            <a:off x="6554951" y="4771733"/>
            <a:ext cx="269074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xplosion 2 91"/>
          <p:cNvSpPr/>
          <p:nvPr/>
        </p:nvSpPr>
        <p:spPr>
          <a:xfrm>
            <a:off x="7459607" y="4066025"/>
            <a:ext cx="269074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 rot="2369632">
            <a:off x="2207709" y="4996676"/>
            <a:ext cx="37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 rot="19362832">
            <a:off x="6288007" y="4903096"/>
            <a:ext cx="109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 + 20 ns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95915" y="30777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2" y="30777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0" y="836578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02248" y="82762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4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7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2397198" y="857268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+ 69ns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95915" y="12211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+ 70ns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336005" y="571346"/>
            <a:ext cx="94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+ 100ns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015810" y="855464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+ 77ns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094833" y="12211"/>
            <a:ext cx="94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+ 100ns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926844" y="559898"/>
            <a:ext cx="94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+ 100ns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29339" y="492132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092620" y="333624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642080" y="32996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237930" y="480392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5102" y="4397280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50066" y="438507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6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2105201" y="1196678"/>
            <a:ext cx="0" cy="107456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023639" y="667877"/>
            <a:ext cx="1" cy="160336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7"/>
            <a:ext cx="0" cy="160336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96598" y="1172255"/>
            <a:ext cx="0" cy="109899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8" y="1196678"/>
            <a:ext cx="0" cy="107456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5"/>
            <a:ext cx="0" cy="109899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95915" y="30777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2" y="30777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0" y="836578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02248" y="82762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4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7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2678074" y="857268"/>
            <a:ext cx="33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95915" y="12211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+ 1ns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336005" y="571346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015810" y="855464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+ 8ns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094833" y="12211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926844" y="559898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46548" y="2271245"/>
            <a:ext cx="889221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6980" y="135322"/>
            <a:ext cx="145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= t0 + 69ns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2105201" y="1196679"/>
            <a:ext cx="0" cy="315077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023640" y="667877"/>
            <a:ext cx="0" cy="3679572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7"/>
            <a:ext cx="0" cy="3679572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96598" y="1172255"/>
            <a:ext cx="0" cy="3175194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8" y="1196679"/>
            <a:ext cx="0" cy="315077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5"/>
            <a:ext cx="0" cy="3175194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95915" y="30777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2" y="30777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0" y="836578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02248" y="82762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4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7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2787982" y="2554596"/>
            <a:ext cx="33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529504" y="2531682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+ 1ns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1573696" y="2486184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922511" y="2513952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+ 8ns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702973" y="2512190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6551358" y="2486184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pic>
        <p:nvPicPr>
          <p:cNvPr id="2" name="Picture 1" descr="Screen Shot 2017-09-22 at 4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8" y="5275563"/>
            <a:ext cx="667438" cy="67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686" y="5898037"/>
            <a:ext cx="935471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Clock on the LHRS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19198" y="555424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 delay</a:t>
            </a:r>
            <a:endParaRPr lang="en-US" dirty="0"/>
          </a:p>
        </p:txBody>
      </p:sp>
      <p:pic>
        <p:nvPicPr>
          <p:cNvPr id="6" name="Picture 5" descr="Screen Shot 2017-09-22 at 4.3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78" y="5487948"/>
            <a:ext cx="1648371" cy="191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3049" y="5569674"/>
            <a:ext cx="8289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9456" y="5569674"/>
            <a:ext cx="247097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54678" y="4579123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70435" y="4579123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915" y="4347449"/>
            <a:ext cx="2944696" cy="2316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35033" y="4347449"/>
            <a:ext cx="2944696" cy="2316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5384410" y="55194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1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3" descr="Screen Shot 2017-01-24 at 10.38.12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880" y="594980"/>
            <a:ext cx="3601093" cy="340421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8" name="Picture 27" descr="spectrome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497"/>
            <a:ext cx="6129118" cy="508450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16132" y="6147500"/>
            <a:ext cx="6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VDC</a:t>
            </a:r>
            <a:endParaRPr lang="en-US" sz="20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94078" y="6147500"/>
            <a:ext cx="4622054" cy="200055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2494078" y="6347555"/>
            <a:ext cx="4622054" cy="111470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514292" y="5503103"/>
            <a:ext cx="1828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Straw Chamber</a:t>
            </a:r>
            <a:endParaRPr lang="en-US" sz="2000" b="1" dirty="0"/>
          </a:p>
        </p:txBody>
      </p:sp>
      <p:cxnSp>
        <p:nvCxnSpPr>
          <p:cNvPr id="147" name="Straight Arrow Connector 146"/>
          <p:cNvCxnSpPr/>
          <p:nvPr/>
        </p:nvCxnSpPr>
        <p:spPr>
          <a:xfrm flipH="1">
            <a:off x="3182227" y="5714600"/>
            <a:ext cx="3332065" cy="0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2023300" y="1430597"/>
            <a:ext cx="149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S0              S2</a:t>
            </a:r>
            <a:endParaRPr lang="en-US" sz="2000" b="1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2229803" y="1773497"/>
            <a:ext cx="0" cy="2846334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3274580" y="1773497"/>
            <a:ext cx="0" cy="1956568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3182227" y="5134717"/>
            <a:ext cx="3332065" cy="0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514292" y="4934662"/>
            <a:ext cx="1777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Gas Cherenkov</a:t>
            </a:r>
            <a:endParaRPr lang="en-US" sz="2000" b="1" dirty="0"/>
          </a:p>
        </p:txBody>
      </p:sp>
      <p:cxnSp>
        <p:nvCxnSpPr>
          <p:cNvPr id="153" name="Straight Arrow Connector 152"/>
          <p:cNvCxnSpPr/>
          <p:nvPr/>
        </p:nvCxnSpPr>
        <p:spPr>
          <a:xfrm flipH="1">
            <a:off x="4519087" y="4497625"/>
            <a:ext cx="1995206" cy="0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497122" y="4297570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Lead-Glass Calorimeter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94492" y="225648"/>
            <a:ext cx="47830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HRS Detector Configuration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38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pectr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497"/>
            <a:ext cx="6129118" cy="5084503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2023300" y="1430597"/>
            <a:ext cx="149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S0              S2</a:t>
            </a:r>
            <a:endParaRPr lang="en-US" sz="2000" b="1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2229803" y="1773497"/>
            <a:ext cx="0" cy="2846334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3274580" y="1773497"/>
            <a:ext cx="0" cy="1956568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690495" y="225648"/>
            <a:ext cx="17910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S0 and S2</a:t>
            </a:r>
            <a:endParaRPr lang="en-US" sz="3200" dirty="0"/>
          </a:p>
        </p:txBody>
      </p:sp>
      <p:pic>
        <p:nvPicPr>
          <p:cNvPr id="17" name="Picture 16" descr="S0&amp;S2_RH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21" y="42576"/>
            <a:ext cx="3313107" cy="52204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51728" y="282390"/>
            <a:ext cx="409727" cy="450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4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5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6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7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8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9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10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11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12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13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14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15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742735" y="2181136"/>
            <a:ext cx="98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8375780" y="2204522"/>
            <a:ext cx="114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97928" y="4285222"/>
            <a:ext cx="86421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/>
              <a:t>S0 down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388510" y="554330"/>
            <a:ext cx="86841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/>
              <a:t>S0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/>
              <a:t>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184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pectr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497"/>
            <a:ext cx="6129118" cy="5084503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2023300" y="1430597"/>
            <a:ext cx="435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S0              </a:t>
            </a:r>
            <a:endParaRPr lang="en-US" sz="2000" b="1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2229803" y="1773497"/>
            <a:ext cx="0" cy="2846334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45360" y="137303"/>
            <a:ext cx="3935610" cy="2173965"/>
          </a:xfrm>
          <a:prstGeom prst="rect">
            <a:avLst/>
          </a:prstGeom>
          <a:gradFill>
            <a:gsLst>
              <a:gs pos="51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5045360" y="2311268"/>
            <a:ext cx="3935610" cy="2173965"/>
          </a:xfrm>
          <a:prstGeom prst="rect">
            <a:avLst/>
          </a:prstGeom>
          <a:gradFill>
            <a:gsLst>
              <a:gs pos="51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045360" y="2311268"/>
            <a:ext cx="3935610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3669673" y="2126601"/>
            <a:ext cx="242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downstairs         upstairs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62735" y="3764391"/>
            <a:ext cx="1132631" cy="5034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Scintillator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5366" y="3890253"/>
            <a:ext cx="663562" cy="25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PMT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5366" y="438447"/>
            <a:ext cx="1132631" cy="503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Amplifier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stCxn id="7" idx="3"/>
          </p:cNvCxnSpPr>
          <p:nvPr/>
        </p:nvCxnSpPr>
        <p:spPr>
          <a:xfrm flipV="1">
            <a:off x="7058928" y="4004672"/>
            <a:ext cx="1487294" cy="1144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546222" y="686515"/>
            <a:ext cx="0" cy="33103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531667" y="686515"/>
            <a:ext cx="1014555" cy="1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1860" y="213980"/>
            <a:ext cx="581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097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pectr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497"/>
            <a:ext cx="6129118" cy="5084503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2023300" y="1430597"/>
            <a:ext cx="149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S0</a:t>
            </a:r>
            <a:r>
              <a:rPr lang="en-US" sz="2000" b="1" dirty="0" smtClean="0"/>
              <a:t>              S2</a:t>
            </a:r>
            <a:endParaRPr lang="en-US" sz="2000" b="1" dirty="0"/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3274580" y="1773497"/>
            <a:ext cx="0" cy="1956568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81860" y="213980"/>
            <a:ext cx="581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S2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045360" y="137303"/>
            <a:ext cx="3935610" cy="2173965"/>
          </a:xfrm>
          <a:prstGeom prst="rect">
            <a:avLst/>
          </a:prstGeom>
          <a:gradFill>
            <a:gsLst>
              <a:gs pos="51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5045360" y="2311268"/>
            <a:ext cx="3935610" cy="2173965"/>
          </a:xfrm>
          <a:prstGeom prst="rect">
            <a:avLst/>
          </a:prstGeom>
          <a:gradFill>
            <a:gsLst>
              <a:gs pos="51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045360" y="2311268"/>
            <a:ext cx="3935610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3669673" y="2126601"/>
            <a:ext cx="242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downstairs         upstairs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62735" y="3764391"/>
            <a:ext cx="1132631" cy="5034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Scintillator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5366" y="3890253"/>
            <a:ext cx="663562" cy="25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PMT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53420" y="2875576"/>
            <a:ext cx="1132631" cy="503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Mixer/Splitter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stCxn id="7" idx="3"/>
          </p:cNvCxnSpPr>
          <p:nvPr/>
        </p:nvCxnSpPr>
        <p:spPr>
          <a:xfrm flipV="1">
            <a:off x="7058928" y="4009777"/>
            <a:ext cx="823732" cy="6337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882660" y="3379021"/>
            <a:ext cx="0" cy="630757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878774" y="1096274"/>
            <a:ext cx="3886" cy="1779302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16344" y="592829"/>
            <a:ext cx="1132631" cy="503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fadc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2735" y="2875576"/>
            <a:ext cx="1300572" cy="503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Discriminator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578418" y="3133634"/>
            <a:ext cx="675002" cy="1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25164" y="1096274"/>
            <a:ext cx="3886" cy="1779302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62734" y="592829"/>
            <a:ext cx="1132631" cy="503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Level Translator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685540">
            <a:off x="3432218" y="3995958"/>
            <a:ext cx="457629" cy="183070"/>
          </a:xfrm>
          <a:prstGeom prst="rect">
            <a:avLst/>
          </a:prstGeom>
          <a:solidFill>
            <a:srgbClr val="EEFFFC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09376" y="624976"/>
            <a:ext cx="1697901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Mixer/Splitter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+ Disc</a:t>
            </a:r>
            <a:endParaRPr lang="en-US" sz="20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694215" y="1096274"/>
            <a:ext cx="0" cy="3045701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Shot 2017-09-12 at 2.36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64" y="4462350"/>
            <a:ext cx="2093411" cy="23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0&amp;S2_LH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0" y="2242616"/>
            <a:ext cx="2936051" cy="43136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5262" y="2505314"/>
            <a:ext cx="338554" cy="360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smtClean="0"/>
              <a:t>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6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7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8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9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10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961173" y="4014557"/>
            <a:ext cx="8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504887" y="4023112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70692" y="411909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334780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LHRS</a:t>
            </a:r>
            <a:endParaRPr lang="en-US" sz="2800" b="1" u="sng" dirty="0"/>
          </a:p>
        </p:txBody>
      </p:sp>
      <p:sp>
        <p:nvSpPr>
          <p:cNvPr id="77" name="TextBox 76"/>
          <p:cNvSpPr txBox="1"/>
          <p:nvPr/>
        </p:nvSpPr>
        <p:spPr>
          <a:xfrm>
            <a:off x="1990608" y="2574432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990608" y="5840629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S0B</a:t>
            </a:r>
            <a:endParaRPr lang="en-US" dirty="0"/>
          </a:p>
        </p:txBody>
      </p:sp>
      <p:pic>
        <p:nvPicPr>
          <p:cNvPr id="46" name="Picture 45" descr="S0&amp;S2_RH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62" y="2242616"/>
            <a:ext cx="2737592" cy="431360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772801" y="2505314"/>
            <a:ext cx="338554" cy="360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smtClean="0"/>
              <a:t>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6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7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8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9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10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16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5656495" y="4014557"/>
            <a:ext cx="8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7112786" y="4023113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617286" y="411909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75461" y="5833783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1259" y="2574432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S0B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158784" y="6334780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RHRS</a:t>
            </a:r>
            <a:endParaRPr lang="en-US" sz="2800" b="1" u="sng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576290" y="1762055"/>
            <a:ext cx="0" cy="4988677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7690" y="423351"/>
            <a:ext cx="7991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S0A and S0B have different meanings in the two arms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847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/>
          <p:cNvCxnSpPr/>
          <p:nvPr/>
        </p:nvCxnSpPr>
        <p:spPr>
          <a:xfrm flipV="1">
            <a:off x="4765189" y="6445457"/>
            <a:ext cx="0" cy="21374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5907213" y="5977939"/>
            <a:ext cx="172646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0&amp;S2_LH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69" y="2242616"/>
            <a:ext cx="2936051" cy="43136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3741" y="2505314"/>
            <a:ext cx="338554" cy="360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smtClean="0"/>
              <a:t>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6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7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8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9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10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489652" y="4014557"/>
            <a:ext cx="8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033366" y="4023112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99171" y="411909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4633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LHRS</a:t>
            </a:r>
            <a:endParaRPr lang="en-US" sz="2800" b="1" u="sng" dirty="0"/>
          </a:p>
        </p:txBody>
      </p:sp>
      <p:sp>
        <p:nvSpPr>
          <p:cNvPr id="77" name="TextBox 76"/>
          <p:cNvSpPr txBox="1"/>
          <p:nvPr/>
        </p:nvSpPr>
        <p:spPr>
          <a:xfrm>
            <a:off x="4519087" y="2574432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519087" y="5840629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S0B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1521616" y="6001455"/>
            <a:ext cx="172646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 rot="16200000">
            <a:off x="380091" y="4223314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296488" y="1175338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521616" y="5252495"/>
            <a:ext cx="0" cy="74896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45485" y="4714377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45485" y="1175517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32551" y="815418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745485" y="5240874"/>
            <a:ext cx="1552262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070762" y="944685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sp>
        <p:nvSpPr>
          <p:cNvPr id="109" name="Rectangle 108"/>
          <p:cNvSpPr/>
          <p:nvPr/>
        </p:nvSpPr>
        <p:spPr>
          <a:xfrm rot="16200000">
            <a:off x="6492154" y="4219373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8408551" y="1171397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633679" y="5248554"/>
            <a:ext cx="0" cy="7293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57548" y="4710436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857548" y="1171576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444614" y="81147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6857548" y="5236933"/>
            <a:ext cx="1552262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182825" y="940744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cxnSp>
        <p:nvCxnSpPr>
          <p:cNvPr id="118" name="Straight Connector 117"/>
          <p:cNvCxnSpPr/>
          <p:nvPr/>
        </p:nvCxnSpPr>
        <p:spPr>
          <a:xfrm flipV="1">
            <a:off x="4765189" y="980812"/>
            <a:ext cx="0" cy="136159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4200494" y="980814"/>
            <a:ext cx="0" cy="566375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4198999" y="6659197"/>
            <a:ext cx="566190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900812" y="765697"/>
            <a:ext cx="1350004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247405" y="5121517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359468" y="5125458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38795" y="5765797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12 ns</a:t>
            </a:r>
            <a:endParaRPr lang="en-US" sz="1200" i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6598502" y="5737657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11 ns</a:t>
            </a:r>
            <a:endParaRPr lang="en-US" sz="1200" i="1" dirty="0"/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1918157" y="2618075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88 ns</a:t>
            </a:r>
            <a:endParaRPr lang="en-US" sz="1200" dirty="0"/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8039397" y="2618075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84 ns</a:t>
            </a:r>
            <a:endParaRPr lang="en-US" sz="1200" dirty="0"/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372032" y="2618075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46 ns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6493372" y="2618074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76 ns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88995" y="4980103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7 ns</a:t>
            </a:r>
            <a:endParaRPr lang="en-US" sz="1200" i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6807054" y="4972970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8 ns</a:t>
            </a:r>
            <a:endParaRPr lang="en-US" sz="1200" i="1" dirty="0"/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3841824" y="1542095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69 ns</a:t>
            </a:r>
            <a:endParaRPr lang="en-US" sz="1200" dirty="0"/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4401967" y="1542095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69 ns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469935"/>
            <a:ext cx="18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Italic</a:t>
            </a:r>
            <a:r>
              <a:rPr lang="en-US" dirty="0" smtClean="0"/>
              <a:t> = calculated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5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4396910" y="6445456"/>
            <a:ext cx="0" cy="21374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521616" y="5967129"/>
            <a:ext cx="172646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4633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R</a:t>
            </a:r>
            <a:r>
              <a:rPr lang="en-US" sz="2800" b="1" u="sng" dirty="0" smtClean="0"/>
              <a:t>HRS</a:t>
            </a:r>
            <a:endParaRPr lang="en-US" sz="2800" b="1" u="sng" dirty="0"/>
          </a:p>
        </p:txBody>
      </p:sp>
      <p:pic>
        <p:nvPicPr>
          <p:cNvPr id="12" name="Picture 11" descr="S0&amp;S2_RH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69" y="2242616"/>
            <a:ext cx="2737592" cy="43136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23608" y="2505314"/>
            <a:ext cx="338554" cy="360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smtClean="0"/>
              <a:t>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6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7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8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9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10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207302" y="4014557"/>
            <a:ext cx="8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663593" y="4023113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68093" y="411909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26268" y="5833783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22066" y="2574432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S0B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380091" y="4223314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96488" y="1175338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5485" y="4714377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5485" y="1175517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2551" y="815418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45485" y="5240874"/>
            <a:ext cx="1552262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70762" y="944685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521616" y="5248554"/>
            <a:ext cx="0" cy="7293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rot="16200000">
            <a:off x="6492154" y="4219373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408551" y="1171397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33679" y="5248554"/>
            <a:ext cx="0" cy="75226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57548" y="4710436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57548" y="1171576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444614" y="81147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857548" y="5236933"/>
            <a:ext cx="1552262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182825" y="940744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907213" y="6000823"/>
            <a:ext cx="172646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396910" y="984003"/>
            <a:ext cx="0" cy="136159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963101" y="984003"/>
            <a:ext cx="0" cy="567838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396911" y="6654601"/>
            <a:ext cx="566190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247405" y="5121517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359468" y="5125458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1738795" y="5731471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12 ns</a:t>
            </a:r>
            <a:endParaRPr lang="en-US" sz="12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6598502" y="5760541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11 ns</a:t>
            </a:r>
            <a:endParaRPr lang="en-US" sz="1200" i="1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1918157" y="2618075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94 ns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8039397" y="2618075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</a:t>
            </a:r>
            <a:r>
              <a:rPr lang="en-US" sz="1200" dirty="0" smtClean="0"/>
              <a:t>4 ns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372032" y="2618075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55 ns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6493372" y="2618074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 ns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688995" y="4980103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</a:t>
            </a:r>
            <a:r>
              <a:rPr lang="en-US" sz="1200" i="1" dirty="0" smtClean="0"/>
              <a:t> ns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6807054" y="4972970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</a:t>
            </a:r>
            <a:r>
              <a:rPr lang="en-US" sz="1200" i="1" dirty="0" smtClean="0"/>
              <a:t> ns</a:t>
            </a:r>
            <a:endParaRPr lang="en-US" sz="1200" i="1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4036321" y="1542095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 ns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4596464" y="1542095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 ns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69935"/>
            <a:ext cx="18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Italic</a:t>
            </a:r>
            <a:r>
              <a:rPr lang="en-US" dirty="0" smtClean="0"/>
              <a:t> = calculated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0812" y="765697"/>
            <a:ext cx="1350004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198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176425">
            <a:off x="6582462" y="3833001"/>
            <a:ext cx="1288149" cy="1758382"/>
            <a:chOff x="3944590" y="2051448"/>
            <a:chExt cx="1288149" cy="1758382"/>
          </a:xfrm>
        </p:grpSpPr>
        <p:sp>
          <p:nvSpPr>
            <p:cNvPr id="5" name="Rectangle 4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054502" y="3370235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94153" y="3283257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 rot="13106340">
            <a:off x="1391936" y="3808003"/>
            <a:ext cx="1288149" cy="1758382"/>
            <a:chOff x="3944590" y="2051448"/>
            <a:chExt cx="1288149" cy="1758382"/>
          </a:xfrm>
        </p:grpSpPr>
        <p:sp>
          <p:nvSpPr>
            <p:cNvPr id="43" name="Rectangle 42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047912" y="2455519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0863292">
              <a:off x="4325370" y="217541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cxnSp>
        <p:nvCxnSpPr>
          <p:cNvPr id="13" name="Straight Connector 12"/>
          <p:cNvCxnSpPr>
            <a:stCxn id="44" idx="2"/>
          </p:cNvCxnSpPr>
          <p:nvPr/>
        </p:nvCxnSpPr>
        <p:spPr>
          <a:xfrm flipH="1" flipV="1">
            <a:off x="2105201" y="1196677"/>
            <a:ext cx="15946" cy="243562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1023639" y="667876"/>
            <a:ext cx="1" cy="4334645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6"/>
            <a:ext cx="0" cy="433464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96598" y="1172255"/>
            <a:ext cx="0" cy="2496686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8" y="1196677"/>
            <a:ext cx="0" cy="341329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5"/>
            <a:ext cx="0" cy="349805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328002" y="4059693"/>
            <a:ext cx="3361538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688939" y="4059693"/>
            <a:ext cx="3139176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4694791" y="6447405"/>
            <a:ext cx="0" cy="2576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542161" y="25276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 ns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2382833" y="252767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 ns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 rot="16200000">
            <a:off x="1649339" y="25276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 ns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5400000">
            <a:off x="6199056" y="26678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 ns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39728" y="266786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ns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5400000">
            <a:off x="6908115" y="26678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ns</a:t>
            </a:r>
            <a:endParaRPr lang="en-US" dirty="0"/>
          </a:p>
        </p:txBody>
      </p:sp>
      <p:sp>
        <p:nvSpPr>
          <p:cNvPr id="62" name="Explosion 2 61"/>
          <p:cNvSpPr/>
          <p:nvPr/>
        </p:nvSpPr>
        <p:spPr>
          <a:xfrm>
            <a:off x="2418243" y="4778823"/>
            <a:ext cx="269074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 2 89"/>
          <p:cNvSpPr/>
          <p:nvPr/>
        </p:nvSpPr>
        <p:spPr>
          <a:xfrm>
            <a:off x="1501966" y="4097537"/>
            <a:ext cx="269074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 2 90"/>
          <p:cNvSpPr/>
          <p:nvPr/>
        </p:nvSpPr>
        <p:spPr>
          <a:xfrm>
            <a:off x="6554951" y="4771733"/>
            <a:ext cx="269074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xplosion 2 91"/>
          <p:cNvSpPr/>
          <p:nvPr/>
        </p:nvSpPr>
        <p:spPr>
          <a:xfrm>
            <a:off x="7459607" y="4066025"/>
            <a:ext cx="269074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 rot="2369632">
            <a:off x="2207709" y="4996676"/>
            <a:ext cx="37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 rot="19362832">
            <a:off x="6288007" y="4903096"/>
            <a:ext cx="109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 + 20 ns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95915" y="30777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2" y="30777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0" y="836578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02248" y="82762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4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7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2397198" y="857268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+ 69ns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-34161" y="12211"/>
            <a:ext cx="1279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+ 5ns + 65ns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167490" y="571346"/>
            <a:ext cx="1279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+ 5ns + 95ns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556782" y="867675"/>
            <a:ext cx="1370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+ 20ns + 57ns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409009" y="0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+ 20ns + 5ns+ 75ns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446898" y="567505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+ 20ns + 5ns+ 75ns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629339" y="492132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7092620" y="333624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1642080" y="32996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8237930" y="480392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45102" y="4397280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050066" y="438507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4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8597</TotalTime>
  <Words>465</Words>
  <Application>Microsoft Macintosh PowerPoint</Application>
  <PresentationFormat>On-screen Show (4:3)</PresentationFormat>
  <Paragraphs>308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Reynier Cruz Torres</dc:creator>
  <cp:lastModifiedBy>Reynier Cruz Torres</cp:lastModifiedBy>
  <cp:revision>30</cp:revision>
  <cp:lastPrinted>2017-09-12T14:03:59Z</cp:lastPrinted>
  <dcterms:created xsi:type="dcterms:W3CDTF">2017-09-06T20:52:52Z</dcterms:created>
  <dcterms:modified xsi:type="dcterms:W3CDTF">2017-09-22T21:30:49Z</dcterms:modified>
</cp:coreProperties>
</file>