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2" r:id="rId2"/>
    <p:sldMasterId id="2147483648" r:id="rId3"/>
  </p:sldMasterIdLst>
  <p:notesMasterIdLst>
    <p:notesMasterId r:id="rId9"/>
  </p:notesMasterIdLst>
  <p:handoutMasterIdLst>
    <p:handoutMasterId r:id="rId10"/>
  </p:handoutMasterIdLst>
  <p:sldIdLst>
    <p:sldId id="312" r:id="rId4"/>
    <p:sldId id="315" r:id="rId5"/>
    <p:sldId id="313" r:id="rId6"/>
    <p:sldId id="314" r:id="rId7"/>
    <p:sldId id="316" r:id="rId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5pPr>
    <a:lvl6pPr marL="2286000" algn="l" defTabSz="457200" rtl="0" eaLnBrk="1" latinLnBrk="0" hangingPunct="1"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6pPr>
    <a:lvl7pPr marL="2743200" algn="l" defTabSz="457200" rtl="0" eaLnBrk="1" latinLnBrk="0" hangingPunct="1"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7pPr>
    <a:lvl8pPr marL="3200400" algn="l" defTabSz="457200" rtl="0" eaLnBrk="1" latinLnBrk="0" hangingPunct="1"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8pPr>
    <a:lvl9pPr marL="3657600" algn="l" defTabSz="457200" rtl="0" eaLnBrk="1" latinLnBrk="0" hangingPunct="1">
      <a:defRPr sz="3100" kern="1200">
        <a:solidFill>
          <a:srgbClr val="000000"/>
        </a:solidFill>
        <a:latin typeface="Times" pitchFamily="-112" charset="0"/>
        <a:ea typeface="ヒラギノ明朝 ProN W3" charset="-128"/>
        <a:cs typeface="ヒラギノ明朝 ProN W3" charset="-128"/>
        <a:sym typeface="Time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24301" autoAdjust="0"/>
    <p:restoredTop sz="76627" autoAdjust="0"/>
  </p:normalViewPr>
  <p:slideViewPr>
    <p:cSldViewPr>
      <p:cViewPr varScale="1">
        <p:scale>
          <a:sx n="51" d="100"/>
          <a:sy n="51" d="100"/>
        </p:scale>
        <p:origin x="-344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E1EB-248B-D148-A8F8-F6B89D62E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3672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68768-B965-3146-B011-708D122C4E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3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8768-B965-3146-B011-708D122C4E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8768-B965-3146-B011-708D122C4E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8768-B965-3146-B011-708D122C4E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8768-B965-3146-B011-708D122C4E8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12/16/13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8768-B965-3146-B011-708D122C4E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747" y="5526084"/>
            <a:ext cx="9103359" cy="2492678"/>
          </a:xfrm>
        </p:spPr>
        <p:txBody>
          <a:bodyPr/>
          <a:lstStyle>
            <a:lvl1pPr marL="0" indent="0" algn="ctr">
              <a:buNone/>
              <a:defRPr/>
            </a:lvl1pPr>
            <a:lvl2pPr marL="589808" indent="0" algn="ctr">
              <a:buNone/>
              <a:defRPr/>
            </a:lvl2pPr>
            <a:lvl3pPr marL="1179616" indent="0" algn="ctr">
              <a:buNone/>
              <a:defRPr/>
            </a:lvl3pPr>
            <a:lvl4pPr marL="1769424" indent="0" algn="ctr">
              <a:buNone/>
              <a:defRPr/>
            </a:lvl4pPr>
            <a:lvl5pPr marL="2359233" indent="0" algn="ctr">
              <a:buNone/>
              <a:defRPr/>
            </a:lvl5pPr>
            <a:lvl6pPr marL="2949041" indent="0" algn="ctr">
              <a:buNone/>
              <a:defRPr/>
            </a:lvl6pPr>
            <a:lvl7pPr marL="3538848" indent="0" algn="ctr">
              <a:buNone/>
              <a:defRPr/>
            </a:lvl7pPr>
            <a:lvl8pPr marL="4128657" indent="0" algn="ctr">
              <a:buNone/>
              <a:defRPr/>
            </a:lvl8pPr>
            <a:lvl9pPr marL="471846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538" y="809045"/>
            <a:ext cx="2775041" cy="80453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370" y="809045"/>
            <a:ext cx="8130560" cy="80453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8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5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7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5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65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1183640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1183640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1183640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97" y="6267540"/>
            <a:ext cx="11053057" cy="1937611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097" y="4133300"/>
            <a:ext cx="11053057" cy="2134240"/>
          </a:xfrm>
        </p:spPr>
        <p:txBody>
          <a:bodyPr anchor="b"/>
          <a:lstStyle>
            <a:lvl1pPr marL="0" indent="0">
              <a:buNone/>
              <a:defRPr sz="2600"/>
            </a:lvl1pPr>
            <a:lvl2pPr marL="589808" indent="0">
              <a:buNone/>
              <a:defRPr sz="2300"/>
            </a:lvl2pPr>
            <a:lvl3pPr marL="1179616" indent="0">
              <a:buNone/>
              <a:defRPr sz="2100"/>
            </a:lvl3pPr>
            <a:lvl4pPr marL="1769424" indent="0">
              <a:buNone/>
              <a:defRPr sz="1800"/>
            </a:lvl4pPr>
            <a:lvl5pPr marL="2359233" indent="0">
              <a:buNone/>
              <a:defRPr sz="1800"/>
            </a:lvl5pPr>
            <a:lvl6pPr marL="2949041" indent="0">
              <a:buNone/>
              <a:defRPr sz="1800"/>
            </a:lvl6pPr>
            <a:lvl7pPr marL="3538848" indent="0">
              <a:buNone/>
              <a:defRPr sz="1800"/>
            </a:lvl7pPr>
            <a:lvl8pPr marL="4128657" indent="0">
              <a:buNone/>
              <a:defRPr sz="1800"/>
            </a:lvl8pPr>
            <a:lvl9pPr marL="471846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14300"/>
            <a:ext cx="11836400" cy="1079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1500" y="114300"/>
            <a:ext cx="2959100" cy="8597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114300"/>
            <a:ext cx="8724900" cy="8597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370" y="2711837"/>
            <a:ext cx="5451776" cy="61425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754" y="2711837"/>
            <a:ext cx="5453825" cy="61425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6" y="391210"/>
            <a:ext cx="11704321" cy="162423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65" y="2183397"/>
            <a:ext cx="5744641" cy="90940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808" indent="0">
              <a:buNone/>
              <a:defRPr sz="2600" b="1"/>
            </a:lvl2pPr>
            <a:lvl3pPr marL="1179616" indent="0">
              <a:buNone/>
              <a:defRPr sz="2300" b="1"/>
            </a:lvl3pPr>
            <a:lvl4pPr marL="1769424" indent="0">
              <a:buNone/>
              <a:defRPr sz="2100" b="1"/>
            </a:lvl4pPr>
            <a:lvl5pPr marL="2359233" indent="0">
              <a:buNone/>
              <a:defRPr sz="2100" b="1"/>
            </a:lvl5pPr>
            <a:lvl6pPr marL="2949041" indent="0">
              <a:buNone/>
              <a:defRPr sz="2100" b="1"/>
            </a:lvl6pPr>
            <a:lvl7pPr marL="3538848" indent="0">
              <a:buNone/>
              <a:defRPr sz="2100" b="1"/>
            </a:lvl7pPr>
            <a:lvl8pPr marL="4128657" indent="0">
              <a:buNone/>
              <a:defRPr sz="2100" b="1"/>
            </a:lvl8pPr>
            <a:lvl9pPr marL="47184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265" y="3092805"/>
            <a:ext cx="5744641" cy="56203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850" y="2183397"/>
            <a:ext cx="5748737" cy="90940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808" indent="0">
              <a:buNone/>
              <a:defRPr sz="2600" b="1"/>
            </a:lvl2pPr>
            <a:lvl3pPr marL="1179616" indent="0">
              <a:buNone/>
              <a:defRPr sz="2300" b="1"/>
            </a:lvl3pPr>
            <a:lvl4pPr marL="1769424" indent="0">
              <a:buNone/>
              <a:defRPr sz="2100" b="1"/>
            </a:lvl4pPr>
            <a:lvl5pPr marL="2359233" indent="0">
              <a:buNone/>
              <a:defRPr sz="2100" b="1"/>
            </a:lvl5pPr>
            <a:lvl6pPr marL="2949041" indent="0">
              <a:buNone/>
              <a:defRPr sz="2100" b="1"/>
            </a:lvl6pPr>
            <a:lvl7pPr marL="3538848" indent="0">
              <a:buNone/>
              <a:defRPr sz="2100" b="1"/>
            </a:lvl7pPr>
            <a:lvl8pPr marL="4128657" indent="0">
              <a:buNone/>
              <a:defRPr sz="2100" b="1"/>
            </a:lvl8pPr>
            <a:lvl9pPr marL="471846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850" y="3092805"/>
            <a:ext cx="5748737" cy="56203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5" y="389163"/>
            <a:ext cx="4278273" cy="165086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185" y="389161"/>
            <a:ext cx="7270400" cy="832394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65" y="2040024"/>
            <a:ext cx="4278273" cy="6673085"/>
          </a:xfrm>
        </p:spPr>
        <p:txBody>
          <a:bodyPr/>
          <a:lstStyle>
            <a:lvl1pPr marL="0" indent="0">
              <a:buNone/>
              <a:defRPr sz="1800"/>
            </a:lvl1pPr>
            <a:lvl2pPr marL="589808" indent="0">
              <a:buNone/>
              <a:defRPr sz="1500"/>
            </a:lvl2pPr>
            <a:lvl3pPr marL="1179616" indent="0">
              <a:buNone/>
              <a:defRPr sz="1300"/>
            </a:lvl3pPr>
            <a:lvl4pPr marL="1769424" indent="0">
              <a:buNone/>
              <a:defRPr sz="1200"/>
            </a:lvl4pPr>
            <a:lvl5pPr marL="2359233" indent="0">
              <a:buNone/>
              <a:defRPr sz="1200"/>
            </a:lvl5pPr>
            <a:lvl6pPr marL="2949041" indent="0">
              <a:buNone/>
              <a:defRPr sz="1200"/>
            </a:lvl6pPr>
            <a:lvl7pPr marL="3538848" indent="0">
              <a:buNone/>
              <a:defRPr sz="1200"/>
            </a:lvl7pPr>
            <a:lvl8pPr marL="4128657" indent="0">
              <a:buNone/>
              <a:defRPr sz="1200"/>
            </a:lvl8pPr>
            <a:lvl9pPr marL="47184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1" y="6826703"/>
            <a:ext cx="7802880" cy="80699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761" y="870494"/>
            <a:ext cx="7802880" cy="5853799"/>
          </a:xfrm>
        </p:spPr>
        <p:txBody>
          <a:bodyPr/>
          <a:lstStyle>
            <a:lvl1pPr marL="0" indent="0">
              <a:buNone/>
              <a:defRPr sz="4100"/>
            </a:lvl1pPr>
            <a:lvl2pPr marL="589808" indent="0">
              <a:buNone/>
              <a:defRPr sz="3600"/>
            </a:lvl2pPr>
            <a:lvl3pPr marL="1179616" indent="0">
              <a:buNone/>
              <a:defRPr sz="3100"/>
            </a:lvl3pPr>
            <a:lvl4pPr marL="1769424" indent="0">
              <a:buNone/>
              <a:defRPr sz="2600"/>
            </a:lvl4pPr>
            <a:lvl5pPr marL="2359233" indent="0">
              <a:buNone/>
              <a:defRPr sz="2600"/>
            </a:lvl5pPr>
            <a:lvl6pPr marL="2949041" indent="0">
              <a:buNone/>
              <a:defRPr sz="2600"/>
            </a:lvl6pPr>
            <a:lvl7pPr marL="3538848" indent="0">
              <a:buNone/>
              <a:defRPr sz="2600"/>
            </a:lvl7pPr>
            <a:lvl8pPr marL="4128657" indent="0">
              <a:buNone/>
              <a:defRPr sz="2600"/>
            </a:lvl8pPr>
            <a:lvl9pPr marL="47184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761" y="7633698"/>
            <a:ext cx="7802880" cy="1144952"/>
          </a:xfrm>
        </p:spPr>
        <p:txBody>
          <a:bodyPr/>
          <a:lstStyle>
            <a:lvl1pPr marL="0" indent="0">
              <a:buNone/>
              <a:defRPr sz="1800"/>
            </a:lvl1pPr>
            <a:lvl2pPr marL="589808" indent="0">
              <a:buNone/>
              <a:defRPr sz="1500"/>
            </a:lvl2pPr>
            <a:lvl3pPr marL="1179616" indent="0">
              <a:buNone/>
              <a:defRPr sz="1300"/>
            </a:lvl3pPr>
            <a:lvl4pPr marL="1769424" indent="0">
              <a:buNone/>
              <a:defRPr sz="1200"/>
            </a:lvl4pPr>
            <a:lvl5pPr marL="2359233" indent="0">
              <a:buNone/>
              <a:defRPr sz="1200"/>
            </a:lvl5pPr>
            <a:lvl6pPr marL="2949041" indent="0">
              <a:buNone/>
              <a:defRPr sz="1200"/>
            </a:lvl6pPr>
            <a:lvl7pPr marL="3538848" indent="0">
              <a:buNone/>
              <a:defRPr sz="1200"/>
            </a:lvl7pPr>
            <a:lvl8pPr marL="4128657" indent="0">
              <a:buNone/>
              <a:defRPr sz="1200"/>
            </a:lvl8pPr>
            <a:lvl9pPr marL="47184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4369" y="809046"/>
            <a:ext cx="8187904" cy="1626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368" y="2711837"/>
            <a:ext cx="11102209" cy="61425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1" y="9178052"/>
            <a:ext cx="13004800" cy="5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967" tIns="58983" rIns="117967" bIns="58983">
            <a:prstTxWarp prst="textNoShape">
              <a:avLst/>
            </a:prstTxWarp>
            <a:spAutoFit/>
          </a:bodyPr>
          <a:lstStyle/>
          <a:p>
            <a:r>
              <a:rPr lang="en-US" sz="1500" dirty="0" smtClean="0">
                <a:solidFill>
                  <a:srgbClr val="028C08"/>
                </a:solidFill>
              </a:rPr>
              <a:t>           April</a:t>
            </a:r>
            <a:r>
              <a:rPr lang="en-US" sz="1500" baseline="0" dirty="0" smtClean="0">
                <a:solidFill>
                  <a:srgbClr val="028C08"/>
                </a:solidFill>
              </a:rPr>
              <a:t> 19, 2015 </a:t>
            </a:r>
            <a:r>
              <a:rPr lang="en-US" sz="1500" dirty="0" smtClean="0">
                <a:solidFill>
                  <a:srgbClr val="028C08"/>
                </a:solidFill>
              </a:rPr>
              <a:t>                                                            B. Wojtsekhowski,</a:t>
            </a:r>
            <a:r>
              <a:rPr lang="en-US" sz="1500" baseline="0" dirty="0" smtClean="0">
                <a:solidFill>
                  <a:srgbClr val="028C08"/>
                </a:solidFill>
              </a:rPr>
              <a:t> APEX2015</a:t>
            </a:r>
            <a:r>
              <a:rPr lang="en-US" sz="1500" dirty="0" smtClean="0">
                <a:solidFill>
                  <a:srgbClr val="028C08"/>
                </a:solidFill>
              </a:rPr>
              <a:t> 	   </a:t>
            </a:r>
            <a:r>
              <a:rPr lang="en-US" sz="1500" dirty="0">
                <a:solidFill>
                  <a:srgbClr val="028C08"/>
                </a:solidFill>
              </a:rPr>
              <a:t>	</a:t>
            </a:r>
            <a:r>
              <a:rPr lang="en-US" sz="1500" dirty="0" smtClean="0">
                <a:solidFill>
                  <a:srgbClr val="028C08"/>
                </a:solidFill>
              </a:rPr>
              <a:t> </a:t>
            </a:r>
            <a:r>
              <a:rPr lang="en-US" sz="1500" dirty="0">
                <a:solidFill>
                  <a:srgbClr val="028C08"/>
                </a:solidFill>
              </a:rPr>
              <a:t>	      </a:t>
            </a:r>
            <a:r>
              <a:rPr lang="en-US" dirty="0">
                <a:solidFill>
                  <a:srgbClr val="028C08"/>
                </a:solidFill>
              </a:rPr>
              <a:t>            </a:t>
            </a:r>
            <a:fld id="{A5FB2731-923A-9547-AC2F-1C427E053DC7}" type="slidenum">
              <a:rPr lang="en-US">
                <a:solidFill>
                  <a:srgbClr val="028C08"/>
                </a:solidFill>
              </a:rPr>
              <a:pPr/>
              <a:t>‹#›</a:t>
            </a:fld>
            <a:endParaRPr lang="en-US" dirty="0">
              <a:solidFill>
                <a:srgbClr val="028C08"/>
              </a:solidFill>
              <a:latin typeface="Bitstream Vera Serif" pitchFamily="16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550656" y="6773448"/>
            <a:ext cx="237568" cy="58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967" tIns="58983" rIns="117967" bIns="5898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marL="557065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2pPr>
      <a:lvl3pPr marL="835598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3pPr>
      <a:lvl4pPr marL="1114130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4pPr>
      <a:lvl5pPr marL="1392663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5pPr>
      <a:lvl6pPr marL="1982497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6pPr>
      <a:lvl7pPr marL="2572330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7pPr>
      <a:lvl8pPr marL="3162164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8pPr>
      <a:lvl9pPr marL="3751998" indent="-278533" algn="ctr" defTabSz="589834" rtl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112" charset="2"/>
        <a:defRPr sz="5700">
          <a:solidFill>
            <a:srgbClr val="000000"/>
          </a:solidFill>
          <a:latin typeface="Bitstream Vera Serif" pitchFamily="16" charset="0"/>
          <a:ea typeface="Tahoma" pitchFamily="-112" charset="0"/>
          <a:cs typeface="Tahoma" pitchFamily="-112" charset="0"/>
        </a:defRPr>
      </a:lvl9pPr>
    </p:titleStyle>
    <p:bodyStyle>
      <a:lvl1pPr marL="557065" indent="-417799" algn="l" defTabSz="589834" rtl="0" fontAlgn="base" hangingPunct="0">
        <a:lnSpc>
          <a:spcPct val="97000"/>
        </a:lnSpc>
        <a:spcBef>
          <a:spcPct val="0"/>
        </a:spcBef>
        <a:spcAft>
          <a:spcPts val="1838"/>
        </a:spcAft>
        <a:buClr>
          <a:srgbClr val="000000"/>
        </a:buClr>
        <a:buSzPct val="45000"/>
        <a:buFont typeface="Wingdings" pitchFamily="-112" charset="2"/>
        <a:buChar char=""/>
        <a:defRPr sz="4100">
          <a:solidFill>
            <a:srgbClr val="000000"/>
          </a:solidFill>
          <a:latin typeface="+mn-lt"/>
          <a:ea typeface="+mn-ea"/>
          <a:cs typeface="+mn-cs"/>
        </a:defRPr>
      </a:lvl1pPr>
      <a:lvl2pPr marL="1114130" indent="-370695" algn="l" defTabSz="589834" rtl="0" fontAlgn="base" hangingPunct="0">
        <a:lnSpc>
          <a:spcPct val="97000"/>
        </a:lnSpc>
        <a:spcBef>
          <a:spcPct val="0"/>
        </a:spcBef>
        <a:spcAft>
          <a:spcPts val="1468"/>
        </a:spcAft>
        <a:buClr>
          <a:srgbClr val="000000"/>
        </a:buClr>
        <a:buSzPct val="75000"/>
        <a:buFont typeface="Symbol" pitchFamily="-112" charset="2"/>
        <a:buChar char=""/>
        <a:defRPr sz="3600">
          <a:solidFill>
            <a:srgbClr val="000000"/>
          </a:solidFill>
          <a:latin typeface="+mn-lt"/>
          <a:ea typeface="+mn-ea"/>
          <a:cs typeface="+mn-cs"/>
        </a:defRPr>
      </a:lvl2pPr>
      <a:lvl3pPr marL="1671196" indent="-278533" algn="l" defTabSz="589834" rtl="0" fontAlgn="base" hangingPunct="0">
        <a:lnSpc>
          <a:spcPct val="97000"/>
        </a:lnSpc>
        <a:spcBef>
          <a:spcPct val="0"/>
        </a:spcBef>
        <a:spcAft>
          <a:spcPts val="1097"/>
        </a:spcAft>
        <a:buClr>
          <a:srgbClr val="000000"/>
        </a:buClr>
        <a:buSzPct val="45000"/>
        <a:buFont typeface="Wingdings" pitchFamily="-112" charset="2"/>
        <a:buChar char=""/>
        <a:defRPr sz="3100">
          <a:solidFill>
            <a:srgbClr val="000000"/>
          </a:solidFill>
          <a:latin typeface="+mn-lt"/>
          <a:ea typeface="+mn-ea"/>
          <a:cs typeface="+mn-cs"/>
        </a:defRPr>
      </a:lvl3pPr>
      <a:lvl4pPr marL="2228261" indent="-278533" algn="l" defTabSz="589834" rtl="0" fontAlgn="base" hangingPunct="0">
        <a:lnSpc>
          <a:spcPct val="97000"/>
        </a:lnSpc>
        <a:spcBef>
          <a:spcPct val="0"/>
        </a:spcBef>
        <a:spcAft>
          <a:spcPts val="742"/>
        </a:spcAft>
        <a:buClr>
          <a:srgbClr val="000000"/>
        </a:buClr>
        <a:buSzPct val="75000"/>
        <a:buFont typeface="Symbol" pitchFamily="-112" charset="2"/>
        <a:buChar char="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785326" indent="-278533" algn="l" defTabSz="589834" rtl="0" fontAlgn="base" hangingPunct="0">
        <a:lnSpc>
          <a:spcPct val="97000"/>
        </a:lnSpc>
        <a:spcBef>
          <a:spcPct val="0"/>
        </a:spcBef>
        <a:spcAft>
          <a:spcPts val="372"/>
        </a:spcAft>
        <a:buClr>
          <a:srgbClr val="000000"/>
        </a:buClr>
        <a:buSzPct val="45000"/>
        <a:buFont typeface="Wingdings" pitchFamily="-11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3375160" indent="-278533" algn="l" defTabSz="589834" rtl="0" fontAlgn="base" hangingPunct="0">
        <a:lnSpc>
          <a:spcPct val="97000"/>
        </a:lnSpc>
        <a:spcBef>
          <a:spcPct val="0"/>
        </a:spcBef>
        <a:spcAft>
          <a:spcPts val="372"/>
        </a:spcAft>
        <a:buClr>
          <a:srgbClr val="000000"/>
        </a:buClr>
        <a:buSzPct val="45000"/>
        <a:buFont typeface="Wingdings" pitchFamily="-11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3964993" indent="-278533" algn="l" defTabSz="589834" rtl="0" fontAlgn="base" hangingPunct="0">
        <a:lnSpc>
          <a:spcPct val="97000"/>
        </a:lnSpc>
        <a:spcBef>
          <a:spcPct val="0"/>
        </a:spcBef>
        <a:spcAft>
          <a:spcPts val="372"/>
        </a:spcAft>
        <a:buClr>
          <a:srgbClr val="000000"/>
        </a:buClr>
        <a:buSzPct val="45000"/>
        <a:buFont typeface="Wingdings" pitchFamily="-11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4554827" indent="-278533" algn="l" defTabSz="589834" rtl="0" fontAlgn="base" hangingPunct="0">
        <a:lnSpc>
          <a:spcPct val="97000"/>
        </a:lnSpc>
        <a:spcBef>
          <a:spcPct val="0"/>
        </a:spcBef>
        <a:spcAft>
          <a:spcPts val="372"/>
        </a:spcAft>
        <a:buClr>
          <a:srgbClr val="000000"/>
        </a:buClr>
        <a:buSzPct val="45000"/>
        <a:buFont typeface="Wingdings" pitchFamily="-11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5144661" indent="-278533" algn="l" defTabSz="589834" rtl="0" fontAlgn="base" hangingPunct="0">
        <a:lnSpc>
          <a:spcPct val="97000"/>
        </a:lnSpc>
        <a:spcBef>
          <a:spcPct val="0"/>
        </a:spcBef>
        <a:spcAft>
          <a:spcPts val="372"/>
        </a:spcAft>
        <a:buClr>
          <a:srgbClr val="000000"/>
        </a:buClr>
        <a:buSzPct val="45000"/>
        <a:buFont typeface="Wingdings" pitchFamily="-112" charset="2"/>
        <a:buChar char="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9834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9667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9501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9335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9169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9002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28836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18670" algn="l" defTabSz="58983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34D9-3E17-884F-8C15-C65066D80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4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0" y="9157428"/>
            <a:ext cx="13004800" cy="59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7967" tIns="58983" rIns="117967" bIns="58983">
            <a:prstTxWarp prst="textNoShape">
              <a:avLst/>
            </a:prstTxWarp>
            <a:spAutoFit/>
          </a:bodyPr>
          <a:lstStyle/>
          <a:p>
            <a:r>
              <a:rPr lang="en-US" sz="1500" dirty="0" smtClean="0">
                <a:solidFill>
                  <a:srgbClr val="028C08"/>
                </a:solidFill>
              </a:rPr>
              <a:t>           April</a:t>
            </a:r>
            <a:r>
              <a:rPr lang="en-US" sz="1500" baseline="0" dirty="0" smtClean="0">
                <a:solidFill>
                  <a:srgbClr val="028C08"/>
                </a:solidFill>
              </a:rPr>
              <a:t> 19, 2015</a:t>
            </a:r>
            <a:r>
              <a:rPr lang="en-US" sz="1500" dirty="0" smtClean="0">
                <a:solidFill>
                  <a:srgbClr val="028C08"/>
                </a:solidFill>
              </a:rPr>
              <a:t>                                                                      B. Wojtsekhowski,</a:t>
            </a:r>
            <a:r>
              <a:rPr lang="en-US" sz="1500" baseline="0" dirty="0" smtClean="0">
                <a:solidFill>
                  <a:srgbClr val="028C08"/>
                </a:solidFill>
              </a:rPr>
              <a:t> APEX2015</a:t>
            </a:r>
            <a:r>
              <a:rPr lang="en-US" sz="1500" dirty="0" smtClean="0">
                <a:solidFill>
                  <a:srgbClr val="028C08"/>
                </a:solidFill>
              </a:rPr>
              <a:t>  	   </a:t>
            </a:r>
            <a:r>
              <a:rPr lang="en-US" sz="1500" dirty="0">
                <a:solidFill>
                  <a:srgbClr val="028C08"/>
                </a:solidFill>
              </a:rPr>
              <a:t>	</a:t>
            </a:r>
            <a:r>
              <a:rPr lang="en-US" sz="1500" dirty="0" smtClean="0">
                <a:solidFill>
                  <a:srgbClr val="028C08"/>
                </a:solidFill>
              </a:rPr>
              <a:t> </a:t>
            </a:r>
            <a:r>
              <a:rPr lang="en-US" sz="1500" dirty="0">
                <a:solidFill>
                  <a:srgbClr val="028C08"/>
                </a:solidFill>
              </a:rPr>
              <a:t>	      </a:t>
            </a:r>
            <a:r>
              <a:rPr lang="en-US" dirty="0">
                <a:solidFill>
                  <a:srgbClr val="028C08"/>
                </a:solidFill>
              </a:rPr>
              <a:t>            </a:t>
            </a:r>
            <a:fld id="{A5FB2731-923A-9547-AC2F-1C427E053DC7}" type="slidenum">
              <a:rPr lang="en-US">
                <a:solidFill>
                  <a:srgbClr val="028C08"/>
                </a:solidFill>
              </a:rPr>
              <a:pPr/>
              <a:t>‹#›</a:t>
            </a:fld>
            <a:endParaRPr lang="en-US" dirty="0">
              <a:solidFill>
                <a:srgbClr val="028C08"/>
              </a:solidFill>
              <a:latin typeface="Bitstream Vera Serif" pitchFamily="1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+mj-lt"/>
          <a:ea typeface="+mj-ea"/>
          <a:cs typeface="+mj-cs"/>
          <a:sym typeface="Times" pitchFamily="-112" charset="0"/>
        </a:defRPr>
      </a:lvl1pPr>
      <a:lvl2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800">
          <a:solidFill>
            <a:schemeClr val="tx1"/>
          </a:solidFill>
          <a:latin typeface="Times" pitchFamily="-112" charset="0"/>
          <a:ea typeface="ヒラギノ明朝 ProN W3" charset="-128"/>
          <a:cs typeface="ヒラギノ明朝 ProN W3" charset="-128"/>
          <a:sym typeface="Times" pitchFamily="-112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12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/>
          </p:cNvSpPr>
          <p:nvPr/>
        </p:nvSpPr>
        <p:spPr bwMode="auto">
          <a:xfrm>
            <a:off x="152400" y="203200"/>
            <a:ext cx="127000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APEX </a:t>
            </a:r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magnets/power</a:t>
            </a:r>
            <a:endParaRPr lang="en-US" sz="4400" dirty="0">
              <a:solidFill>
                <a:srgbClr val="FF0000"/>
              </a:solidFill>
              <a:latin typeface="Gill Sans" pitchFamily="-112" charset="0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20800" y="3810000"/>
            <a:ext cx="1066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HRS spectrometers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4000" dirty="0">
              <a:solidFill>
                <a:schemeClr val="tx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Septa magnet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7800" y="1295400"/>
            <a:ext cx="485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based on</a:t>
            </a:r>
            <a:r>
              <a:rPr lang="en-US" sz="2400" dirty="0" smtClean="0"/>
              <a:t> information from Jack Segal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183908"/>
      </p:ext>
    </p:extLst>
  </p:cSld>
  <p:clrMapOvr>
    <a:masterClrMapping/>
  </p:clrMapOvr>
  <p:transition xmlns:p14="http://schemas.microsoft.com/office/powerpoint/2010/main" advTm="1208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/>
          </p:cNvSpPr>
          <p:nvPr/>
        </p:nvSpPr>
        <p:spPr bwMode="auto">
          <a:xfrm>
            <a:off x="152400" y="203200"/>
            <a:ext cx="127000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APEX </a:t>
            </a:r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magnets/power</a:t>
            </a:r>
            <a:endParaRPr lang="en-US" sz="4400" dirty="0">
              <a:solidFill>
                <a:srgbClr val="FF0000"/>
              </a:solidFill>
              <a:latin typeface="Gill Sans" pitchFamily="-112" charset="0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pic>
        <p:nvPicPr>
          <p:cNvPr id="3" name="Picture 2" descr="HRS-NIM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5" t="14048" r="26899" b="62971"/>
          <a:stretch/>
        </p:blipFill>
        <p:spPr>
          <a:xfrm>
            <a:off x="406400" y="4038600"/>
            <a:ext cx="7542397" cy="5162945"/>
          </a:xfrm>
          <a:prstGeom prst="rect">
            <a:avLst/>
          </a:prstGeom>
        </p:spPr>
      </p:pic>
      <p:pic>
        <p:nvPicPr>
          <p:cNvPr id="6" name="Picture 5" descr="IMG_25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39" y="1219200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80287"/>
      </p:ext>
    </p:extLst>
  </p:cSld>
  <p:clrMapOvr>
    <a:masterClrMapping/>
  </p:clrMapOvr>
  <p:transition xmlns:p14="http://schemas.microsoft.com/office/powerpoint/2010/main" advTm="1208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/>
          </p:cNvSpPr>
          <p:nvPr/>
        </p:nvSpPr>
        <p:spPr bwMode="auto">
          <a:xfrm>
            <a:off x="152400" y="203200"/>
            <a:ext cx="127000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APEX </a:t>
            </a:r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magnets/power</a:t>
            </a:r>
            <a:endParaRPr lang="en-US" sz="4400" dirty="0">
              <a:solidFill>
                <a:srgbClr val="FF0000"/>
              </a:solidFill>
              <a:latin typeface="Gill Sans" pitchFamily="-112" charset="0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7800" y="1295400"/>
            <a:ext cx="485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based on</a:t>
            </a:r>
            <a:r>
              <a:rPr lang="en-US" sz="2400" dirty="0" smtClean="0"/>
              <a:t> information from Jack Segal</a:t>
            </a:r>
            <a:endParaRPr lang="en-US" sz="2400" dirty="0"/>
          </a:p>
        </p:txBody>
      </p:sp>
      <p:pic>
        <p:nvPicPr>
          <p:cNvPr id="3" name="Picture 2" descr="IMG_03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286000"/>
            <a:ext cx="5994400" cy="4495800"/>
          </a:xfrm>
          <a:prstGeom prst="rect">
            <a:avLst/>
          </a:prstGeom>
        </p:spPr>
      </p:pic>
      <p:pic>
        <p:nvPicPr>
          <p:cNvPr id="7" name="Picture 6" descr="APEX_S80_acceptance (dragged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t="4196" r="28914" b="32195"/>
          <a:stretch/>
        </p:blipFill>
        <p:spPr>
          <a:xfrm>
            <a:off x="5058" y="4572000"/>
            <a:ext cx="6433605" cy="49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0922"/>
      </p:ext>
    </p:extLst>
  </p:cSld>
  <p:clrMapOvr>
    <a:masterClrMapping/>
  </p:clrMapOvr>
  <p:transition xmlns:p14="http://schemas.microsoft.com/office/powerpoint/2010/main" advTm="1208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/>
          </p:cNvSpPr>
          <p:nvPr/>
        </p:nvSpPr>
        <p:spPr bwMode="auto">
          <a:xfrm>
            <a:off x="152400" y="203200"/>
            <a:ext cx="127000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APEX </a:t>
            </a:r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magnets/power</a:t>
            </a:r>
            <a:endParaRPr lang="en-US" sz="4400" dirty="0">
              <a:solidFill>
                <a:srgbClr val="FF0000"/>
              </a:solidFill>
              <a:latin typeface="Gill Sans" pitchFamily="-112" charset="0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7800" y="1295400"/>
            <a:ext cx="485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based on</a:t>
            </a:r>
            <a:r>
              <a:rPr lang="en-US" sz="2400" dirty="0" smtClean="0"/>
              <a:t> information from Jack Segal</a:t>
            </a:r>
            <a:endParaRPr lang="en-US" sz="2400" dirty="0"/>
          </a:p>
        </p:txBody>
      </p:sp>
      <p:pic>
        <p:nvPicPr>
          <p:cNvPr id="6" name="Picture 5" descr="Jack-Sega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4" r="16971" b="41963"/>
          <a:stretch/>
        </p:blipFill>
        <p:spPr>
          <a:xfrm>
            <a:off x="482600" y="2667000"/>
            <a:ext cx="120628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7231"/>
      </p:ext>
    </p:extLst>
  </p:cSld>
  <p:clrMapOvr>
    <a:masterClrMapping/>
  </p:clrMapOvr>
  <p:transition xmlns:p14="http://schemas.microsoft.com/office/powerpoint/2010/main" advTm="1208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/>
          </p:cNvSpPr>
          <p:nvPr/>
        </p:nvSpPr>
        <p:spPr bwMode="auto">
          <a:xfrm>
            <a:off x="152400" y="203200"/>
            <a:ext cx="127000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APEX </a:t>
            </a:r>
            <a:r>
              <a:rPr lang="en-US" sz="4400" dirty="0" smtClean="0">
                <a:solidFill>
                  <a:srgbClr val="FF0000"/>
                </a:solidFill>
                <a:latin typeface="Gill Sans" pitchFamily="-112" charset="0"/>
                <a:ea typeface="Gill Sans" pitchFamily="-112" charset="0"/>
                <a:cs typeface="Gill Sans" pitchFamily="-112" charset="0"/>
                <a:sym typeface="Gill Sans" pitchFamily="-112" charset="0"/>
              </a:rPr>
              <a:t>magnets/power</a:t>
            </a:r>
            <a:endParaRPr lang="en-US" sz="4400" dirty="0">
              <a:solidFill>
                <a:srgbClr val="FF0000"/>
              </a:solidFill>
              <a:latin typeface="Gill Sans" pitchFamily="-112" charset="0"/>
              <a:ea typeface="Gill Sans" pitchFamily="-112" charset="0"/>
              <a:cs typeface="Gill Sans" pitchFamily="-112" charset="0"/>
              <a:sym typeface="Gill Sans" pitchFamily="-11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87800" y="1295400"/>
            <a:ext cx="485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based on</a:t>
            </a:r>
            <a:r>
              <a:rPr lang="en-US" sz="2400" dirty="0" smtClean="0"/>
              <a:t> information from Jack Segal</a:t>
            </a:r>
            <a:endParaRPr lang="en-US" sz="2400" dirty="0"/>
          </a:p>
        </p:txBody>
      </p:sp>
      <p:pic>
        <p:nvPicPr>
          <p:cNvPr id="3" name="Picture 2" descr="SBS-pow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29"/>
          <a:stretch/>
        </p:blipFill>
        <p:spPr>
          <a:xfrm>
            <a:off x="939800" y="1981200"/>
            <a:ext cx="10488673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5643"/>
      </p:ext>
    </p:extLst>
  </p:cSld>
  <p:clrMapOvr>
    <a:masterClrMapping/>
  </p:clrMapOvr>
  <p:transition xmlns:p14="http://schemas.microsoft.com/office/powerpoint/2010/main" advTm="120808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Blank Presentation">
      <a:majorFont>
        <a:latin typeface="Bitstream Vera Serif"/>
        <a:ea typeface="Tahoma"/>
        <a:cs typeface="Tahoma"/>
      </a:majorFont>
      <a:minorFont>
        <a:latin typeface="Bitstream Vera Serif"/>
        <a:ea typeface="Tahoma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-112" charset="2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Times"/>
        <a:ea typeface="ヒラギノ明朝 ProN W3"/>
        <a:cs typeface="ヒラギノ明朝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12" charset="0"/>
            <a:ea typeface="ヒラギノ明朝 ProN W3" charset="-128"/>
            <a:cs typeface="ヒラギノ明朝 ProN W3" charset="-128"/>
            <a:sym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pitchFamily="-112" charset="0"/>
            <a:ea typeface="ヒラギノ明朝 ProN W3" charset="-128"/>
            <a:cs typeface="ヒラギノ明朝 ProN W3" charset="-128"/>
            <a:sym typeface="Times" pitchFamily="-1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21465</TotalTime>
  <Pages>0</Pages>
  <Words>78</Words>
  <Characters>0</Characters>
  <Application>Microsoft Macintosh PowerPoint</Application>
  <PresentationFormat>Custom</PresentationFormat>
  <Lines>0</Lines>
  <Paragraphs>22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Blank Presentation</vt:lpstr>
      <vt:lpstr>Custom Design</vt:lpstr>
      <vt:lpstr>Title - Top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Bogdan Wojtsekhowski</cp:lastModifiedBy>
  <cp:revision>416</cp:revision>
  <cp:lastPrinted>2013-12-14T18:01:56Z</cp:lastPrinted>
  <dcterms:created xsi:type="dcterms:W3CDTF">2013-06-14T12:30:28Z</dcterms:created>
  <dcterms:modified xsi:type="dcterms:W3CDTF">2015-04-19T14:32:14Z</dcterms:modified>
</cp:coreProperties>
</file>