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90F5C-20EC-49C5-9715-05B3B1F1B9FD}" type="datetimeFigureOut">
              <a:rPr lang="en-US" smtClean="0"/>
              <a:pPr/>
              <a:t>4/22/2009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918BC-6B91-4711-A4EF-C4ED2A6E7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2573-8CAE-46DA-9D0B-BA28DBBEB48C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A85B-1933-42A3-A5B2-96AB23227847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9C80-7865-4974-8B72-2FD15BA9A05F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B4C6F-36B4-42E1-BD04-724EB7E87AF7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9241-E078-40F5-9EF3-FBB8C60144E4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5429-466D-47D9-B591-841FDC844475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CB7B-C46C-45CF-BEAE-CA14DE0F1E98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F0B6-6321-4F87-9D9C-BA51A803EE0F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216A-47B6-4FCE-BED0-CEDA44F41222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579E8-95CE-4085-9FEE-EC851591BBB7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9525F-16D2-4FBD-86B2-25F30B8CE91A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1D41-0AEC-4A30-9A7A-B888A6662368}" type="datetime1">
              <a:rPr lang="en-US" smtClean="0"/>
              <a:pPr/>
              <a:t>4/22/2009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38010-7B2C-4894-8CD6-4223BB247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Replay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Jonathan Miller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Included in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Neutron Arm</a:t>
            </a:r>
          </a:p>
          <a:p>
            <a:pPr lvl="1"/>
            <a:r>
              <a:rPr lang="en-US" dirty="0" smtClean="0"/>
              <a:t>Amplitude Calibration</a:t>
            </a:r>
          </a:p>
          <a:p>
            <a:pPr lvl="1"/>
            <a:r>
              <a:rPr lang="en-US" dirty="0" smtClean="0"/>
              <a:t>Time Calibration</a:t>
            </a:r>
          </a:p>
          <a:p>
            <a:r>
              <a:rPr lang="en-US" dirty="0" smtClean="0"/>
              <a:t>Bite </a:t>
            </a:r>
            <a:r>
              <a:rPr lang="en-US" dirty="0" err="1" smtClean="0"/>
              <a:t>Bite</a:t>
            </a:r>
            <a:endParaRPr lang="en-US" dirty="0" smtClean="0"/>
          </a:p>
          <a:p>
            <a:pPr lvl="1"/>
            <a:r>
              <a:rPr lang="en-US" dirty="0" smtClean="0"/>
              <a:t>Offsets Calibration</a:t>
            </a:r>
          </a:p>
          <a:p>
            <a:r>
              <a:rPr lang="en-US" dirty="0" smtClean="0"/>
              <a:t>EPICS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Status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935480"/>
                <a:gridCol w="1356360"/>
                <a:gridCol w="222504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Kinematic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Runs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Replayed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 (disk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Kin4_pass3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178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3b (parity)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Kin3_pass3b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2b (parity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Kin2_pass3_temp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3a (disk</a:t>
                      </a:r>
                      <a:r>
                        <a:rPr lang="en-US" baseline="0" dirty="0" smtClean="0"/>
                        <a:t>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Kin3_pass3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175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2a (parity)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Kin2_pass3_tempa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</a:t>
                      </a:r>
                      <a:r>
                        <a:rPr lang="en-US" baseline="0" dirty="0" smtClean="0"/>
                        <a:t>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3a</a:t>
                      </a:r>
                      <a:r>
                        <a:rPr lang="en-US" baseline="0" dirty="0" smtClean="0"/>
                        <a:t> (disk 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Kin3_pass3_temp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GB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3a (parity)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Checked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Kin3_pass3_temp2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129 GB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9187" y="4800600"/>
            <a:ext cx="8684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are using 460 GB on the parity disks currently. We will have to give this back by August.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486400"/>
            <a:ext cx="667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Kin 2a is mostly replayed, just has not been checked over in detail yet.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r>
              <a:rPr lang="en-US" dirty="0" smtClean="0"/>
              <a:t>Replay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Neutron Arm</a:t>
            </a:r>
          </a:p>
          <a:p>
            <a:pPr lvl="1"/>
            <a:r>
              <a:rPr lang="en-US" dirty="0" smtClean="0"/>
              <a:t>New Clustering</a:t>
            </a:r>
          </a:p>
          <a:p>
            <a:r>
              <a:rPr lang="en-US" dirty="0" smtClean="0"/>
              <a:t>Big Bite</a:t>
            </a:r>
          </a:p>
          <a:p>
            <a:pPr lvl="1"/>
            <a:r>
              <a:rPr lang="en-US" dirty="0" smtClean="0"/>
              <a:t>New Optics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Trackfinding</a:t>
            </a:r>
            <a:endParaRPr lang="en-US" dirty="0" smtClean="0"/>
          </a:p>
          <a:p>
            <a:r>
              <a:rPr lang="en-US" dirty="0" smtClean="0"/>
              <a:t>General</a:t>
            </a:r>
          </a:p>
          <a:p>
            <a:pPr lvl="1"/>
            <a:r>
              <a:rPr lang="en-US" dirty="0" smtClean="0"/>
              <a:t>New Database?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38010-7B2C-4894-8CD6-4223BB247E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149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Replay Status</vt:lpstr>
      <vt:lpstr>Included in Replay</vt:lpstr>
      <vt:lpstr>Replay Status</vt:lpstr>
      <vt:lpstr>Future Replay Possibilities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Replay Status</dc:title>
  <dc:creator>Jonathan Miller</dc:creator>
  <cp:lastModifiedBy>Jonathan Miller</cp:lastModifiedBy>
  <cp:revision>3</cp:revision>
  <dcterms:created xsi:type="dcterms:W3CDTF">2009-04-21T17:37:29Z</dcterms:created>
  <dcterms:modified xsi:type="dcterms:W3CDTF">2009-04-22T15:07:28Z</dcterms:modified>
</cp:coreProperties>
</file>