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333" r:id="rId4"/>
    <p:sldId id="267" r:id="rId5"/>
    <p:sldId id="357" r:id="rId6"/>
    <p:sldId id="300" r:id="rId7"/>
    <p:sldId id="351" r:id="rId8"/>
    <p:sldId id="358" r:id="rId9"/>
    <p:sldId id="352" r:id="rId10"/>
    <p:sldId id="361" r:id="rId11"/>
    <p:sldId id="359" r:id="rId12"/>
    <p:sldId id="360" r:id="rId13"/>
    <p:sldId id="35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64D76-775C-432B-8B18-CCAC968112E8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16F25-EB6B-4A76-9DF5-E148E1D1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16F25-EB6B-4A76-9DF5-E148E1D168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FA398E3D-F191-4951-9987-A31CA5BBC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945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"/>
            <a:ext cx="7696201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8610600" cy="4343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57800"/>
            <a:ext cx="8610599" cy="63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3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8686800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04800"/>
            <a:ext cx="1905000" cy="495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304801"/>
            <a:ext cx="662940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71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81304" y="38098"/>
            <a:ext cx="4191000" cy="7620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fld id="{FA398E3D-F191-4951-9987-A31CA5BBC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fld id="{FA398E3D-F191-4951-9987-A31CA5BBC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83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 marL="342900" indent="-342900">
              <a:buFont typeface="Wingdings" pitchFamily="2" charset="2"/>
              <a:buChar char="v"/>
              <a:defRPr sz="2800"/>
            </a:lvl1pPr>
            <a:lvl2pPr marL="742950" indent="-285750">
              <a:buFont typeface="Wingdings" pitchFamily="2" charset="2"/>
              <a:buChar char="Ø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 marL="342900" indent="-342900">
              <a:buFont typeface="Wingdings" pitchFamily="2" charset="2"/>
              <a:buChar char="v"/>
              <a:defRPr sz="2800"/>
            </a:lvl1pPr>
            <a:lvl2pPr marL="742950" indent="-285750">
              <a:buFont typeface="Wingdings" pitchFamily="2" charset="2"/>
              <a:buChar char="Ø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2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78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78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03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85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6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62200" cy="11258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73051"/>
            <a:ext cx="601980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362200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98E3D-F191-4951-9987-A31CA5BBC5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73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MIT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72200"/>
            <a:ext cx="990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08688"/>
            <a:ext cx="4038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600" y="6096000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Brush Script Std" pitchFamily="66" charset="0"/>
                <a:cs typeface="+mn-cs"/>
              </a:rPr>
              <a:t>Navaphon</a:t>
            </a:r>
            <a:r>
              <a:rPr lang="en-US" dirty="0">
                <a:latin typeface="Brush Script Std" pitchFamily="66" charset="0"/>
                <a:cs typeface="+mn-cs"/>
              </a:rPr>
              <a:t> </a:t>
            </a:r>
            <a:r>
              <a:rPr lang="en-US" dirty="0" err="1">
                <a:latin typeface="Brush Script Std" pitchFamily="66" charset="0"/>
                <a:cs typeface="+mn-cs"/>
              </a:rPr>
              <a:t>Muangma</a:t>
            </a:r>
            <a:r>
              <a:rPr lang="en-US" dirty="0">
                <a:latin typeface="Brush Script Std" pitchFamily="66" charset="0"/>
                <a:cs typeface="+mn-cs"/>
              </a:rPr>
              <a:t> (Tai)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Brush Script Std" pitchFamily="66" charset="0"/>
                <a:cs typeface="+mn-cs"/>
              </a:rPr>
              <a:t>“SRC Weekly Meeting”</a:t>
            </a:r>
            <a:endParaRPr lang="en-US" dirty="0">
              <a:latin typeface="Brush Script Std" pitchFamily="66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fld id="{FA398E3D-F191-4951-9987-A31CA5BBC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600"/>
            <a:ext cx="8686800" cy="5715000"/>
          </a:xfrm>
          <a:prstGeom prst="snip2DiagRect">
            <a:avLst>
              <a:gd name="adj1" fmla="val 0"/>
              <a:gd name="adj2" fmla="val 8889"/>
            </a:avLst>
          </a:prstGeom>
          <a:noFill/>
          <a:ln w="57150" cmpd="dbl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Fiftgh</a:t>
            </a:r>
            <a:r>
              <a:rPr lang="en-US" dirty="0" smtClean="0"/>
              <a:t>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248964" cy="91244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77206"/>
            <a:ext cx="1600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June 26,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3" r:id="rId10"/>
    <p:sldLayoutId id="2147483669" r:id="rId11"/>
    <p:sldLayoutId id="2147483670" r:id="rId12"/>
  </p:sldLayoutIdLst>
  <p:transition spd="slow">
    <p:wip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b="1" kern="1200">
          <a:solidFill>
            <a:srgbClr val="558ED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kern="1200">
          <a:solidFill>
            <a:srgbClr val="558ED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58ED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58ED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58ED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SRC Weekly Meeting</a:t>
            </a:r>
            <a:br>
              <a:rPr lang="en-US" dirty="0" smtClean="0"/>
            </a:br>
            <a:r>
              <a:rPr lang="en-US" dirty="0" smtClean="0"/>
              <a:t>June </a:t>
            </a:r>
            <a:r>
              <a:rPr lang="en-US" dirty="0" smtClean="0"/>
              <a:t>26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/>
              <a:t>Revisit Optics for</a:t>
            </a:r>
            <a:r>
              <a:rPr lang="en-US" dirty="0"/>
              <a:t> </a:t>
            </a:r>
            <a:r>
              <a:rPr lang="en-US" dirty="0" smtClean="0"/>
              <a:t>LHRS, </a:t>
            </a: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78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</a:t>
            </a:r>
            <a:r>
              <a:rPr lang="en-US" dirty="0" smtClean="0"/>
              <a:t> scan on Hydrogen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680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8" y="0"/>
            <a:ext cx="843844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3429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 scan.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Redline</a:t>
            </a:r>
            <a:r>
              <a:rPr lang="en-US" dirty="0" smtClean="0"/>
              <a:t> is the momentum setting of the Dipole.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1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8" y="0"/>
            <a:ext cx="84384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3528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 scan.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Redline</a:t>
            </a:r>
            <a:r>
              <a:rPr lang="en-US" dirty="0" smtClean="0"/>
              <a:t> is the momentum setting of the Dipole.</a:t>
            </a:r>
          </a:p>
          <a:p>
            <a:endParaRPr lang="en-US" dirty="0"/>
          </a:p>
          <a:p>
            <a:r>
              <a:rPr lang="en-US" dirty="0" smtClean="0"/>
              <a:t>Focus on the run 1229, 1231, and 1243 where we have full acceptance, the ideal-mean is approximately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5215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HRS optics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133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Vertex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Phi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Theta</a:t>
            </a:r>
          </a:p>
          <a:p>
            <a:r>
              <a:rPr lang="en-US" dirty="0" smtClean="0"/>
              <a:t>Momentum (half done)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9627" r="11661" b="5806"/>
          <a:stretch/>
        </p:blipFill>
        <p:spPr>
          <a:xfrm>
            <a:off x="304800" y="3428596"/>
            <a:ext cx="4648200" cy="2471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r="4824" b="6052"/>
          <a:stretch/>
        </p:blipFill>
        <p:spPr bwMode="auto">
          <a:xfrm>
            <a:off x="4777854" y="1143000"/>
            <a:ext cx="4061346" cy="338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1143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Phi &amp; Theta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733800"/>
            <a:ext cx="104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vertex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0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LEFT Optics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/>
              <a:t>Re-Calibration of phi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752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X &amp; Y Reconstruction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Recalibration of </a:t>
            </a:r>
            <a:r>
              <a:rPr lang="el-GR" dirty="0" smtClean="0">
                <a:sym typeface="Wingdings" pitchFamily="2" charset="2"/>
              </a:rPr>
              <a:t>Φ</a:t>
            </a:r>
            <a:r>
              <a:rPr lang="en-US" dirty="0" smtClean="0">
                <a:sym typeface="Wingdings" pitchFamily="2" charset="2"/>
              </a:rPr>
              <a:t> is needed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720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X Y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scale Effect on the vertex Z,  the change is made to </a:t>
            </a:r>
            <a:r>
              <a:rPr lang="en-US" dirty="0" err="1" smtClean="0"/>
              <a:t>target_Y</a:t>
            </a:r>
            <a:r>
              <a:rPr lang="en-US" dirty="0" smtClean="0"/>
              <a:t> calculation. This effect only the phi variable as the Sieve Y defined as: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sieve</a:t>
            </a:r>
            <a:r>
              <a:rPr lang="en-US" dirty="0" smtClean="0">
                <a:solidFill>
                  <a:srgbClr val="FF0000"/>
                </a:solidFill>
              </a:rPr>
              <a:t>  = L*</a:t>
            </a:r>
            <a:r>
              <a:rPr lang="en-US" dirty="0" err="1" smtClean="0">
                <a:solidFill>
                  <a:srgbClr val="FF0000"/>
                </a:solidFill>
              </a:rPr>
              <a:t>phi</a:t>
            </a:r>
            <a:r>
              <a:rPr lang="en-US" baseline="-25000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tg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5672"/>
          <a:stretch/>
        </p:blipFill>
        <p:spPr>
          <a:xfrm>
            <a:off x="14785" y="0"/>
            <a:ext cx="8869680" cy="6814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BEFORE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52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Note: offset in Sieve Y is to the right of the red lines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054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X Y, per foil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calibration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4723"/>
            <a:ext cx="6019800" cy="56272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Run 1238</a:t>
            </a:r>
          </a:p>
          <a:p>
            <a:r>
              <a:rPr lang="en-US" dirty="0" smtClean="0"/>
              <a:t>C12- 13foils</a:t>
            </a:r>
          </a:p>
          <a:p>
            <a:r>
              <a:rPr lang="en-US" dirty="0" smtClean="0"/>
              <a:t>At 16.5 degree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41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X Y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smtClean="0"/>
              <a:t>1238</a:t>
            </a:r>
          </a:p>
          <a:p>
            <a:r>
              <a:rPr lang="en-US" dirty="0" smtClean="0"/>
              <a:t>C12- 13foils</a:t>
            </a:r>
          </a:p>
          <a:p>
            <a:r>
              <a:rPr lang="en-US" dirty="0" smtClean="0"/>
              <a:t>At 16.5 degree</a:t>
            </a:r>
          </a:p>
          <a:p>
            <a:r>
              <a:rPr lang="en-US" dirty="0" smtClean="0"/>
              <a:t>Sieve 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9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6269"/>
          <a:stretch/>
        </p:blipFill>
        <p:spPr>
          <a:xfrm>
            <a:off x="0" y="1624"/>
            <a:ext cx="8778240" cy="68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18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2362200" cy="1125805"/>
          </a:xfrm>
        </p:spPr>
        <p:txBody>
          <a:bodyPr/>
          <a:lstStyle/>
          <a:p>
            <a:r>
              <a:rPr lang="en-US" dirty="0" smtClean="0"/>
              <a:t>Sieve X Y, per foil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 smtClean="0"/>
              <a:t>calibration</a:t>
            </a:r>
            <a:endParaRPr lang="en-US" dirty="0"/>
          </a:p>
        </p:txBody>
      </p:sp>
      <p:pic>
        <p:nvPicPr>
          <p:cNvPr id="8" name="Sieve_X_Y_2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6823" y="120650"/>
            <a:ext cx="6747177" cy="6584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1904999" cy="45085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Run 1238</a:t>
            </a:r>
          </a:p>
          <a:p>
            <a:r>
              <a:rPr lang="en-US" dirty="0" smtClean="0"/>
              <a:t>C12- 13foils</a:t>
            </a:r>
          </a:p>
          <a:p>
            <a:r>
              <a:rPr lang="en-US" dirty="0" smtClean="0"/>
              <a:t>At 16.5 degree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98E3D-F191-4951-9987-A31CA5BBC563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June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2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emeS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245</Words>
  <Application>Microsoft Office PowerPoint</Application>
  <PresentationFormat>On-screen Show (4:3)</PresentationFormat>
  <Paragraphs>68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ThemeSRC</vt:lpstr>
      <vt:lpstr>SRC Weekly Meeting June 26, 2012</vt:lpstr>
      <vt:lpstr>LEFT Optics</vt:lpstr>
      <vt:lpstr>Sieve X &amp; Y Reconstruction   Recalibration of Φ is needed</vt:lpstr>
      <vt:lpstr>Sieve X Y before calibration</vt:lpstr>
      <vt:lpstr>PowerPoint Presentation</vt:lpstr>
      <vt:lpstr>Sieve X Y, per foil before calibration</vt:lpstr>
      <vt:lpstr>Sieve X Y after calibration</vt:lpstr>
      <vt:lpstr>PowerPoint Presentation</vt:lpstr>
      <vt:lpstr>Sieve X Y, per foil after calibration</vt:lpstr>
      <vt:lpstr>Dp scan on Hydrogen</vt:lpstr>
      <vt:lpstr>PowerPoint Presentation</vt:lpstr>
      <vt:lpstr>PowerPoint Presentation</vt:lpstr>
      <vt:lpstr>Left HRS optics summary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TaiNavaphon</dc:creator>
  <cp:lastModifiedBy>TaiNavaphon</cp:lastModifiedBy>
  <cp:revision>236</cp:revision>
  <dcterms:created xsi:type="dcterms:W3CDTF">2012-06-11T22:26:57Z</dcterms:created>
  <dcterms:modified xsi:type="dcterms:W3CDTF">2012-06-26T01:56:57Z</dcterms:modified>
</cp:coreProperties>
</file>