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feng\fengcf\Jlab\shashlyk\组装\量能器压力测试装置装配图（带准直探针）\总装图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10952"/>
            <a:ext cx="8073516" cy="538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9432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idea for assemblage in SDU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134726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altLang="zh-CN" dirty="0" err="1" smtClean="0"/>
              <a:t>Trapeziod</a:t>
            </a:r>
            <a:r>
              <a:rPr lang="en-US" altLang="zh-CN" dirty="0" smtClean="0"/>
              <a:t> ditch hold and position the tiles.</a:t>
            </a:r>
          </a:p>
          <a:p>
            <a:r>
              <a:rPr lang="en-US" altLang="zh-CN" dirty="0" smtClean="0"/>
              <a:t>Push the all the 100 pins from the left side</a:t>
            </a:r>
          </a:p>
          <a:p>
            <a:r>
              <a:rPr lang="en-US" altLang="zh-CN" dirty="0" smtClean="0"/>
              <a:t>Pressure  provide from left side by one central screw stem and 3  auxiliary screws to adjust the pressure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940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42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Primary idea for assemblage in SDU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plate manufacture in China and assemble tool design</dc:title>
  <dc:creator>cfeng</dc:creator>
  <cp:lastModifiedBy>cfeng</cp:lastModifiedBy>
  <cp:revision>4</cp:revision>
  <dcterms:created xsi:type="dcterms:W3CDTF">2015-10-15T06:58:52Z</dcterms:created>
  <dcterms:modified xsi:type="dcterms:W3CDTF">2015-10-15T09:17:13Z</dcterms:modified>
</cp:coreProperties>
</file>