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Lst>
  <p:notesMasterIdLst>
    <p:notesMasterId r:id="rId11"/>
  </p:notesMasterIdLst>
  <p:sldIdLst>
    <p:sldId id="257" r:id="rId4"/>
    <p:sldId id="263" r:id="rId5"/>
    <p:sldId id="269" r:id="rId6"/>
    <p:sldId id="256" r:id="rId7"/>
    <p:sldId id="258" r:id="rId8"/>
    <p:sldId id="268" r:id="rId9"/>
    <p:sldId id="271"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3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han\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han\Desktop\&#26032;&#24314;%20Microsoft%20Excel%20&#24037;&#20316;&#349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han\Desktop\&#26032;&#24314;%20Microsoft%20Excel%20&#24037;&#20316;&#349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Total</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'[新建 Microsoft Excel 工作表.xlsx]Sheet1'!$B$1</c:f>
              <c:strCache>
                <c:ptCount val="1"/>
                <c:pt idx="0">
                  <c:v>P</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'[新建 Microsoft Excel 工作表.xlsx]Sheet1'!$A$2:$A$14</c:f>
              <c:numCache>
                <c:formatCode>General</c:formatCode>
                <c:ptCount val="13"/>
                <c:pt idx="0">
                  <c:v>30</c:v>
                </c:pt>
                <c:pt idx="1">
                  <c:v>25</c:v>
                </c:pt>
                <c:pt idx="2">
                  <c:v>20</c:v>
                </c:pt>
                <c:pt idx="3">
                  <c:v>15</c:v>
                </c:pt>
                <c:pt idx="4">
                  <c:v>10</c:v>
                </c:pt>
                <c:pt idx="5">
                  <c:v>5</c:v>
                </c:pt>
                <c:pt idx="6">
                  <c:v>0</c:v>
                </c:pt>
                <c:pt idx="7">
                  <c:v>-5</c:v>
                </c:pt>
                <c:pt idx="8">
                  <c:v>-10</c:v>
                </c:pt>
                <c:pt idx="9">
                  <c:v>-15</c:v>
                </c:pt>
                <c:pt idx="10">
                  <c:v>-20</c:v>
                </c:pt>
                <c:pt idx="11">
                  <c:v>-25</c:v>
                </c:pt>
                <c:pt idx="12">
                  <c:v>-30</c:v>
                </c:pt>
              </c:numCache>
            </c:numRef>
          </c:cat>
          <c:val>
            <c:numRef>
              <c:f>'[新建 Microsoft Excel 工作表.xlsx]Sheet1'!$B$2:$B$14</c:f>
              <c:numCache>
                <c:formatCode>General</c:formatCode>
                <c:ptCount val="13"/>
                <c:pt idx="0">
                  <c:v>301.2</c:v>
                </c:pt>
                <c:pt idx="1">
                  <c:v>247</c:v>
                </c:pt>
                <c:pt idx="2">
                  <c:v>182</c:v>
                </c:pt>
                <c:pt idx="3">
                  <c:v>133.19999999999999</c:v>
                </c:pt>
                <c:pt idx="4">
                  <c:v>104.8</c:v>
                </c:pt>
                <c:pt idx="5">
                  <c:v>84.1</c:v>
                </c:pt>
                <c:pt idx="6">
                  <c:v>70</c:v>
                </c:pt>
                <c:pt idx="7">
                  <c:v>59</c:v>
                </c:pt>
                <c:pt idx="8">
                  <c:v>52.5</c:v>
                </c:pt>
                <c:pt idx="9">
                  <c:v>47.5</c:v>
                </c:pt>
                <c:pt idx="10">
                  <c:v>46</c:v>
                </c:pt>
                <c:pt idx="11">
                  <c:v>44.4</c:v>
                </c:pt>
                <c:pt idx="12">
                  <c:v>43.3</c:v>
                </c:pt>
              </c:numCache>
            </c:numRef>
          </c:val>
          <c:smooth val="0"/>
          <c:extLst>
            <c:ext xmlns:c16="http://schemas.microsoft.com/office/drawing/2014/chart" uri="{C3380CC4-5D6E-409C-BE32-E72D297353CC}">
              <c16:uniqueId val="{00000000-7359-4FB2-B049-F2286E66F20F}"/>
            </c:ext>
          </c:extLst>
        </c:ser>
        <c:dLbls>
          <c:showLegendKey val="0"/>
          <c:showVal val="0"/>
          <c:showCatName val="0"/>
          <c:showSerName val="0"/>
          <c:showPercent val="0"/>
          <c:showBubbleSize val="0"/>
        </c:dLbls>
        <c:marker val="1"/>
        <c:smooth val="0"/>
        <c:axId val="921068785"/>
        <c:axId val="698386404"/>
      </c:lineChart>
      <c:catAx>
        <c:axId val="92106878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zh-CN"/>
          </a:p>
        </c:txPr>
        <c:crossAx val="698386404"/>
        <c:crosses val="autoZero"/>
        <c:auto val="1"/>
        <c:lblAlgn val="ctr"/>
        <c:lblOffset val="100"/>
        <c:tickMarkSkip val="1"/>
        <c:noMultiLvlLbl val="0"/>
      </c:catAx>
      <c:valAx>
        <c:axId val="69838640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2106878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'[新建 Microsoft Excel 工作表.xlsx]Sheet1'!$E$1</c:f>
              <c:strCache>
                <c:ptCount val="1"/>
                <c:pt idx="0">
                  <c:v>Total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'[新建 Microsoft Excel 工作表.xlsx]Sheet1'!$A$2:$A$18</c:f>
              <c:numCache>
                <c:formatCode>General</c:formatCode>
                <c:ptCount val="17"/>
                <c:pt idx="0">
                  <c:v>30</c:v>
                </c:pt>
                <c:pt idx="1">
                  <c:v>25</c:v>
                </c:pt>
                <c:pt idx="2">
                  <c:v>20</c:v>
                </c:pt>
                <c:pt idx="3">
                  <c:v>15</c:v>
                </c:pt>
                <c:pt idx="4">
                  <c:v>10</c:v>
                </c:pt>
                <c:pt idx="5">
                  <c:v>5</c:v>
                </c:pt>
                <c:pt idx="6">
                  <c:v>0</c:v>
                </c:pt>
                <c:pt idx="7">
                  <c:v>-5</c:v>
                </c:pt>
                <c:pt idx="8">
                  <c:v>-10</c:v>
                </c:pt>
                <c:pt idx="9">
                  <c:v>-15</c:v>
                </c:pt>
                <c:pt idx="10">
                  <c:v>-20</c:v>
                </c:pt>
                <c:pt idx="11">
                  <c:v>-25</c:v>
                </c:pt>
                <c:pt idx="12">
                  <c:v>-30</c:v>
                </c:pt>
                <c:pt idx="13">
                  <c:v>24.3</c:v>
                </c:pt>
                <c:pt idx="14">
                  <c:v>-30</c:v>
                </c:pt>
                <c:pt idx="15">
                  <c:v>-20</c:v>
                </c:pt>
                <c:pt idx="16">
                  <c:v>-10</c:v>
                </c:pt>
              </c:numCache>
            </c:numRef>
          </c:cat>
          <c:val>
            <c:numRef>
              <c:f>'[新建 Microsoft Excel 工作表.xlsx]Sheet1'!$E$2:$E$18</c:f>
              <c:numCache>
                <c:formatCode>General</c:formatCode>
                <c:ptCount val="17"/>
                <c:pt idx="0">
                  <c:v>249.3</c:v>
                </c:pt>
                <c:pt idx="1">
                  <c:v>180.3</c:v>
                </c:pt>
                <c:pt idx="2">
                  <c:v>119.5</c:v>
                </c:pt>
                <c:pt idx="3">
                  <c:v>79.599999999999994</c:v>
                </c:pt>
                <c:pt idx="4">
                  <c:v>57.9</c:v>
                </c:pt>
                <c:pt idx="5">
                  <c:v>46.1</c:v>
                </c:pt>
                <c:pt idx="6">
                  <c:v>39.299999999999997</c:v>
                </c:pt>
                <c:pt idx="7">
                  <c:v>36.1</c:v>
                </c:pt>
                <c:pt idx="8">
                  <c:v>34.700000000000003</c:v>
                </c:pt>
                <c:pt idx="9">
                  <c:v>34.6</c:v>
                </c:pt>
                <c:pt idx="10">
                  <c:v>35</c:v>
                </c:pt>
                <c:pt idx="11">
                  <c:v>35.4</c:v>
                </c:pt>
                <c:pt idx="12">
                  <c:v>36.299999999999997</c:v>
                </c:pt>
                <c:pt idx="13">
                  <c:v>171.1</c:v>
                </c:pt>
                <c:pt idx="14">
                  <c:v>38.4</c:v>
                </c:pt>
                <c:pt idx="15">
                  <c:v>45.3</c:v>
                </c:pt>
                <c:pt idx="16">
                  <c:v>59.3</c:v>
                </c:pt>
              </c:numCache>
            </c:numRef>
          </c:val>
          <c:smooth val="0"/>
          <c:extLst>
            <c:ext xmlns:c16="http://schemas.microsoft.com/office/drawing/2014/chart" uri="{C3380CC4-5D6E-409C-BE32-E72D297353CC}">
              <c16:uniqueId val="{00000000-21BE-4A58-A8C0-D3D43C8B5A13}"/>
            </c:ext>
          </c:extLst>
        </c:ser>
        <c:dLbls>
          <c:showLegendKey val="0"/>
          <c:showVal val="0"/>
          <c:showCatName val="0"/>
          <c:showSerName val="0"/>
          <c:showPercent val="0"/>
          <c:showBubbleSize val="0"/>
        </c:dLbls>
        <c:marker val="1"/>
        <c:smooth val="0"/>
        <c:axId val="154183600"/>
        <c:axId val="814258388"/>
      </c:lineChart>
      <c:catAx>
        <c:axId val="154183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zh-CN"/>
          </a:p>
        </c:txPr>
        <c:crossAx val="814258388"/>
        <c:crosses val="autoZero"/>
        <c:auto val="1"/>
        <c:lblAlgn val="ctr"/>
        <c:lblOffset val="100"/>
        <c:tickMarkSkip val="1"/>
        <c:noMultiLvlLbl val="0"/>
      </c:catAx>
      <c:valAx>
        <c:axId val="81425838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418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'[新建 Microsoft Excel 工作表.xlsx]Sheet1'!$E$1</c:f>
              <c:strCache>
                <c:ptCount val="1"/>
                <c:pt idx="0">
                  <c:v>Total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'[新建 Microsoft Excel 工作表.xlsx]Sheet1'!$A$2:$A$9</c:f>
              <c:numCache>
                <c:formatCode>General</c:formatCode>
                <c:ptCount val="8"/>
                <c:pt idx="0">
                  <c:v>30</c:v>
                </c:pt>
                <c:pt idx="1">
                  <c:v>20</c:v>
                </c:pt>
                <c:pt idx="2">
                  <c:v>5</c:v>
                </c:pt>
                <c:pt idx="3">
                  <c:v>-5</c:v>
                </c:pt>
                <c:pt idx="4">
                  <c:v>-20</c:v>
                </c:pt>
                <c:pt idx="5">
                  <c:v>-5</c:v>
                </c:pt>
                <c:pt idx="6">
                  <c:v>5</c:v>
                </c:pt>
                <c:pt idx="7">
                  <c:v>20</c:v>
                </c:pt>
              </c:numCache>
            </c:numRef>
          </c:cat>
          <c:val>
            <c:numRef>
              <c:f>'[新建 Microsoft Excel 工作表.xlsx]Sheet1'!$E$2:$E$9</c:f>
              <c:numCache>
                <c:formatCode>General</c:formatCode>
                <c:ptCount val="8"/>
                <c:pt idx="0">
                  <c:v>237.3</c:v>
                </c:pt>
                <c:pt idx="1">
                  <c:v>122.3</c:v>
                </c:pt>
                <c:pt idx="2">
                  <c:v>58.2</c:v>
                </c:pt>
                <c:pt idx="3">
                  <c:v>46</c:v>
                </c:pt>
                <c:pt idx="4">
                  <c:v>42.3</c:v>
                </c:pt>
                <c:pt idx="5">
                  <c:v>87.5</c:v>
                </c:pt>
                <c:pt idx="6">
                  <c:v>118.3</c:v>
                </c:pt>
                <c:pt idx="7">
                  <c:v>165.3</c:v>
                </c:pt>
              </c:numCache>
            </c:numRef>
          </c:val>
          <c:smooth val="0"/>
          <c:extLst>
            <c:ext xmlns:c16="http://schemas.microsoft.com/office/drawing/2014/chart" uri="{C3380CC4-5D6E-409C-BE32-E72D297353CC}">
              <c16:uniqueId val="{00000000-004D-4778-B9F1-09B2944C7AFA}"/>
            </c:ext>
          </c:extLst>
        </c:ser>
        <c:dLbls>
          <c:showLegendKey val="0"/>
          <c:showVal val="0"/>
          <c:showCatName val="0"/>
          <c:showSerName val="0"/>
          <c:showPercent val="0"/>
          <c:showBubbleSize val="0"/>
        </c:dLbls>
        <c:marker val="1"/>
        <c:smooth val="0"/>
        <c:axId val="654216055"/>
        <c:axId val="619773657"/>
      </c:lineChart>
      <c:catAx>
        <c:axId val="6542160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zh-CN"/>
          </a:p>
        </c:txPr>
        <c:crossAx val="619773657"/>
        <c:crosses val="autoZero"/>
        <c:auto val="1"/>
        <c:lblAlgn val="ctr"/>
        <c:lblOffset val="100"/>
        <c:tickMarkSkip val="1"/>
        <c:noMultiLvlLbl val="0"/>
      </c:catAx>
      <c:valAx>
        <c:axId val="619773657"/>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54216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0.14604</cdr:x>
      <cdr:y>0.48582</cdr:y>
    </cdr:from>
    <cdr:to>
      <cdr:x>0.14713</cdr:x>
      <cdr:y>0.90971</cdr:y>
    </cdr:to>
    <cdr:cxnSp macro="">
      <cdr:nvCxnSpPr>
        <cdr:cNvPr id="3" name="直接连接符 2"/>
        <cdr:cNvCxnSpPr/>
      </cdr:nvCxnSpPr>
      <cdr:spPr>
        <a:xfrm xmlns:a="http://schemas.openxmlformats.org/drawingml/2006/main">
          <a:off x="1189606" y="1770430"/>
          <a:ext cx="8878" cy="1544715"/>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0.47093</cdr:x>
      <cdr:y>0.64939</cdr:y>
    </cdr:from>
    <cdr:to>
      <cdr:x>0.68488</cdr:x>
      <cdr:y>0.7603</cdr:y>
    </cdr:to>
    <cdr:cxnSp macro="">
      <cdr:nvCxnSpPr>
        <cdr:cNvPr id="3" name="直接箭头连接符 2"/>
        <cdr:cNvCxnSpPr/>
      </cdr:nvCxnSpPr>
      <cdr:spPr>
        <a:xfrm xmlns:a="http://schemas.openxmlformats.org/drawingml/2006/main" flipV="1">
          <a:off x="3595457" y="2234991"/>
          <a:ext cx="1633491" cy="38174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0.35698</cdr:x>
      <cdr:y>0.55653</cdr:y>
    </cdr:from>
    <cdr:to>
      <cdr:x>0.80116</cdr:x>
      <cdr:y>0.72161</cdr:y>
    </cdr:to>
    <cdr:cxnSp macro="">
      <cdr:nvCxnSpPr>
        <cdr:cNvPr id="5" name="直接箭头连接符 4"/>
        <cdr:cNvCxnSpPr/>
      </cdr:nvCxnSpPr>
      <cdr:spPr>
        <a:xfrm xmlns:a="http://schemas.openxmlformats.org/drawingml/2006/main" flipV="1">
          <a:off x="2725445" y="1915395"/>
          <a:ext cx="3391270" cy="568171"/>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2016/4/22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206E784-ABA1-423B-83F5-5F35CB3BC821}"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400425" y="1331913"/>
            <a:ext cx="5286375" cy="2387600"/>
          </a:xfrm>
        </p:spPr>
        <p:txBody>
          <a:bodyPr anchor="b">
            <a:normAutofit/>
          </a:bodyPr>
          <a:lstStyle>
            <a:lvl1pPr algn="ctr">
              <a:defRPr lang="zh-CN" altLang="zh-CN" sz="4950" smtClean="0">
                <a:effectLst/>
              </a:defRPr>
            </a:lvl1pPr>
          </a:lstStyle>
          <a:p>
            <a:r>
              <a:rPr lang="zh-CN" altLang="en-US" dirty="0"/>
              <a:t>单击此处添加标题</a:t>
            </a:r>
          </a:p>
        </p:txBody>
      </p:sp>
      <p:sp>
        <p:nvSpPr>
          <p:cNvPr id="3" name="副标题 2"/>
          <p:cNvSpPr>
            <a:spLocks noGrp="1"/>
          </p:cNvSpPr>
          <p:nvPr>
            <p:ph type="subTitle" idx="1"/>
          </p:nvPr>
        </p:nvSpPr>
        <p:spPr>
          <a:xfrm>
            <a:off x="3400425" y="3811588"/>
            <a:ext cx="528637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40BD5F-9460-4C8E-A23B-637455E4D558}" type="slidenum">
              <a:rPr lang="zh-CN" altLang="en-US" smtClean="0"/>
              <a:t>‹#›</a:t>
            </a:fld>
            <a:endParaRPr lang="zh-CN" altLang="en-US"/>
          </a:p>
        </p:txBody>
      </p:sp>
      <p:sp>
        <p:nvSpPr>
          <p:cNvPr id="7" name="内容占位符 6"/>
          <p:cNvSpPr>
            <a:spLocks noGrp="1"/>
          </p:cNvSpPr>
          <p:nvPr>
            <p:ph sz="quarter" idx="13"/>
          </p:nvPr>
        </p:nvSpPr>
        <p:spPr>
          <a:xfrm>
            <a:off x="629100" y="363600"/>
            <a:ext cx="7886700" cy="5810400"/>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241737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40BD5F-9460-4C8E-A23B-637455E4D558}" type="slidenum">
              <a:rPr lang="zh-CN" altLang="en-US" smtClean="0"/>
              <a:t>‹#›</a:t>
            </a:fld>
            <a:endParaRPr lang="zh-CN" altLang="en-US"/>
          </a:p>
        </p:txBody>
      </p:sp>
      <p:sp>
        <p:nvSpPr>
          <p:cNvPr id="7" name="矩形 6"/>
          <p:cNvSpPr/>
          <p:nvPr userDrawn="1"/>
        </p:nvSpPr>
        <p:spPr>
          <a:xfrm>
            <a:off x="2418767" y="1841500"/>
            <a:ext cx="219075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8" name="矩形 7"/>
          <p:cNvSpPr/>
          <p:nvPr userDrawn="1"/>
        </p:nvSpPr>
        <p:spPr>
          <a:xfrm>
            <a:off x="4590467" y="1841500"/>
            <a:ext cx="219075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Tree>
    <p:extLst>
      <p:ext uri="{BB962C8B-B14F-4D97-AF65-F5344CB8AC3E}">
        <p14:creationId xmlns:p14="http://schemas.microsoft.com/office/powerpoint/2010/main" val="135421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134359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40BD5F-9460-4C8E-A23B-637455E4D558}" type="slidenum">
              <a:rPr lang="zh-CN" altLang="en-US" smtClean="0"/>
              <a:t>‹#›</a:t>
            </a:fld>
            <a:endParaRPr lang="zh-CN" altLang="en-US"/>
          </a:p>
        </p:txBody>
      </p:sp>
      <p:sp>
        <p:nvSpPr>
          <p:cNvPr id="8" name="矩形 7"/>
          <p:cNvSpPr/>
          <p:nvPr userDrawn="1"/>
        </p:nvSpPr>
        <p:spPr>
          <a:xfrm>
            <a:off x="2418767" y="1841500"/>
            <a:ext cx="219075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9" name="矩形 8"/>
          <p:cNvSpPr/>
          <p:nvPr userDrawn="1"/>
        </p:nvSpPr>
        <p:spPr>
          <a:xfrm>
            <a:off x="4590467" y="1841500"/>
            <a:ext cx="219075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Tree>
    <p:extLst>
      <p:ext uri="{BB962C8B-B14F-4D97-AF65-F5344CB8AC3E}">
        <p14:creationId xmlns:p14="http://schemas.microsoft.com/office/powerpoint/2010/main" val="119527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322139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42828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1251732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93953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12017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19200" y="838800"/>
            <a:ext cx="4363200" cy="979200"/>
          </a:xfrm>
        </p:spPr>
        <p:txBody>
          <a:bodyPr lIns="0" tIns="0" rIns="0"/>
          <a:lstStyle>
            <a:lvl1pPr algn="ctr">
              <a:defRPr/>
            </a:lvl1pPr>
          </a:lstStyle>
          <a:p>
            <a:r>
              <a:rPr lang="zh-CN" altLang="en-US" dirty="0"/>
              <a:t>单击此处编辑母版标题样式</a:t>
            </a:r>
          </a:p>
        </p:txBody>
      </p:sp>
      <p:sp>
        <p:nvSpPr>
          <p:cNvPr id="3" name="内容占位符 2"/>
          <p:cNvSpPr>
            <a:spLocks noGrp="1"/>
          </p:cNvSpPr>
          <p:nvPr>
            <p:ph idx="1" hasCustomPrompt="1"/>
          </p:nvPr>
        </p:nvSpPr>
        <p:spPr>
          <a:xfrm>
            <a:off x="901800" y="2538000"/>
            <a:ext cx="7338600" cy="3272400"/>
          </a:xfrm>
        </p:spPr>
        <p:txBody>
          <a:bodyPr>
            <a:normAutofit/>
          </a:bodyPr>
          <a:lstStyle>
            <a:lvl1pPr marL="0" indent="0" algn="just">
              <a:lnSpc>
                <a:spcPct val="150000"/>
              </a:lnSpc>
              <a:spcBef>
                <a:spcPts val="0"/>
              </a:spcBef>
              <a:buFont typeface="Arial" pitchFamily="34" charset="0"/>
              <a:buNone/>
              <a:defRPr sz="1800"/>
            </a:lvl1pPr>
            <a:lvl2pPr marL="342900" indent="0">
              <a:buNone/>
              <a:defRPr sz="1500"/>
            </a:lvl2pPr>
            <a:lvl3pPr marL="685800" indent="0">
              <a:buNone/>
              <a:defRPr sz="1350"/>
            </a:lvl3pPr>
            <a:lvl4pPr marL="1028700" indent="0">
              <a:buNone/>
              <a:defRPr sz="1350"/>
            </a:lvl4pPr>
            <a:lvl5pPr marL="1371600" indent="0">
              <a:buNone/>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7" name="矩形 6"/>
          <p:cNvSpPr/>
          <p:nvPr userDrawn="1"/>
        </p:nvSpPr>
        <p:spPr>
          <a:xfrm>
            <a:off x="2418767" y="1841500"/>
            <a:ext cx="219075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8" name="矩形 7"/>
          <p:cNvSpPr/>
          <p:nvPr userDrawn="1"/>
        </p:nvSpPr>
        <p:spPr>
          <a:xfrm>
            <a:off x="4590467" y="1841500"/>
            <a:ext cx="219075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4" name="日期占位符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51997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40BD5F-9460-4C8E-A23B-637455E4D558}" type="slidenum">
              <a:rPr lang="zh-CN" altLang="en-US" smtClean="0"/>
              <a:t>‹#›</a:t>
            </a:fld>
            <a:endParaRPr lang="zh-CN" altLang="en-US"/>
          </a:p>
        </p:txBody>
      </p:sp>
    </p:spTree>
    <p:extLst>
      <p:ext uri="{BB962C8B-B14F-4D97-AF65-F5344CB8AC3E}">
        <p14:creationId xmlns:p14="http://schemas.microsoft.com/office/powerpoint/2010/main" val="127346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353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0102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1881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9633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915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03134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6952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867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700" y="4456800"/>
            <a:ext cx="6709500" cy="968400"/>
          </a:xfrm>
        </p:spPr>
        <p:txBody>
          <a:bodyPr lIns="0" tIns="0" rIns="0" anchor="t" anchorCtr="0"/>
          <a:lstStyle>
            <a:lvl1pPr algn="ctr">
              <a:defRPr sz="4500">
                <a:solidFill>
                  <a:schemeClr val="tx1"/>
                </a:solidFill>
              </a:defRPr>
            </a:lvl1pPr>
          </a:lstStyle>
          <a:p>
            <a:r>
              <a:rPr lang="zh-CN" altLang="en-US" dirty="0"/>
              <a:t>单击此处编辑标题</a:t>
            </a:r>
          </a:p>
        </p:txBody>
      </p:sp>
      <p:sp>
        <p:nvSpPr>
          <p:cNvPr id="7" name="任意多边形 6"/>
          <p:cNvSpPr/>
          <p:nvPr userDrawn="1"/>
        </p:nvSpPr>
        <p:spPr>
          <a:xfrm>
            <a:off x="3063989" y="1494670"/>
            <a:ext cx="3016022" cy="2647340"/>
          </a:xfrm>
          <a:custGeom>
            <a:avLst/>
            <a:gdLst>
              <a:gd name="connsiteX0" fmla="*/ 2375591 w 4051227"/>
              <a:gd name="connsiteY0" fmla="*/ 0 h 2555482"/>
              <a:gd name="connsiteX1" fmla="*/ 3276960 w 4051227"/>
              <a:gd name="connsiteY1" fmla="*/ 710647 h 2555482"/>
              <a:gd name="connsiteX2" fmla="*/ 3294689 w 4051227"/>
              <a:gd name="connsiteY2" fmla="*/ 880769 h 2555482"/>
              <a:gd name="connsiteX3" fmla="*/ 3355440 w 4051227"/>
              <a:gd name="connsiteY3" fmla="*/ 874776 h 2555482"/>
              <a:gd name="connsiteX4" fmla="*/ 4051227 w 4051227"/>
              <a:gd name="connsiteY4" fmla="*/ 1555637 h 2555482"/>
              <a:gd name="connsiteX5" fmla="*/ 3355440 w 4051227"/>
              <a:gd name="connsiteY5" fmla="*/ 2236498 h 2555482"/>
              <a:gd name="connsiteX6" fmla="*/ 3053787 w 4051227"/>
              <a:gd name="connsiteY6" fmla="*/ 2169358 h 2555482"/>
              <a:gd name="connsiteX7" fmla="*/ 2981341 w 4051227"/>
              <a:gd name="connsiteY7" fmla="*/ 2128610 h 2555482"/>
              <a:gd name="connsiteX8" fmla="*/ 2968546 w 4051227"/>
              <a:gd name="connsiteY8" fmla="*/ 2152917 h 2555482"/>
              <a:gd name="connsiteX9" fmla="*/ 2594953 w 4051227"/>
              <a:gd name="connsiteY9" fmla="*/ 2416630 h 2555482"/>
              <a:gd name="connsiteX10" fmla="*/ 2139833 w 4051227"/>
              <a:gd name="connsiteY10" fmla="*/ 2372107 h 2555482"/>
              <a:gd name="connsiteX11" fmla="*/ 2071153 w 4051227"/>
              <a:gd name="connsiteY11" fmla="*/ 2328172 h 2555482"/>
              <a:gd name="connsiteX12" fmla="*/ 2068586 w 4051227"/>
              <a:gd name="connsiteY12" fmla="*/ 2332800 h 2555482"/>
              <a:gd name="connsiteX13" fmla="*/ 1640589 w 4051227"/>
              <a:gd name="connsiteY13" fmla="*/ 2555482 h 2555482"/>
              <a:gd name="connsiteX14" fmla="*/ 1134929 w 4051227"/>
              <a:gd name="connsiteY14" fmla="*/ 2152199 h 2555482"/>
              <a:gd name="connsiteX15" fmla="*/ 1124669 w 4051227"/>
              <a:gd name="connsiteY15" fmla="*/ 2052605 h 2555482"/>
              <a:gd name="connsiteX16" fmla="*/ 1064485 w 4051227"/>
              <a:gd name="connsiteY16" fmla="*/ 2101375 h 2555482"/>
              <a:gd name="connsiteX17" fmla="*/ 682752 w 4051227"/>
              <a:gd name="connsiteY17" fmla="*/ 2215896 h 2555482"/>
              <a:gd name="connsiteX18" fmla="*/ 0 w 4051227"/>
              <a:gd name="connsiteY18" fmla="*/ 1545336 h 2555482"/>
              <a:gd name="connsiteX19" fmla="*/ 545154 w 4051227"/>
              <a:gd name="connsiteY19" fmla="*/ 888400 h 2555482"/>
              <a:gd name="connsiteX20" fmla="*/ 583960 w 4051227"/>
              <a:gd name="connsiteY20" fmla="*/ 884557 h 2555482"/>
              <a:gd name="connsiteX21" fmla="*/ 548735 w 4051227"/>
              <a:gd name="connsiteY21" fmla="*/ 806407 h 2555482"/>
              <a:gd name="connsiteX22" fmla="*/ 515549 w 4051227"/>
              <a:gd name="connsiteY22" fmla="*/ 611777 h 2555482"/>
              <a:gd name="connsiteX23" fmla="*/ 1062447 w 4051227"/>
              <a:gd name="connsiteY23" fmla="*/ 45720 h 2555482"/>
              <a:gd name="connsiteX24" fmla="*/ 1566367 w 4051227"/>
              <a:gd name="connsiteY24" fmla="*/ 391442 h 2555482"/>
              <a:gd name="connsiteX25" fmla="*/ 1582680 w 4051227"/>
              <a:gd name="connsiteY25" fmla="*/ 445834 h 2555482"/>
              <a:gd name="connsiteX26" fmla="*/ 1612662 w 4051227"/>
              <a:gd name="connsiteY26" fmla="*/ 392400 h 2555482"/>
              <a:gd name="connsiteX27" fmla="*/ 2375591 w 4051227"/>
              <a:gd name="connsiteY27" fmla="*/ 0 h 2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51227" h="2555482">
                <a:moveTo>
                  <a:pt x="2375591" y="0"/>
                </a:moveTo>
                <a:cubicBezTo>
                  <a:pt x="2820210" y="0"/>
                  <a:pt x="3191168" y="305082"/>
                  <a:pt x="3276960" y="710647"/>
                </a:cubicBezTo>
                <a:lnTo>
                  <a:pt x="3294689" y="880769"/>
                </a:lnTo>
                <a:lnTo>
                  <a:pt x="3355440" y="874776"/>
                </a:lnTo>
                <a:cubicBezTo>
                  <a:pt x="3739713" y="874776"/>
                  <a:pt x="4051227" y="1179608"/>
                  <a:pt x="4051227" y="1555637"/>
                </a:cubicBezTo>
                <a:cubicBezTo>
                  <a:pt x="4051227" y="1931666"/>
                  <a:pt x="3739713" y="2236498"/>
                  <a:pt x="3355440" y="2236498"/>
                </a:cubicBezTo>
                <a:cubicBezTo>
                  <a:pt x="3247363" y="2236498"/>
                  <a:pt x="3145042" y="2212385"/>
                  <a:pt x="3053787" y="2169358"/>
                </a:cubicBezTo>
                <a:lnTo>
                  <a:pt x="2981341" y="2128610"/>
                </a:lnTo>
                <a:lnTo>
                  <a:pt x="2968546" y="2152917"/>
                </a:lnTo>
                <a:cubicBezTo>
                  <a:pt x="2887688" y="2276187"/>
                  <a:pt x="2756769" y="2373830"/>
                  <a:pt x="2594953" y="2416630"/>
                </a:cubicBezTo>
                <a:cubicBezTo>
                  <a:pt x="2433137" y="2459429"/>
                  <a:pt x="2271062" y="2439281"/>
                  <a:pt x="2139833" y="2372107"/>
                </a:cubicBezTo>
                <a:lnTo>
                  <a:pt x="2071153" y="2328172"/>
                </a:lnTo>
                <a:lnTo>
                  <a:pt x="2068586" y="2332800"/>
                </a:lnTo>
                <a:cubicBezTo>
                  <a:pt x="1975831" y="2467150"/>
                  <a:pt x="1818752" y="2555482"/>
                  <a:pt x="1640589" y="2555482"/>
                </a:cubicBezTo>
                <a:cubicBezTo>
                  <a:pt x="1391162" y="2555482"/>
                  <a:pt x="1183058" y="2382352"/>
                  <a:pt x="1134929" y="2152199"/>
                </a:cubicBezTo>
                <a:lnTo>
                  <a:pt x="1124669" y="2052605"/>
                </a:lnTo>
                <a:lnTo>
                  <a:pt x="1064485" y="2101375"/>
                </a:lnTo>
                <a:cubicBezTo>
                  <a:pt x="955518" y="2173678"/>
                  <a:pt x="824155" y="2215896"/>
                  <a:pt x="682752" y="2215896"/>
                </a:cubicBezTo>
                <a:cubicBezTo>
                  <a:pt x="305678" y="2215896"/>
                  <a:pt x="0" y="1915676"/>
                  <a:pt x="0" y="1545336"/>
                </a:cubicBezTo>
                <a:cubicBezTo>
                  <a:pt x="0" y="1221289"/>
                  <a:pt x="234035" y="950927"/>
                  <a:pt x="545154" y="888400"/>
                </a:cubicBezTo>
                <a:lnTo>
                  <a:pt x="583960" y="884557"/>
                </a:lnTo>
                <a:lnTo>
                  <a:pt x="548735" y="806407"/>
                </a:lnTo>
                <a:cubicBezTo>
                  <a:pt x="527266" y="745718"/>
                  <a:pt x="515549" y="680164"/>
                  <a:pt x="515549" y="611777"/>
                </a:cubicBezTo>
                <a:cubicBezTo>
                  <a:pt x="515549" y="299152"/>
                  <a:pt x="760404" y="45720"/>
                  <a:pt x="1062447" y="45720"/>
                </a:cubicBezTo>
                <a:cubicBezTo>
                  <a:pt x="1288979" y="45720"/>
                  <a:pt x="1483343" y="188276"/>
                  <a:pt x="1566367" y="391442"/>
                </a:cubicBezTo>
                <a:lnTo>
                  <a:pt x="1582680" y="445834"/>
                </a:lnTo>
                <a:lnTo>
                  <a:pt x="1612662" y="392400"/>
                </a:lnTo>
                <a:cubicBezTo>
                  <a:pt x="1778004" y="155654"/>
                  <a:pt x="2058006" y="0"/>
                  <a:pt x="2375591" y="0"/>
                </a:cubicBez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8" name="任意多边形 7"/>
          <p:cNvSpPr/>
          <p:nvPr userDrawn="1"/>
        </p:nvSpPr>
        <p:spPr>
          <a:xfrm>
            <a:off x="3114353" y="1450652"/>
            <a:ext cx="808246" cy="1241922"/>
          </a:xfrm>
          <a:custGeom>
            <a:avLst/>
            <a:gdLst>
              <a:gd name="connsiteX0" fmla="*/ 1795520 w 3591040"/>
              <a:gd name="connsiteY0" fmla="*/ 0 h 4138404"/>
              <a:gd name="connsiteX1" fmla="*/ 3591040 w 3591040"/>
              <a:gd name="connsiteY1" fmla="*/ 1795520 h 4138404"/>
              <a:gd name="connsiteX2" fmla="*/ 2937637 w 3591040"/>
              <a:gd name="connsiteY2" fmla="*/ 3181030 h 4138404"/>
              <a:gd name="connsiteX3" fmla="*/ 2832706 w 3591040"/>
              <a:gd name="connsiteY3" fmla="*/ 3259497 h 4138404"/>
              <a:gd name="connsiteX4" fmla="*/ 2758532 w 3591040"/>
              <a:gd name="connsiteY4" fmla="*/ 3364541 h 4138404"/>
              <a:gd name="connsiteX5" fmla="*/ 2391019 w 3591040"/>
              <a:gd name="connsiteY5" fmla="*/ 4138404 h 4138404"/>
              <a:gd name="connsiteX6" fmla="*/ 1224346 w 3591040"/>
              <a:gd name="connsiteY6" fmla="*/ 4138404 h 4138404"/>
              <a:gd name="connsiteX7" fmla="*/ 856627 w 3591040"/>
              <a:gd name="connsiteY7" fmla="*/ 3365712 h 4138404"/>
              <a:gd name="connsiteX8" fmla="*/ 806085 w 3591040"/>
              <a:gd name="connsiteY8" fmla="*/ 3293176 h 4138404"/>
              <a:gd name="connsiteX9" fmla="*/ 791628 w 3591040"/>
              <a:gd name="connsiteY9" fmla="*/ 3284393 h 4138404"/>
              <a:gd name="connsiteX10" fmla="*/ 0 w 3591040"/>
              <a:gd name="connsiteY10" fmla="*/ 1795520 h 4138404"/>
              <a:gd name="connsiteX11" fmla="*/ 1795520 w 3591040"/>
              <a:gd name="connsiteY11" fmla="*/ 0 h 413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1040" h="4138404">
                <a:moveTo>
                  <a:pt x="1795520" y="0"/>
                </a:moveTo>
                <a:cubicBezTo>
                  <a:pt x="2787158" y="0"/>
                  <a:pt x="3591040" y="803882"/>
                  <a:pt x="3591040" y="1795520"/>
                </a:cubicBezTo>
                <a:cubicBezTo>
                  <a:pt x="3591040" y="2353316"/>
                  <a:pt x="3336687" y="2851705"/>
                  <a:pt x="2937637" y="3181030"/>
                </a:cubicBezTo>
                <a:lnTo>
                  <a:pt x="2832706" y="3259497"/>
                </a:lnTo>
                <a:lnTo>
                  <a:pt x="2758532" y="3364541"/>
                </a:lnTo>
                <a:cubicBezTo>
                  <a:pt x="2404211" y="3874605"/>
                  <a:pt x="2512461" y="3850742"/>
                  <a:pt x="2391019" y="4138404"/>
                </a:cubicBezTo>
                <a:lnTo>
                  <a:pt x="1224346" y="4138404"/>
                </a:lnTo>
                <a:cubicBezTo>
                  <a:pt x="1085361" y="3862418"/>
                  <a:pt x="1208960" y="3881577"/>
                  <a:pt x="856627" y="3365712"/>
                </a:cubicBezTo>
                <a:lnTo>
                  <a:pt x="806085" y="3293176"/>
                </a:lnTo>
                <a:lnTo>
                  <a:pt x="791628" y="3284393"/>
                </a:lnTo>
                <a:cubicBezTo>
                  <a:pt x="314016" y="2961725"/>
                  <a:pt x="0" y="2415294"/>
                  <a:pt x="0" y="1795520"/>
                </a:cubicBezTo>
                <a:cubicBezTo>
                  <a:pt x="0" y="803882"/>
                  <a:pt x="803882" y="0"/>
                  <a:pt x="1795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9" name="空心弧 27"/>
          <p:cNvSpPr/>
          <p:nvPr userDrawn="1"/>
        </p:nvSpPr>
        <p:spPr>
          <a:xfrm rot="18665169">
            <a:off x="3003998" y="1666765"/>
            <a:ext cx="644627" cy="150525"/>
          </a:xfrm>
          <a:custGeom>
            <a:avLst/>
            <a:gdLst>
              <a:gd name="connsiteX0" fmla="*/ 0 w 1838586"/>
              <a:gd name="connsiteY0" fmla="*/ 559837 h 1119674"/>
              <a:gd name="connsiteX1" fmla="*/ 919293 w 1838586"/>
              <a:gd name="connsiteY1" fmla="*/ 0 h 1119674"/>
              <a:gd name="connsiteX2" fmla="*/ 1838586 w 1838586"/>
              <a:gd name="connsiteY2" fmla="*/ 559837 h 1119674"/>
              <a:gd name="connsiteX3" fmla="*/ 1558668 w 1838586"/>
              <a:gd name="connsiteY3" fmla="*/ 559837 h 1119674"/>
              <a:gd name="connsiteX4" fmla="*/ 919293 w 1838586"/>
              <a:gd name="connsiteY4" fmla="*/ 279918 h 1119674"/>
              <a:gd name="connsiteX5" fmla="*/ 279918 w 1838586"/>
              <a:gd name="connsiteY5" fmla="*/ 559837 h 1119674"/>
              <a:gd name="connsiteX6" fmla="*/ 0 w 1838586"/>
              <a:gd name="connsiteY6" fmla="*/ 559837 h 1119674"/>
              <a:gd name="connsiteX0-1" fmla="*/ 0 w 2049700"/>
              <a:gd name="connsiteY0-2" fmla="*/ 557426 h 559837"/>
              <a:gd name="connsiteX1-3" fmla="*/ 1130407 w 2049700"/>
              <a:gd name="connsiteY1-4" fmla="*/ 0 h 559837"/>
              <a:gd name="connsiteX2-5" fmla="*/ 2049700 w 2049700"/>
              <a:gd name="connsiteY2-6" fmla="*/ 559837 h 559837"/>
              <a:gd name="connsiteX3-7" fmla="*/ 1769782 w 2049700"/>
              <a:gd name="connsiteY3-8" fmla="*/ 559837 h 559837"/>
              <a:gd name="connsiteX4-9" fmla="*/ 1130407 w 2049700"/>
              <a:gd name="connsiteY4-10" fmla="*/ 279918 h 559837"/>
              <a:gd name="connsiteX5-11" fmla="*/ 491032 w 2049700"/>
              <a:gd name="connsiteY5-12" fmla="*/ 559837 h 559837"/>
              <a:gd name="connsiteX6-13" fmla="*/ 0 w 2049700"/>
              <a:gd name="connsiteY6-14" fmla="*/ 557426 h 559837"/>
              <a:gd name="connsiteX0-15" fmla="*/ 0 w 2049700"/>
              <a:gd name="connsiteY0-16" fmla="*/ 557426 h 780982"/>
              <a:gd name="connsiteX1-17" fmla="*/ 1130407 w 2049700"/>
              <a:gd name="connsiteY1-18" fmla="*/ 0 h 780982"/>
              <a:gd name="connsiteX2-19" fmla="*/ 2049700 w 2049700"/>
              <a:gd name="connsiteY2-20" fmla="*/ 559837 h 780982"/>
              <a:gd name="connsiteX3-21" fmla="*/ 1769782 w 2049700"/>
              <a:gd name="connsiteY3-22" fmla="*/ 559837 h 780982"/>
              <a:gd name="connsiteX4-23" fmla="*/ 1130407 w 2049700"/>
              <a:gd name="connsiteY4-24" fmla="*/ 279918 h 780982"/>
              <a:gd name="connsiteX5-25" fmla="*/ 211385 w 2049700"/>
              <a:gd name="connsiteY5-26" fmla="*/ 780982 h 780982"/>
              <a:gd name="connsiteX6-27" fmla="*/ 0 w 2049700"/>
              <a:gd name="connsiteY6-28" fmla="*/ 557426 h 780982"/>
              <a:gd name="connsiteX0-29" fmla="*/ 0 w 2049700"/>
              <a:gd name="connsiteY0-30" fmla="*/ 557426 h 766733"/>
              <a:gd name="connsiteX1-31" fmla="*/ 1130407 w 2049700"/>
              <a:gd name="connsiteY1-32" fmla="*/ 0 h 766733"/>
              <a:gd name="connsiteX2-33" fmla="*/ 2049700 w 2049700"/>
              <a:gd name="connsiteY2-34" fmla="*/ 559837 h 766733"/>
              <a:gd name="connsiteX3-35" fmla="*/ 1769782 w 2049700"/>
              <a:gd name="connsiteY3-36" fmla="*/ 559837 h 766733"/>
              <a:gd name="connsiteX4-37" fmla="*/ 1130407 w 2049700"/>
              <a:gd name="connsiteY4-38" fmla="*/ 279918 h 766733"/>
              <a:gd name="connsiteX5-39" fmla="*/ 119173 w 2049700"/>
              <a:gd name="connsiteY5-40" fmla="*/ 766733 h 766733"/>
              <a:gd name="connsiteX6-41" fmla="*/ 0 w 2049700"/>
              <a:gd name="connsiteY6-42" fmla="*/ 557426 h 766733"/>
              <a:gd name="connsiteX0-43" fmla="*/ 0 w 2049700"/>
              <a:gd name="connsiteY0-44" fmla="*/ 557426 h 766733"/>
              <a:gd name="connsiteX1-45" fmla="*/ 1130407 w 2049700"/>
              <a:gd name="connsiteY1-46" fmla="*/ 0 h 766733"/>
              <a:gd name="connsiteX2-47" fmla="*/ 2049700 w 2049700"/>
              <a:gd name="connsiteY2-48" fmla="*/ 559837 h 766733"/>
              <a:gd name="connsiteX3-49" fmla="*/ 1769782 w 2049700"/>
              <a:gd name="connsiteY3-50" fmla="*/ 559837 h 766733"/>
              <a:gd name="connsiteX4-51" fmla="*/ 1130407 w 2049700"/>
              <a:gd name="connsiteY4-52" fmla="*/ 279918 h 766733"/>
              <a:gd name="connsiteX5-53" fmla="*/ 119173 w 2049700"/>
              <a:gd name="connsiteY5-54" fmla="*/ 766733 h 766733"/>
              <a:gd name="connsiteX6-55" fmla="*/ 0 w 2049700"/>
              <a:gd name="connsiteY6-56" fmla="*/ 557426 h 766733"/>
              <a:gd name="connsiteX0-57" fmla="*/ 0 w 2338174"/>
              <a:gd name="connsiteY0-58" fmla="*/ 559302 h 768609"/>
              <a:gd name="connsiteX1-59" fmla="*/ 1130407 w 2338174"/>
              <a:gd name="connsiteY1-60" fmla="*/ 1876 h 768609"/>
              <a:gd name="connsiteX2-61" fmla="*/ 2338174 w 2338174"/>
              <a:gd name="connsiteY2-62" fmla="*/ 723363 h 768609"/>
              <a:gd name="connsiteX3-63" fmla="*/ 1769782 w 2338174"/>
              <a:gd name="connsiteY3-64" fmla="*/ 561713 h 768609"/>
              <a:gd name="connsiteX4-65" fmla="*/ 1130407 w 2338174"/>
              <a:gd name="connsiteY4-66" fmla="*/ 281794 h 768609"/>
              <a:gd name="connsiteX5-67" fmla="*/ 119173 w 2338174"/>
              <a:gd name="connsiteY5-68" fmla="*/ 768609 h 768609"/>
              <a:gd name="connsiteX6-69" fmla="*/ 0 w 2338174"/>
              <a:gd name="connsiteY6-70" fmla="*/ 559302 h 768609"/>
              <a:gd name="connsiteX0-71" fmla="*/ 0 w 2338174"/>
              <a:gd name="connsiteY0-72" fmla="*/ 559302 h 817372"/>
              <a:gd name="connsiteX1-73" fmla="*/ 1130407 w 2338174"/>
              <a:gd name="connsiteY1-74" fmla="*/ 1876 h 817372"/>
              <a:gd name="connsiteX2-75" fmla="*/ 2338174 w 2338174"/>
              <a:gd name="connsiteY2-76" fmla="*/ 723363 h 817372"/>
              <a:gd name="connsiteX3-77" fmla="*/ 1769782 w 2338174"/>
              <a:gd name="connsiteY3-78" fmla="*/ 561713 h 817372"/>
              <a:gd name="connsiteX4-79" fmla="*/ 1130407 w 2338174"/>
              <a:gd name="connsiteY4-80" fmla="*/ 281794 h 817372"/>
              <a:gd name="connsiteX5-81" fmla="*/ 119173 w 2338174"/>
              <a:gd name="connsiteY5-82" fmla="*/ 768609 h 817372"/>
              <a:gd name="connsiteX6-83" fmla="*/ 0 w 2338174"/>
              <a:gd name="connsiteY6-84" fmla="*/ 559302 h 817372"/>
              <a:gd name="connsiteX0-85" fmla="*/ 0 w 2338174"/>
              <a:gd name="connsiteY0-86" fmla="*/ 559302 h 846680"/>
              <a:gd name="connsiteX1-87" fmla="*/ 1130407 w 2338174"/>
              <a:gd name="connsiteY1-88" fmla="*/ 1876 h 846680"/>
              <a:gd name="connsiteX2-89" fmla="*/ 2338174 w 2338174"/>
              <a:gd name="connsiteY2-90" fmla="*/ 723363 h 846680"/>
              <a:gd name="connsiteX3-91" fmla="*/ 1769782 w 2338174"/>
              <a:gd name="connsiteY3-92" fmla="*/ 561713 h 846680"/>
              <a:gd name="connsiteX4-93" fmla="*/ 1130407 w 2338174"/>
              <a:gd name="connsiteY4-94" fmla="*/ 281794 h 846680"/>
              <a:gd name="connsiteX5-95" fmla="*/ 119173 w 2338174"/>
              <a:gd name="connsiteY5-96" fmla="*/ 768609 h 846680"/>
              <a:gd name="connsiteX6-97" fmla="*/ 0 w 2338174"/>
              <a:gd name="connsiteY6-98" fmla="*/ 559302 h 846680"/>
              <a:gd name="connsiteX0-99" fmla="*/ 0 w 2338174"/>
              <a:gd name="connsiteY0-100" fmla="*/ 559302 h 768609"/>
              <a:gd name="connsiteX1-101" fmla="*/ 1130407 w 2338174"/>
              <a:gd name="connsiteY1-102" fmla="*/ 1876 h 768609"/>
              <a:gd name="connsiteX2-103" fmla="*/ 2338174 w 2338174"/>
              <a:gd name="connsiteY2-104" fmla="*/ 723363 h 768609"/>
              <a:gd name="connsiteX3-105" fmla="*/ 1130407 w 2338174"/>
              <a:gd name="connsiteY3-106" fmla="*/ 281794 h 768609"/>
              <a:gd name="connsiteX4-107" fmla="*/ 119173 w 2338174"/>
              <a:gd name="connsiteY4-108" fmla="*/ 768609 h 768609"/>
              <a:gd name="connsiteX5-109" fmla="*/ 0 w 2338174"/>
              <a:gd name="connsiteY5-110" fmla="*/ 559302 h 768609"/>
              <a:gd name="connsiteX0-111" fmla="*/ 0 w 2407878"/>
              <a:gd name="connsiteY0-112" fmla="*/ 559302 h 768609"/>
              <a:gd name="connsiteX1-113" fmla="*/ 1130407 w 2407878"/>
              <a:gd name="connsiteY1-114" fmla="*/ 1876 h 768609"/>
              <a:gd name="connsiteX2-115" fmla="*/ 2338174 w 2407878"/>
              <a:gd name="connsiteY2-116" fmla="*/ 723363 h 768609"/>
              <a:gd name="connsiteX3-117" fmla="*/ 1130407 w 2407878"/>
              <a:gd name="connsiteY3-118" fmla="*/ 281794 h 768609"/>
              <a:gd name="connsiteX4-119" fmla="*/ 119173 w 2407878"/>
              <a:gd name="connsiteY4-120" fmla="*/ 768609 h 768609"/>
              <a:gd name="connsiteX5-121" fmla="*/ 0 w 2407878"/>
              <a:gd name="connsiteY5-122" fmla="*/ 559302 h 768609"/>
              <a:gd name="connsiteX0-123" fmla="*/ 0 w 2369469"/>
              <a:gd name="connsiteY0-124" fmla="*/ 560194 h 769501"/>
              <a:gd name="connsiteX1-125" fmla="*/ 1130407 w 2369469"/>
              <a:gd name="connsiteY1-126" fmla="*/ 2768 h 769501"/>
              <a:gd name="connsiteX2-127" fmla="*/ 2298138 w 2369469"/>
              <a:gd name="connsiteY2-128" fmla="*/ 763387 h 769501"/>
              <a:gd name="connsiteX3-129" fmla="*/ 1130407 w 2369469"/>
              <a:gd name="connsiteY3-130" fmla="*/ 282686 h 769501"/>
              <a:gd name="connsiteX4-131" fmla="*/ 119173 w 2369469"/>
              <a:gd name="connsiteY4-132" fmla="*/ 769501 h 769501"/>
              <a:gd name="connsiteX5-133" fmla="*/ 0 w 2369469"/>
              <a:gd name="connsiteY5-134" fmla="*/ 560194 h 769501"/>
              <a:gd name="connsiteX0-135" fmla="*/ 0 w 2365734"/>
              <a:gd name="connsiteY0-136" fmla="*/ 560194 h 769501"/>
              <a:gd name="connsiteX1-137" fmla="*/ 1130407 w 2365734"/>
              <a:gd name="connsiteY1-138" fmla="*/ 2768 h 769501"/>
              <a:gd name="connsiteX2-139" fmla="*/ 2298138 w 2365734"/>
              <a:gd name="connsiteY2-140" fmla="*/ 763387 h 769501"/>
              <a:gd name="connsiteX3-141" fmla="*/ 1130407 w 2365734"/>
              <a:gd name="connsiteY3-142" fmla="*/ 282686 h 769501"/>
              <a:gd name="connsiteX4-143" fmla="*/ 119173 w 2365734"/>
              <a:gd name="connsiteY4-144" fmla="*/ 769501 h 769501"/>
              <a:gd name="connsiteX5-145" fmla="*/ 0 w 2365734"/>
              <a:gd name="connsiteY5-146" fmla="*/ 560194 h 769501"/>
              <a:gd name="connsiteX0-147" fmla="*/ 0 w 2532632"/>
              <a:gd name="connsiteY0-148" fmla="*/ 557708 h 767015"/>
              <a:gd name="connsiteX1-149" fmla="*/ 1130407 w 2532632"/>
              <a:gd name="connsiteY1-150" fmla="*/ 282 h 767015"/>
              <a:gd name="connsiteX2-151" fmla="*/ 2471325 w 2532632"/>
              <a:gd name="connsiteY2-152" fmla="*/ 617718 h 767015"/>
              <a:gd name="connsiteX3-153" fmla="*/ 1130407 w 2532632"/>
              <a:gd name="connsiteY3-154" fmla="*/ 280200 h 767015"/>
              <a:gd name="connsiteX4-155" fmla="*/ 119173 w 2532632"/>
              <a:gd name="connsiteY4-156" fmla="*/ 767015 h 767015"/>
              <a:gd name="connsiteX5-157" fmla="*/ 0 w 2532632"/>
              <a:gd name="connsiteY5-158" fmla="*/ 557708 h 767015"/>
              <a:gd name="connsiteX0-159" fmla="*/ 0 w 2289888"/>
              <a:gd name="connsiteY0-160" fmla="*/ 560172 h 769479"/>
              <a:gd name="connsiteX1-161" fmla="*/ 1130407 w 2289888"/>
              <a:gd name="connsiteY1-162" fmla="*/ 2746 h 769479"/>
              <a:gd name="connsiteX2-163" fmla="*/ 2218970 w 2289888"/>
              <a:gd name="connsiteY2-164" fmla="*/ 762462 h 769479"/>
              <a:gd name="connsiteX3-165" fmla="*/ 1130407 w 2289888"/>
              <a:gd name="connsiteY3-166" fmla="*/ 282664 h 769479"/>
              <a:gd name="connsiteX4-167" fmla="*/ 119173 w 2289888"/>
              <a:gd name="connsiteY4-168" fmla="*/ 769479 h 769479"/>
              <a:gd name="connsiteX5-169" fmla="*/ 0 w 2289888"/>
              <a:gd name="connsiteY5-170" fmla="*/ 560172 h 769479"/>
              <a:gd name="connsiteX0-171" fmla="*/ 0 w 2328728"/>
              <a:gd name="connsiteY0-172" fmla="*/ 560172 h 769479"/>
              <a:gd name="connsiteX1-173" fmla="*/ 1130407 w 2328728"/>
              <a:gd name="connsiteY1-174" fmla="*/ 2746 h 769479"/>
              <a:gd name="connsiteX2-175" fmla="*/ 2218970 w 2328728"/>
              <a:gd name="connsiteY2-176" fmla="*/ 762462 h 769479"/>
              <a:gd name="connsiteX3-177" fmla="*/ 1130407 w 2328728"/>
              <a:gd name="connsiteY3-178" fmla="*/ 282664 h 769479"/>
              <a:gd name="connsiteX4-179" fmla="*/ 119173 w 2328728"/>
              <a:gd name="connsiteY4-180" fmla="*/ 769479 h 769479"/>
              <a:gd name="connsiteX5-181" fmla="*/ 0 w 2328728"/>
              <a:gd name="connsiteY5-182" fmla="*/ 560172 h 769479"/>
              <a:gd name="connsiteX0-183" fmla="*/ 0 w 2329652"/>
              <a:gd name="connsiteY0-184" fmla="*/ 558735 h 768042"/>
              <a:gd name="connsiteX1-185" fmla="*/ 1130407 w 2329652"/>
              <a:gd name="connsiteY1-186" fmla="*/ 1309 h 768042"/>
              <a:gd name="connsiteX2-187" fmla="*/ 2218970 w 2329652"/>
              <a:gd name="connsiteY2-188" fmla="*/ 761025 h 768042"/>
              <a:gd name="connsiteX3-189" fmla="*/ 1130407 w 2329652"/>
              <a:gd name="connsiteY3-190" fmla="*/ 281227 h 768042"/>
              <a:gd name="connsiteX4-191" fmla="*/ 119173 w 2329652"/>
              <a:gd name="connsiteY4-192" fmla="*/ 768042 h 768042"/>
              <a:gd name="connsiteX5-193" fmla="*/ 0 w 2329652"/>
              <a:gd name="connsiteY5-194" fmla="*/ 558735 h 768042"/>
              <a:gd name="connsiteX0-195" fmla="*/ 0 w 2329652"/>
              <a:gd name="connsiteY0-196" fmla="*/ 558735 h 768042"/>
              <a:gd name="connsiteX1-197" fmla="*/ 1130407 w 2329652"/>
              <a:gd name="connsiteY1-198" fmla="*/ 1309 h 768042"/>
              <a:gd name="connsiteX2-199" fmla="*/ 2218970 w 2329652"/>
              <a:gd name="connsiteY2-200" fmla="*/ 761025 h 768042"/>
              <a:gd name="connsiteX3-201" fmla="*/ 1130407 w 2329652"/>
              <a:gd name="connsiteY3-202" fmla="*/ 281227 h 768042"/>
              <a:gd name="connsiteX4-203" fmla="*/ 119173 w 2329652"/>
              <a:gd name="connsiteY4-204" fmla="*/ 768042 h 768042"/>
              <a:gd name="connsiteX5-205" fmla="*/ 0 w 2329652"/>
              <a:gd name="connsiteY5-206" fmla="*/ 558735 h 768042"/>
              <a:gd name="connsiteX0-207" fmla="*/ 0 w 2329652"/>
              <a:gd name="connsiteY0-208" fmla="*/ 558735 h 763913"/>
              <a:gd name="connsiteX1-209" fmla="*/ 1130407 w 2329652"/>
              <a:gd name="connsiteY1-210" fmla="*/ 1309 h 763913"/>
              <a:gd name="connsiteX2-211" fmla="*/ 2218970 w 2329652"/>
              <a:gd name="connsiteY2-212" fmla="*/ 761025 h 763913"/>
              <a:gd name="connsiteX3-213" fmla="*/ 1130407 w 2329652"/>
              <a:gd name="connsiteY3-214" fmla="*/ 281227 h 763913"/>
              <a:gd name="connsiteX4-215" fmla="*/ 568694 w 2329652"/>
              <a:gd name="connsiteY4-216" fmla="*/ 693995 h 763913"/>
              <a:gd name="connsiteX5-217" fmla="*/ 0 w 2329652"/>
              <a:gd name="connsiteY5-218" fmla="*/ 558735 h 763913"/>
              <a:gd name="connsiteX0-219" fmla="*/ 39186 w 2368838"/>
              <a:gd name="connsiteY0-220" fmla="*/ 558735 h 763913"/>
              <a:gd name="connsiteX1-221" fmla="*/ 1169593 w 2368838"/>
              <a:gd name="connsiteY1-222" fmla="*/ 1309 h 763913"/>
              <a:gd name="connsiteX2-223" fmla="*/ 2258156 w 2368838"/>
              <a:gd name="connsiteY2-224" fmla="*/ 761025 h 763913"/>
              <a:gd name="connsiteX3-225" fmla="*/ 1169593 w 2368838"/>
              <a:gd name="connsiteY3-226" fmla="*/ 281227 h 763913"/>
              <a:gd name="connsiteX4-227" fmla="*/ 607880 w 2368838"/>
              <a:gd name="connsiteY4-228" fmla="*/ 693995 h 763913"/>
              <a:gd name="connsiteX5-229" fmla="*/ 39186 w 2368838"/>
              <a:gd name="connsiteY5-230" fmla="*/ 558735 h 763913"/>
              <a:gd name="connsiteX0-231" fmla="*/ 100981 w 2321483"/>
              <a:gd name="connsiteY0-232" fmla="*/ 440247 h 776166"/>
              <a:gd name="connsiteX1-233" fmla="*/ 1124325 w 2321483"/>
              <a:gd name="connsiteY1-234" fmla="*/ 13562 h 776166"/>
              <a:gd name="connsiteX2-235" fmla="*/ 2212888 w 2321483"/>
              <a:gd name="connsiteY2-236" fmla="*/ 773278 h 776166"/>
              <a:gd name="connsiteX3-237" fmla="*/ 1124325 w 2321483"/>
              <a:gd name="connsiteY3-238" fmla="*/ 293480 h 776166"/>
              <a:gd name="connsiteX4-239" fmla="*/ 562612 w 2321483"/>
              <a:gd name="connsiteY4-240" fmla="*/ 706248 h 776166"/>
              <a:gd name="connsiteX5-241" fmla="*/ 100981 w 2321483"/>
              <a:gd name="connsiteY5-242" fmla="*/ 440247 h 776166"/>
              <a:gd name="connsiteX0-243" fmla="*/ 230762 w 2451264"/>
              <a:gd name="connsiteY0-244" fmla="*/ 440247 h 776166"/>
              <a:gd name="connsiteX1-245" fmla="*/ 1254106 w 2451264"/>
              <a:gd name="connsiteY1-246" fmla="*/ 13562 h 776166"/>
              <a:gd name="connsiteX2-247" fmla="*/ 2342669 w 2451264"/>
              <a:gd name="connsiteY2-248" fmla="*/ 773278 h 776166"/>
              <a:gd name="connsiteX3-249" fmla="*/ 1254106 w 2451264"/>
              <a:gd name="connsiteY3-250" fmla="*/ 293480 h 776166"/>
              <a:gd name="connsiteX4-251" fmla="*/ 692393 w 2451264"/>
              <a:gd name="connsiteY4-252" fmla="*/ 706248 h 776166"/>
              <a:gd name="connsiteX5-253" fmla="*/ 230762 w 2451264"/>
              <a:gd name="connsiteY5-254" fmla="*/ 440247 h 776166"/>
              <a:gd name="connsiteX0-255" fmla="*/ 230762 w 2451264"/>
              <a:gd name="connsiteY0-256" fmla="*/ 436835 h 772754"/>
              <a:gd name="connsiteX1-257" fmla="*/ 1254106 w 2451264"/>
              <a:gd name="connsiteY1-258" fmla="*/ 10150 h 772754"/>
              <a:gd name="connsiteX2-259" fmla="*/ 2342669 w 2451264"/>
              <a:gd name="connsiteY2-260" fmla="*/ 769866 h 772754"/>
              <a:gd name="connsiteX3-261" fmla="*/ 1254106 w 2451264"/>
              <a:gd name="connsiteY3-262" fmla="*/ 290068 h 772754"/>
              <a:gd name="connsiteX4-263" fmla="*/ 692393 w 2451264"/>
              <a:gd name="connsiteY4-264" fmla="*/ 702836 h 772754"/>
              <a:gd name="connsiteX5-265" fmla="*/ 230762 w 2451264"/>
              <a:gd name="connsiteY5-266" fmla="*/ 436835 h 772754"/>
              <a:gd name="connsiteX0-267" fmla="*/ 236469 w 2456971"/>
              <a:gd name="connsiteY0-268" fmla="*/ 436835 h 772754"/>
              <a:gd name="connsiteX1-269" fmla="*/ 1259813 w 2456971"/>
              <a:gd name="connsiteY1-270" fmla="*/ 10150 h 772754"/>
              <a:gd name="connsiteX2-271" fmla="*/ 2348376 w 2456971"/>
              <a:gd name="connsiteY2-272" fmla="*/ 769866 h 772754"/>
              <a:gd name="connsiteX3-273" fmla="*/ 1259813 w 2456971"/>
              <a:gd name="connsiteY3-274" fmla="*/ 290068 h 772754"/>
              <a:gd name="connsiteX4-275" fmla="*/ 698100 w 2456971"/>
              <a:gd name="connsiteY4-276" fmla="*/ 702836 h 772754"/>
              <a:gd name="connsiteX5-277" fmla="*/ 236469 w 2456971"/>
              <a:gd name="connsiteY5-278" fmla="*/ 436835 h 772754"/>
              <a:gd name="connsiteX0-279" fmla="*/ 327300 w 2547802"/>
              <a:gd name="connsiteY0-280" fmla="*/ 436835 h 772754"/>
              <a:gd name="connsiteX1-281" fmla="*/ 1350644 w 2547802"/>
              <a:gd name="connsiteY1-282" fmla="*/ 10150 h 772754"/>
              <a:gd name="connsiteX2-283" fmla="*/ 2439207 w 2547802"/>
              <a:gd name="connsiteY2-284" fmla="*/ 769866 h 772754"/>
              <a:gd name="connsiteX3-285" fmla="*/ 1350644 w 2547802"/>
              <a:gd name="connsiteY3-286" fmla="*/ 290068 h 772754"/>
              <a:gd name="connsiteX4-287" fmla="*/ 617249 w 2547802"/>
              <a:gd name="connsiteY4-288" fmla="*/ 714072 h 772754"/>
              <a:gd name="connsiteX5-289" fmla="*/ 327300 w 2547802"/>
              <a:gd name="connsiteY5-290" fmla="*/ 436835 h 772754"/>
              <a:gd name="connsiteX0-291" fmla="*/ 327300 w 2547802"/>
              <a:gd name="connsiteY0-292" fmla="*/ 436835 h 772754"/>
              <a:gd name="connsiteX1-293" fmla="*/ 1350644 w 2547802"/>
              <a:gd name="connsiteY1-294" fmla="*/ 10150 h 772754"/>
              <a:gd name="connsiteX2-295" fmla="*/ 2439207 w 2547802"/>
              <a:gd name="connsiteY2-296" fmla="*/ 769866 h 772754"/>
              <a:gd name="connsiteX3-297" fmla="*/ 1350644 w 2547802"/>
              <a:gd name="connsiteY3-298" fmla="*/ 290068 h 772754"/>
              <a:gd name="connsiteX4-299" fmla="*/ 617249 w 2547802"/>
              <a:gd name="connsiteY4-300" fmla="*/ 714072 h 772754"/>
              <a:gd name="connsiteX5-301" fmla="*/ 327300 w 2547802"/>
              <a:gd name="connsiteY5-302" fmla="*/ 436835 h 772754"/>
              <a:gd name="connsiteX0-303" fmla="*/ 0 w 2220502"/>
              <a:gd name="connsiteY0-304" fmla="*/ 431563 h 767482"/>
              <a:gd name="connsiteX1-305" fmla="*/ 1023344 w 2220502"/>
              <a:gd name="connsiteY1-306" fmla="*/ 4878 h 767482"/>
              <a:gd name="connsiteX2-307" fmla="*/ 2111907 w 2220502"/>
              <a:gd name="connsiteY2-308" fmla="*/ 764594 h 767482"/>
              <a:gd name="connsiteX3-309" fmla="*/ 1023344 w 2220502"/>
              <a:gd name="connsiteY3-310" fmla="*/ 284796 h 767482"/>
              <a:gd name="connsiteX4-311" fmla="*/ 0 w 2220502"/>
              <a:gd name="connsiteY4-312" fmla="*/ 431563 h 767482"/>
              <a:gd name="connsiteX0-313" fmla="*/ 18775 w 2239277"/>
              <a:gd name="connsiteY0-314" fmla="*/ 431563 h 767482"/>
              <a:gd name="connsiteX1-315" fmla="*/ 1042119 w 2239277"/>
              <a:gd name="connsiteY1-316" fmla="*/ 4878 h 767482"/>
              <a:gd name="connsiteX2-317" fmla="*/ 2130682 w 2239277"/>
              <a:gd name="connsiteY2-318" fmla="*/ 764594 h 767482"/>
              <a:gd name="connsiteX3-319" fmla="*/ 1042119 w 2239277"/>
              <a:gd name="connsiteY3-320" fmla="*/ 284796 h 767482"/>
              <a:gd name="connsiteX4-321" fmla="*/ 428270 w 2239277"/>
              <a:gd name="connsiteY4-322" fmla="*/ 345446 h 767482"/>
              <a:gd name="connsiteX5-323" fmla="*/ 18775 w 2239277"/>
              <a:gd name="connsiteY5-324" fmla="*/ 431563 h 767482"/>
              <a:gd name="connsiteX0-325" fmla="*/ 15362 w 2331513"/>
              <a:gd name="connsiteY0-326" fmla="*/ 624178 h 763233"/>
              <a:gd name="connsiteX1-327" fmla="*/ 1133328 w 2331513"/>
              <a:gd name="connsiteY1-328" fmla="*/ 629 h 763233"/>
              <a:gd name="connsiteX2-329" fmla="*/ 2221891 w 2331513"/>
              <a:gd name="connsiteY2-330" fmla="*/ 760345 h 763233"/>
              <a:gd name="connsiteX3-331" fmla="*/ 1133328 w 2331513"/>
              <a:gd name="connsiteY3-332" fmla="*/ 280547 h 763233"/>
              <a:gd name="connsiteX4-333" fmla="*/ 519479 w 2331513"/>
              <a:gd name="connsiteY4-334" fmla="*/ 341197 h 763233"/>
              <a:gd name="connsiteX5-335" fmla="*/ 15362 w 2331513"/>
              <a:gd name="connsiteY5-336" fmla="*/ 624178 h 763233"/>
              <a:gd name="connsiteX0-337" fmla="*/ 22134 w 2338285"/>
              <a:gd name="connsiteY0-338" fmla="*/ 624178 h 763233"/>
              <a:gd name="connsiteX1-339" fmla="*/ 1140100 w 2338285"/>
              <a:gd name="connsiteY1-340" fmla="*/ 629 h 763233"/>
              <a:gd name="connsiteX2-341" fmla="*/ 2228663 w 2338285"/>
              <a:gd name="connsiteY2-342" fmla="*/ 760345 h 763233"/>
              <a:gd name="connsiteX3-343" fmla="*/ 1140100 w 2338285"/>
              <a:gd name="connsiteY3-344" fmla="*/ 280547 h 763233"/>
              <a:gd name="connsiteX4-345" fmla="*/ 366408 w 2338285"/>
              <a:gd name="connsiteY4-346" fmla="*/ 471335 h 763233"/>
              <a:gd name="connsiteX5-347" fmla="*/ 22134 w 2338285"/>
              <a:gd name="connsiteY5-348" fmla="*/ 624178 h 763233"/>
              <a:gd name="connsiteX0-349" fmla="*/ 26828 w 2342979"/>
              <a:gd name="connsiteY0-350" fmla="*/ 624178 h 763233"/>
              <a:gd name="connsiteX1-351" fmla="*/ 1144794 w 2342979"/>
              <a:gd name="connsiteY1-352" fmla="*/ 629 h 763233"/>
              <a:gd name="connsiteX2-353" fmla="*/ 2233357 w 2342979"/>
              <a:gd name="connsiteY2-354" fmla="*/ 760345 h 763233"/>
              <a:gd name="connsiteX3-355" fmla="*/ 1144794 w 2342979"/>
              <a:gd name="connsiteY3-356" fmla="*/ 280547 h 763233"/>
              <a:gd name="connsiteX4-357" fmla="*/ 371102 w 2342979"/>
              <a:gd name="connsiteY4-358" fmla="*/ 471335 h 763233"/>
              <a:gd name="connsiteX5-359" fmla="*/ 26828 w 2342979"/>
              <a:gd name="connsiteY5-360" fmla="*/ 624178 h 763233"/>
              <a:gd name="connsiteX0-361" fmla="*/ 26828 w 2372983"/>
              <a:gd name="connsiteY0-362" fmla="*/ 630248 h 769303"/>
              <a:gd name="connsiteX1-363" fmla="*/ 1144794 w 2372983"/>
              <a:gd name="connsiteY1-364" fmla="*/ 6699 h 769303"/>
              <a:gd name="connsiteX2-365" fmla="*/ 2233357 w 2372983"/>
              <a:gd name="connsiteY2-366" fmla="*/ 766415 h 769303"/>
              <a:gd name="connsiteX3-367" fmla="*/ 1144794 w 2372983"/>
              <a:gd name="connsiteY3-368" fmla="*/ 286617 h 769303"/>
              <a:gd name="connsiteX4-369" fmla="*/ 371102 w 2372983"/>
              <a:gd name="connsiteY4-370" fmla="*/ 477405 h 769303"/>
              <a:gd name="connsiteX5-371" fmla="*/ 26828 w 2372983"/>
              <a:gd name="connsiteY5-372" fmla="*/ 630248 h 769303"/>
              <a:gd name="connsiteX0-373" fmla="*/ 25873 w 2353688"/>
              <a:gd name="connsiteY0-374" fmla="*/ 481489 h 765836"/>
              <a:gd name="connsiteX1-375" fmla="*/ 1155377 w 2353688"/>
              <a:gd name="connsiteY1-376" fmla="*/ 3232 h 765836"/>
              <a:gd name="connsiteX2-377" fmla="*/ 2243940 w 2353688"/>
              <a:gd name="connsiteY2-378" fmla="*/ 762948 h 765836"/>
              <a:gd name="connsiteX3-379" fmla="*/ 1155377 w 2353688"/>
              <a:gd name="connsiteY3-380" fmla="*/ 283150 h 765836"/>
              <a:gd name="connsiteX4-381" fmla="*/ 381685 w 2353688"/>
              <a:gd name="connsiteY4-382" fmla="*/ 473938 h 765836"/>
              <a:gd name="connsiteX5-383" fmla="*/ 25873 w 2353688"/>
              <a:gd name="connsiteY5-384" fmla="*/ 481489 h 765836"/>
              <a:gd name="connsiteX0-385" fmla="*/ 25873 w 2358220"/>
              <a:gd name="connsiteY0-386" fmla="*/ 478367 h 762714"/>
              <a:gd name="connsiteX1-387" fmla="*/ 1155377 w 2358220"/>
              <a:gd name="connsiteY1-388" fmla="*/ 110 h 762714"/>
              <a:gd name="connsiteX2-389" fmla="*/ 2243940 w 2358220"/>
              <a:gd name="connsiteY2-390" fmla="*/ 759826 h 762714"/>
              <a:gd name="connsiteX3-391" fmla="*/ 1155377 w 2358220"/>
              <a:gd name="connsiteY3-392" fmla="*/ 280028 h 762714"/>
              <a:gd name="connsiteX4-393" fmla="*/ 381685 w 2358220"/>
              <a:gd name="connsiteY4-394" fmla="*/ 470816 h 762714"/>
              <a:gd name="connsiteX5-395" fmla="*/ 25873 w 2358220"/>
              <a:gd name="connsiteY5-396" fmla="*/ 478367 h 762714"/>
              <a:gd name="connsiteX0-397" fmla="*/ 41788 w 2374135"/>
              <a:gd name="connsiteY0-398" fmla="*/ 478367 h 762714"/>
              <a:gd name="connsiteX1-399" fmla="*/ 1171292 w 2374135"/>
              <a:gd name="connsiteY1-400" fmla="*/ 110 h 762714"/>
              <a:gd name="connsiteX2-401" fmla="*/ 2259855 w 2374135"/>
              <a:gd name="connsiteY2-402" fmla="*/ 759826 h 762714"/>
              <a:gd name="connsiteX3-403" fmla="*/ 1171292 w 2374135"/>
              <a:gd name="connsiteY3-404" fmla="*/ 280028 h 762714"/>
              <a:gd name="connsiteX4-405" fmla="*/ 397600 w 2374135"/>
              <a:gd name="connsiteY4-406" fmla="*/ 470816 h 762714"/>
              <a:gd name="connsiteX5-407" fmla="*/ 41788 w 2374135"/>
              <a:gd name="connsiteY5-408" fmla="*/ 478367 h 762714"/>
              <a:gd name="connsiteX0-409" fmla="*/ 41788 w 2374135"/>
              <a:gd name="connsiteY0-410" fmla="*/ 478367 h 762714"/>
              <a:gd name="connsiteX1-411" fmla="*/ 1171292 w 2374135"/>
              <a:gd name="connsiteY1-412" fmla="*/ 110 h 762714"/>
              <a:gd name="connsiteX2-413" fmla="*/ 2259855 w 2374135"/>
              <a:gd name="connsiteY2-414" fmla="*/ 759826 h 762714"/>
              <a:gd name="connsiteX3-415" fmla="*/ 1171292 w 2374135"/>
              <a:gd name="connsiteY3-416" fmla="*/ 280028 h 762714"/>
              <a:gd name="connsiteX4-417" fmla="*/ 397600 w 2374135"/>
              <a:gd name="connsiteY4-418" fmla="*/ 470816 h 762714"/>
              <a:gd name="connsiteX5-419" fmla="*/ 41788 w 2374135"/>
              <a:gd name="connsiteY5-420" fmla="*/ 478367 h 762714"/>
              <a:gd name="connsiteX0-421" fmla="*/ 41788 w 2374135"/>
              <a:gd name="connsiteY0-422" fmla="*/ 478367 h 762646"/>
              <a:gd name="connsiteX1-423" fmla="*/ 1171292 w 2374135"/>
              <a:gd name="connsiteY1-424" fmla="*/ 110 h 762646"/>
              <a:gd name="connsiteX2-425" fmla="*/ 2259855 w 2374135"/>
              <a:gd name="connsiteY2-426" fmla="*/ 759826 h 762646"/>
              <a:gd name="connsiteX3-427" fmla="*/ 1400200 w 2374135"/>
              <a:gd name="connsiteY3-428" fmla="*/ 266317 h 762646"/>
              <a:gd name="connsiteX4-429" fmla="*/ 397600 w 2374135"/>
              <a:gd name="connsiteY4-430" fmla="*/ 470816 h 762646"/>
              <a:gd name="connsiteX5-431" fmla="*/ 41788 w 2374135"/>
              <a:gd name="connsiteY5-432" fmla="*/ 478367 h 762646"/>
              <a:gd name="connsiteX0-433" fmla="*/ 41788 w 2374135"/>
              <a:gd name="connsiteY0-434" fmla="*/ 478367 h 762646"/>
              <a:gd name="connsiteX1-435" fmla="*/ 1171292 w 2374135"/>
              <a:gd name="connsiteY1-436" fmla="*/ 110 h 762646"/>
              <a:gd name="connsiteX2-437" fmla="*/ 2259855 w 2374135"/>
              <a:gd name="connsiteY2-438" fmla="*/ 759826 h 762646"/>
              <a:gd name="connsiteX3-439" fmla="*/ 1400200 w 2374135"/>
              <a:gd name="connsiteY3-440" fmla="*/ 266317 h 762646"/>
              <a:gd name="connsiteX4-441" fmla="*/ 397600 w 2374135"/>
              <a:gd name="connsiteY4-442" fmla="*/ 470816 h 762646"/>
              <a:gd name="connsiteX5-443" fmla="*/ 41788 w 2374135"/>
              <a:gd name="connsiteY5-444" fmla="*/ 478367 h 762646"/>
              <a:gd name="connsiteX0-445" fmla="*/ 41788 w 2374135"/>
              <a:gd name="connsiteY0-446" fmla="*/ 478367 h 762445"/>
              <a:gd name="connsiteX1-447" fmla="*/ 1171292 w 2374135"/>
              <a:gd name="connsiteY1-448" fmla="*/ 110 h 762445"/>
              <a:gd name="connsiteX2-449" fmla="*/ 2259855 w 2374135"/>
              <a:gd name="connsiteY2-450" fmla="*/ 759826 h 762445"/>
              <a:gd name="connsiteX3-451" fmla="*/ 1417299 w 2374135"/>
              <a:gd name="connsiteY3-452" fmla="*/ 221918 h 762445"/>
              <a:gd name="connsiteX4-453" fmla="*/ 397600 w 2374135"/>
              <a:gd name="connsiteY4-454" fmla="*/ 470816 h 762445"/>
              <a:gd name="connsiteX5-455" fmla="*/ 41788 w 2374135"/>
              <a:gd name="connsiteY5-456" fmla="*/ 478367 h 762445"/>
              <a:gd name="connsiteX0-457" fmla="*/ 41788 w 2374135"/>
              <a:gd name="connsiteY0-458" fmla="*/ 478367 h 763212"/>
              <a:gd name="connsiteX1-459" fmla="*/ 1171292 w 2374135"/>
              <a:gd name="connsiteY1-460" fmla="*/ 110 h 763212"/>
              <a:gd name="connsiteX2-461" fmla="*/ 2259855 w 2374135"/>
              <a:gd name="connsiteY2-462" fmla="*/ 759826 h 763212"/>
              <a:gd name="connsiteX3-463" fmla="*/ 1417299 w 2374135"/>
              <a:gd name="connsiteY3-464" fmla="*/ 221918 h 763212"/>
              <a:gd name="connsiteX4-465" fmla="*/ 397600 w 2374135"/>
              <a:gd name="connsiteY4-466" fmla="*/ 470816 h 763212"/>
              <a:gd name="connsiteX5-467" fmla="*/ 41788 w 2374135"/>
              <a:gd name="connsiteY5-468" fmla="*/ 478367 h 763212"/>
              <a:gd name="connsiteX0-469" fmla="*/ 41788 w 2374135"/>
              <a:gd name="connsiteY0-470" fmla="*/ 478367 h 763437"/>
              <a:gd name="connsiteX1-471" fmla="*/ 1171292 w 2374135"/>
              <a:gd name="connsiteY1-472" fmla="*/ 110 h 763437"/>
              <a:gd name="connsiteX2-473" fmla="*/ 2259855 w 2374135"/>
              <a:gd name="connsiteY2-474" fmla="*/ 759826 h 763437"/>
              <a:gd name="connsiteX3-475" fmla="*/ 1415357 w 2374135"/>
              <a:gd name="connsiteY3-476" fmla="*/ 252207 h 763437"/>
              <a:gd name="connsiteX4-477" fmla="*/ 397600 w 2374135"/>
              <a:gd name="connsiteY4-478" fmla="*/ 470816 h 763437"/>
              <a:gd name="connsiteX5-479" fmla="*/ 41788 w 2374135"/>
              <a:gd name="connsiteY5-480" fmla="*/ 478367 h 763437"/>
              <a:gd name="connsiteX0-481" fmla="*/ 41788 w 2374135"/>
              <a:gd name="connsiteY0-482" fmla="*/ 478367 h 763437"/>
              <a:gd name="connsiteX1-483" fmla="*/ 1171292 w 2374135"/>
              <a:gd name="connsiteY1-484" fmla="*/ 110 h 763437"/>
              <a:gd name="connsiteX2-485" fmla="*/ 2259855 w 2374135"/>
              <a:gd name="connsiteY2-486" fmla="*/ 759826 h 763437"/>
              <a:gd name="connsiteX3-487" fmla="*/ 1415357 w 2374135"/>
              <a:gd name="connsiteY3-488" fmla="*/ 252207 h 763437"/>
              <a:gd name="connsiteX4-489" fmla="*/ 397600 w 2374135"/>
              <a:gd name="connsiteY4-490" fmla="*/ 470816 h 763437"/>
              <a:gd name="connsiteX5-491" fmla="*/ 41788 w 2374135"/>
              <a:gd name="connsiteY5-492" fmla="*/ 478367 h 763437"/>
              <a:gd name="connsiteX0-493" fmla="*/ 41788 w 2370937"/>
              <a:gd name="connsiteY0-494" fmla="*/ 466336 h 751406"/>
              <a:gd name="connsiteX1-495" fmla="*/ 1127766 w 2370937"/>
              <a:gd name="connsiteY1-496" fmla="*/ 114 h 751406"/>
              <a:gd name="connsiteX2-497" fmla="*/ 2259855 w 2370937"/>
              <a:gd name="connsiteY2-498" fmla="*/ 747795 h 751406"/>
              <a:gd name="connsiteX3-499" fmla="*/ 1415357 w 2370937"/>
              <a:gd name="connsiteY3-500" fmla="*/ 240176 h 751406"/>
              <a:gd name="connsiteX4-501" fmla="*/ 397600 w 2370937"/>
              <a:gd name="connsiteY4-502" fmla="*/ 458785 h 751406"/>
              <a:gd name="connsiteX5-503" fmla="*/ 41788 w 2370937"/>
              <a:gd name="connsiteY5-504" fmla="*/ 466336 h 751406"/>
              <a:gd name="connsiteX0-505" fmla="*/ 41788 w 2273135"/>
              <a:gd name="connsiteY0-506" fmla="*/ 477933 h 763003"/>
              <a:gd name="connsiteX1-507" fmla="*/ 1127766 w 2273135"/>
              <a:gd name="connsiteY1-508" fmla="*/ 11711 h 763003"/>
              <a:gd name="connsiteX2-509" fmla="*/ 1875517 w 2273135"/>
              <a:gd name="connsiteY2-510" fmla="*/ 193032 h 763003"/>
              <a:gd name="connsiteX3-511" fmla="*/ 2259855 w 2273135"/>
              <a:gd name="connsiteY3-512" fmla="*/ 759392 h 763003"/>
              <a:gd name="connsiteX4-513" fmla="*/ 1415357 w 2273135"/>
              <a:gd name="connsiteY4-514" fmla="*/ 251773 h 763003"/>
              <a:gd name="connsiteX5-515" fmla="*/ 397600 w 2273135"/>
              <a:gd name="connsiteY5-516" fmla="*/ 470382 h 763003"/>
              <a:gd name="connsiteX6-517" fmla="*/ 41788 w 2273135"/>
              <a:gd name="connsiteY6-518" fmla="*/ 477933 h 763003"/>
              <a:gd name="connsiteX0-519" fmla="*/ 41788 w 2273135"/>
              <a:gd name="connsiteY0-520" fmla="*/ 484314 h 769384"/>
              <a:gd name="connsiteX1-521" fmla="*/ 1127766 w 2273135"/>
              <a:gd name="connsiteY1-522" fmla="*/ 18092 h 769384"/>
              <a:gd name="connsiteX2-523" fmla="*/ 1875517 w 2273135"/>
              <a:gd name="connsiteY2-524" fmla="*/ 199413 h 769384"/>
              <a:gd name="connsiteX3-525" fmla="*/ 2259855 w 2273135"/>
              <a:gd name="connsiteY3-526" fmla="*/ 765773 h 769384"/>
              <a:gd name="connsiteX4-527" fmla="*/ 1415357 w 2273135"/>
              <a:gd name="connsiteY4-528" fmla="*/ 258154 h 769384"/>
              <a:gd name="connsiteX5-529" fmla="*/ 397600 w 2273135"/>
              <a:gd name="connsiteY5-530" fmla="*/ 476763 h 769384"/>
              <a:gd name="connsiteX6-531" fmla="*/ 41788 w 2273135"/>
              <a:gd name="connsiteY6-532" fmla="*/ 484314 h 769384"/>
              <a:gd name="connsiteX0-533" fmla="*/ 41788 w 2359350"/>
              <a:gd name="connsiteY0-534" fmla="*/ 484314 h 769384"/>
              <a:gd name="connsiteX1-535" fmla="*/ 1127766 w 2359350"/>
              <a:gd name="connsiteY1-536" fmla="*/ 18092 h 769384"/>
              <a:gd name="connsiteX2-537" fmla="*/ 1875517 w 2359350"/>
              <a:gd name="connsiteY2-538" fmla="*/ 199413 h 769384"/>
              <a:gd name="connsiteX3-539" fmla="*/ 2259855 w 2359350"/>
              <a:gd name="connsiteY3-540" fmla="*/ 765773 h 769384"/>
              <a:gd name="connsiteX4-541" fmla="*/ 1415357 w 2359350"/>
              <a:gd name="connsiteY4-542" fmla="*/ 258154 h 769384"/>
              <a:gd name="connsiteX5-543" fmla="*/ 397600 w 2359350"/>
              <a:gd name="connsiteY5-544" fmla="*/ 476763 h 769384"/>
              <a:gd name="connsiteX6-545" fmla="*/ 41788 w 2359350"/>
              <a:gd name="connsiteY6-546" fmla="*/ 484314 h 769384"/>
              <a:gd name="connsiteX0-547" fmla="*/ 41788 w 2314608"/>
              <a:gd name="connsiteY0-548" fmla="*/ 484314 h 769384"/>
              <a:gd name="connsiteX1-549" fmla="*/ 1127766 w 2314608"/>
              <a:gd name="connsiteY1-550" fmla="*/ 18092 h 769384"/>
              <a:gd name="connsiteX2-551" fmla="*/ 1875517 w 2314608"/>
              <a:gd name="connsiteY2-552" fmla="*/ 199413 h 769384"/>
              <a:gd name="connsiteX3-553" fmla="*/ 2259855 w 2314608"/>
              <a:gd name="connsiteY3-554" fmla="*/ 765773 h 769384"/>
              <a:gd name="connsiteX4-555" fmla="*/ 1415357 w 2314608"/>
              <a:gd name="connsiteY4-556" fmla="*/ 258154 h 769384"/>
              <a:gd name="connsiteX5-557" fmla="*/ 397600 w 2314608"/>
              <a:gd name="connsiteY5-558" fmla="*/ 476763 h 769384"/>
              <a:gd name="connsiteX6-559" fmla="*/ 41788 w 2314608"/>
              <a:gd name="connsiteY6-560" fmla="*/ 484314 h 769384"/>
            </a:gdLst>
            <a:ahLst/>
            <a:cxnLst>
              <a:cxn ang="0">
                <a:pos x="connsiteX0-547" y="connsiteY0-548"/>
              </a:cxn>
              <a:cxn ang="0">
                <a:pos x="connsiteX1-549" y="connsiteY1-550"/>
              </a:cxn>
              <a:cxn ang="0">
                <a:pos x="connsiteX2-551" y="connsiteY2-552"/>
              </a:cxn>
              <a:cxn ang="0">
                <a:pos x="connsiteX3-553" y="connsiteY3-554"/>
              </a:cxn>
              <a:cxn ang="0">
                <a:pos x="connsiteX4-555" y="connsiteY4-556"/>
              </a:cxn>
              <a:cxn ang="0">
                <a:pos x="connsiteX5-557" y="connsiteY5-558"/>
              </a:cxn>
              <a:cxn ang="0">
                <a:pos x="connsiteX6-559" y="connsiteY6-560"/>
              </a:cxn>
            </a:cxnLst>
            <a:rect l="l" t="t" r="r" b="b"/>
            <a:pathLst>
              <a:path w="2314608" h="769384">
                <a:moveTo>
                  <a:pt x="41788" y="484314"/>
                </a:moveTo>
                <a:cubicBezTo>
                  <a:pt x="41788" y="437661"/>
                  <a:pt x="691663" y="10012"/>
                  <a:pt x="1127766" y="18092"/>
                </a:cubicBezTo>
                <a:cubicBezTo>
                  <a:pt x="1433388" y="-29392"/>
                  <a:pt x="1448596" y="11749"/>
                  <a:pt x="1875517" y="199413"/>
                </a:cubicBezTo>
                <a:cubicBezTo>
                  <a:pt x="2415552" y="623577"/>
                  <a:pt x="2336548" y="755983"/>
                  <a:pt x="2259855" y="765773"/>
                </a:cubicBezTo>
                <a:cubicBezTo>
                  <a:pt x="2259855" y="812426"/>
                  <a:pt x="1875753" y="394171"/>
                  <a:pt x="1415357" y="258154"/>
                </a:cubicBezTo>
                <a:cubicBezTo>
                  <a:pt x="861127" y="183752"/>
                  <a:pt x="661273" y="387383"/>
                  <a:pt x="397600" y="476763"/>
                </a:cubicBezTo>
                <a:cubicBezTo>
                  <a:pt x="12916" y="762707"/>
                  <a:pt x="-60520" y="541075"/>
                  <a:pt x="41788" y="48431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10" name="矩形 9"/>
          <p:cNvSpPr/>
          <p:nvPr userDrawn="1"/>
        </p:nvSpPr>
        <p:spPr>
          <a:xfrm rot="20928718">
            <a:off x="3401077" y="2124093"/>
            <a:ext cx="20180" cy="596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cxnSp>
        <p:nvCxnSpPr>
          <p:cNvPr id="11" name="曲线连接符 10"/>
          <p:cNvCxnSpPr/>
          <p:nvPr userDrawn="1"/>
        </p:nvCxnSpPr>
        <p:spPr>
          <a:xfrm flipV="1">
            <a:off x="3388591" y="2139852"/>
            <a:ext cx="70219" cy="72482"/>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曲线连接符 11"/>
          <p:cNvCxnSpPr/>
          <p:nvPr userDrawn="1"/>
        </p:nvCxnSpPr>
        <p:spPr>
          <a:xfrm>
            <a:off x="3460018" y="2137842"/>
            <a:ext cx="73112" cy="80108"/>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曲线连接符 12"/>
          <p:cNvCxnSpPr/>
          <p:nvPr userDrawn="1"/>
        </p:nvCxnSpPr>
        <p:spPr>
          <a:xfrm flipV="1">
            <a:off x="3531256" y="2138067"/>
            <a:ext cx="66912" cy="80486"/>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userDrawn="1"/>
        </p:nvCxnSpPr>
        <p:spPr>
          <a:xfrm>
            <a:off x="3599188" y="2137319"/>
            <a:ext cx="58802" cy="84222"/>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rot="671282" flipH="1">
            <a:off x="3625947" y="2114619"/>
            <a:ext cx="20180" cy="596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同侧圆角矩形 15"/>
          <p:cNvSpPr/>
          <p:nvPr userDrawn="1"/>
        </p:nvSpPr>
        <p:spPr>
          <a:xfrm flipV="1">
            <a:off x="3384981" y="2692169"/>
            <a:ext cx="277209" cy="368181"/>
          </a:xfrm>
          <a:prstGeom prst="round2Same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矩形 16"/>
          <p:cNvSpPr/>
          <p:nvPr userDrawn="1"/>
        </p:nvSpPr>
        <p:spPr>
          <a:xfrm>
            <a:off x="3457574" y="3054748"/>
            <a:ext cx="130204" cy="504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userDrawn="1"/>
        </p:nvSpPr>
        <p:spPr>
          <a:xfrm rot="20944220">
            <a:off x="3345377" y="2755477"/>
            <a:ext cx="354361" cy="3922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9" name="圆角矩形 18"/>
          <p:cNvSpPr/>
          <p:nvPr userDrawn="1"/>
        </p:nvSpPr>
        <p:spPr>
          <a:xfrm rot="20944220">
            <a:off x="3345377" y="2824721"/>
            <a:ext cx="354361" cy="3922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20" name="圆角矩形 19"/>
          <p:cNvSpPr/>
          <p:nvPr userDrawn="1"/>
        </p:nvSpPr>
        <p:spPr>
          <a:xfrm rot="20944220">
            <a:off x="3341295" y="2893616"/>
            <a:ext cx="354361" cy="3922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21" name="圆角矩形 20"/>
          <p:cNvSpPr/>
          <p:nvPr userDrawn="1"/>
        </p:nvSpPr>
        <p:spPr>
          <a:xfrm rot="20944220">
            <a:off x="3341295" y="2962511"/>
            <a:ext cx="354361" cy="3922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22" name="椭圆 21"/>
          <p:cNvSpPr/>
          <p:nvPr userDrawn="1"/>
        </p:nvSpPr>
        <p:spPr>
          <a:xfrm>
            <a:off x="3846826" y="1823021"/>
            <a:ext cx="1465994" cy="195465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spcAft>
                <a:spcPts val="0"/>
              </a:spcAft>
            </a:pPr>
            <a:endParaRPr lang="zh-CN" altLang="en-US" sz="10350" b="1" dirty="0">
              <a:solidFill>
                <a:prstClr val="white"/>
              </a:solidFill>
              <a:latin typeface="Arial" pitchFamily="34" charset="0"/>
              <a:ea typeface="宋体" pitchFamily="2" charset="-122"/>
              <a:cs typeface="Arial" pitchFamily="34" charset="0"/>
            </a:endParaRPr>
          </a:p>
        </p:txBody>
      </p:sp>
      <p:sp>
        <p:nvSpPr>
          <p:cNvPr id="3" name="日期占位符 2"/>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7561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4365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104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19200" y="838800"/>
            <a:ext cx="4363200" cy="979200"/>
          </a:xfrm>
        </p:spPr>
        <p:txBody>
          <a:bodyPr lIns="0" tIns="0" rIns="0"/>
          <a:lstStyle>
            <a:lvl1pPr algn="ctr">
              <a:defRPr/>
            </a:lvl1pPr>
          </a:lstStyle>
          <a:p>
            <a:r>
              <a:rPr lang="zh-CN" altLang="en-US"/>
              <a:t>单击此处编辑母版标题样式</a:t>
            </a:r>
          </a:p>
        </p:txBody>
      </p:sp>
      <p:sp>
        <p:nvSpPr>
          <p:cNvPr id="3" name="内容占位符 2"/>
          <p:cNvSpPr>
            <a:spLocks noGrp="1"/>
          </p:cNvSpPr>
          <p:nvPr>
            <p:ph sz="half" idx="1" hasCustomPrompt="1"/>
          </p:nvPr>
        </p:nvSpPr>
        <p:spPr>
          <a:xfrm>
            <a:off x="901800" y="2538000"/>
            <a:ext cx="3412800" cy="3556800"/>
          </a:xfrm>
        </p:spPr>
        <p:txBody>
          <a:bodyPr>
            <a:normAutofit/>
          </a:bodyPr>
          <a:lstStyle>
            <a:lvl1pPr marL="0" indent="0" algn="just">
              <a:lnSpc>
                <a:spcPct val="150000"/>
              </a:lnSpc>
              <a:spcBef>
                <a:spcPts val="0"/>
              </a:spcBef>
              <a:buFont typeface="Arial" pitchFamily="34" charset="0"/>
              <a:buNone/>
              <a:defRPr sz="1800"/>
            </a:lvl1pPr>
            <a:lvl2pPr marL="342900" indent="0">
              <a:buNone/>
              <a:defRPr sz="1500"/>
            </a:lvl2pPr>
            <a:lvl3pPr marL="685800" indent="0">
              <a:buNone/>
              <a:defRPr sz="1350"/>
            </a:lvl3pPr>
            <a:lvl4pPr marL="1028700" indent="0">
              <a:buNone/>
              <a:defRPr sz="1350"/>
            </a:lvl4pPr>
            <a:lvl5pPr marL="1371600" indent="0">
              <a:buNone/>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4789800" y="2538000"/>
            <a:ext cx="3412800" cy="3556800"/>
          </a:xfrm>
        </p:spPr>
        <p:txBody>
          <a:bodyPr>
            <a:normAutofit/>
          </a:bodyPr>
          <a:lstStyle>
            <a:lvl1pPr marL="0" indent="0" algn="just">
              <a:lnSpc>
                <a:spcPct val="150000"/>
              </a:lnSpc>
              <a:spcBef>
                <a:spcPts val="0"/>
              </a:spcBef>
              <a:buFont typeface="Arial" pitchFamily="34" charset="0"/>
              <a:buNone/>
              <a:defRPr sz="1800"/>
            </a:lvl1pPr>
            <a:lvl2pPr marL="342900" indent="0">
              <a:buNone/>
              <a:defRPr sz="1500"/>
            </a:lvl2pPr>
            <a:lvl3pPr marL="685800" indent="0">
              <a:buNone/>
              <a:defRPr sz="1350"/>
            </a:lvl3pPr>
            <a:lvl4pPr marL="1028700" indent="0">
              <a:buNone/>
              <a:defRPr sz="1350"/>
            </a:lvl4pPr>
            <a:lvl5pPr marL="1371600" indent="0">
              <a:buNone/>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8" name="矩形 7"/>
          <p:cNvSpPr/>
          <p:nvPr userDrawn="1"/>
        </p:nvSpPr>
        <p:spPr>
          <a:xfrm>
            <a:off x="2418767" y="1841500"/>
            <a:ext cx="219075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9" name="矩形 8"/>
          <p:cNvSpPr/>
          <p:nvPr userDrawn="1"/>
        </p:nvSpPr>
        <p:spPr>
          <a:xfrm>
            <a:off x="4590467" y="1841500"/>
            <a:ext cx="219075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zh-CN" altLang="en-US" sz="1350"/>
          </a:p>
        </p:txBody>
      </p:sp>
      <p:sp>
        <p:nvSpPr>
          <p:cNvPr id="5" name="日期占位符 4"/>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hasCustomPrompt="1"/>
          </p:nvPr>
        </p:nvSpPr>
        <p:spPr>
          <a:xfrm>
            <a:off x="629842" y="2553201"/>
            <a:ext cx="3868340" cy="3684588"/>
          </a:xfrm>
        </p:spPr>
        <p:txBody>
          <a:bodyPr>
            <a:normAutofit/>
          </a:bodyPr>
          <a:lstStyle>
            <a:lvl1pPr>
              <a:defRPr sz="1800"/>
            </a:lvl1pPr>
            <a:lvl2pPr>
              <a:defRPr sz="1500"/>
            </a:lvl2pPr>
            <a:lvl3pPr>
              <a:defRPr sz="1350"/>
            </a:lvl3pPr>
            <a:lvl4pPr>
              <a:defRPr sz="1350"/>
            </a:lvl4pPr>
            <a:lvl5pPr>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hasCustomPrompt="1"/>
          </p:nvPr>
        </p:nvSpPr>
        <p:spPr>
          <a:xfrm>
            <a:off x="4629150" y="2553201"/>
            <a:ext cx="3887391" cy="3684588"/>
          </a:xfrm>
        </p:spPr>
        <p:txBody>
          <a:bodyPr>
            <a:normAutofit/>
          </a:bodyPr>
          <a:lstStyle>
            <a:lvl1pPr>
              <a:defRPr sz="1800"/>
            </a:lvl1pPr>
            <a:lvl2pPr>
              <a:defRPr sz="1500"/>
            </a:lvl2pPr>
            <a:lvl3pPr>
              <a:defRPr sz="1350"/>
            </a:lvl3pPr>
            <a:lvl4pPr>
              <a:defRPr sz="1350"/>
            </a:lvl4pPr>
            <a:lvl5pPr>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99300" y="1332000"/>
            <a:ext cx="5286600" cy="2386800"/>
          </a:xfrm>
        </p:spPr>
        <p:txBody>
          <a:bodyPr bIns="46800" anchor="b" anchorCtr="0">
            <a:normAutofit/>
          </a:bodyPr>
          <a:lstStyle>
            <a:lvl1pPr algn="ctr">
              <a:defRPr sz="7200"/>
            </a:lvl1pPr>
          </a:lstStyle>
          <a:p>
            <a:r>
              <a:rPr lang="zh-CN" altLang="en-US" dirty="0"/>
              <a:t>编辑标题</a:t>
            </a:r>
          </a:p>
        </p:txBody>
      </p:sp>
      <p:sp>
        <p:nvSpPr>
          <p:cNvPr id="3" name="日期占位符 2"/>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0" y="457200"/>
            <a:ext cx="3123900" cy="1600200"/>
          </a:xfrm>
        </p:spPr>
        <p:txBody>
          <a:bodyPr anchor="b"/>
          <a:lstStyle>
            <a:lvl1pPr>
              <a:defRPr sz="2400"/>
            </a:lvl1pPr>
          </a:lstStyle>
          <a:p>
            <a:r>
              <a:rPr lang="zh-CN" altLang="en-US" dirty="0"/>
              <a:t>单击此处编辑标题</a:t>
            </a:r>
          </a:p>
        </p:txBody>
      </p:sp>
      <p:sp>
        <p:nvSpPr>
          <p:cNvPr id="3" name="图片占位符 2"/>
          <p:cNvSpPr>
            <a:spLocks noGrp="1"/>
          </p:cNvSpPr>
          <p:nvPr>
            <p:ph type="pic" idx="1"/>
          </p:nvPr>
        </p:nvSpPr>
        <p:spPr>
          <a:xfrm>
            <a:off x="3887391" y="457200"/>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100" y="2057400"/>
            <a:ext cx="3123900"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A1BB201A-7235-4E23-BDB2-9F9A947DC448}" type="datetimeFigureOut">
              <a:rPr lang="zh-CN" altLang="en-US" smtClean="0"/>
              <a:t>2016/4/22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40BD5F-9460-4C8E-A23B-637455E4D55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2074" y="365125"/>
            <a:ext cx="1283276" cy="5811838"/>
          </a:xfrm>
        </p:spPr>
        <p:txBody>
          <a:bodyPr vert="eaVert"/>
          <a:lstStyle/>
          <a:p>
            <a:r>
              <a:rPr lang="zh-CN" altLang="en-US" dirty="0"/>
              <a:t>单击此处编辑母版标题样式</a:t>
            </a:r>
          </a:p>
        </p:txBody>
      </p:sp>
      <p:sp>
        <p:nvSpPr>
          <p:cNvPr id="3" name="竖排文字占位符 2"/>
          <p:cNvSpPr>
            <a:spLocks noGrp="1"/>
          </p:cNvSpPr>
          <p:nvPr>
            <p:ph type="body" orient="vert" idx="1" hasCustomPrompt="1"/>
          </p:nvPr>
        </p:nvSpPr>
        <p:spPr>
          <a:xfrm>
            <a:off x="628650" y="365125"/>
            <a:ext cx="6489123" cy="5811838"/>
          </a:xfrm>
        </p:spPr>
        <p:txBody>
          <a:bodyPr vert="eaVert"/>
          <a:lstStyle>
            <a:lvl1pPr>
              <a:defRPr sz="1800"/>
            </a:lvl1pPr>
            <a:lvl2pPr>
              <a:defRPr sz="1500"/>
            </a:lvl2pPr>
            <a:lvl3pPr>
              <a:defRPr sz="1350"/>
            </a:lvl3pPr>
            <a:lvl4pPr>
              <a:defRPr sz="1350"/>
            </a:lvl4pPr>
            <a:lvl5pPr>
              <a:defRPr sz="1350"/>
            </a:lvl5p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155576"/>
            <a:ext cx="7886700" cy="79692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143001"/>
            <a:ext cx="7886700" cy="5033963"/>
          </a:xfrm>
          <a:prstGeom prst="rect">
            <a:avLst/>
          </a:prstGeom>
        </p:spPr>
        <p:txBody>
          <a:bodyPr vert="horz" lIns="91440" tIns="45720" rIns="91440" bIns="45720" rtlCol="0">
            <a:normAutofit/>
          </a:bodyPr>
          <a:lstStyle/>
          <a:p>
            <a:r>
              <a:rPr lang="zh-CN" altLang="en-US" sz="1800" dirty="0"/>
              <a:t>单击此处编辑文本</a:t>
            </a:r>
            <a:endParaRPr lang="en-US" altLang="zh-CN" sz="1800" dirty="0"/>
          </a:p>
          <a:p>
            <a:pPr lvl="1"/>
            <a:r>
              <a:rPr lang="zh-CN" altLang="en-US" sz="1500" dirty="0"/>
              <a:t>第二级</a:t>
            </a:r>
          </a:p>
          <a:p>
            <a:pPr lvl="2"/>
            <a:r>
              <a:rPr lang="zh-CN" altLang="en-US" sz="135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350" baseline="0">
                <a:solidFill>
                  <a:schemeClr val="tx1">
                    <a:tint val="75000"/>
                  </a:schemeClr>
                </a:solidFill>
                <a:latin typeface="+mn-lt"/>
                <a:ea typeface="+mn-ea"/>
              </a:defRPr>
            </a:lvl1pPr>
          </a:lstStyle>
          <a:p>
            <a:fld id="{A1BB201A-7235-4E23-BDB2-9F9A947DC448}" type="datetimeFigureOut">
              <a:rPr lang="zh-CN" altLang="en-US" smtClean="0"/>
              <a:t>2016/4/22</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350" baseline="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350" baseline="0">
                <a:solidFill>
                  <a:schemeClr val="tx1">
                    <a:tint val="75000"/>
                  </a:schemeClr>
                </a:solidFill>
                <a:latin typeface="+mn-lt"/>
                <a:ea typeface="+mn-ea"/>
              </a:defRPr>
            </a:lvl1pPr>
          </a:lstStyle>
          <a:p>
            <a:fld id="{4040BD5F-9460-4C8E-A23B-637455E4D5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itchFamily="34" charset="0"/>
        <a:buChar char="•"/>
        <a:defRPr sz="1800" kern="1200">
          <a:solidFill>
            <a:srgbClr val="515151"/>
          </a:solidFill>
          <a:latin typeface="+mn-lt"/>
          <a:ea typeface="+mn-ea"/>
          <a:cs typeface="+mn-cs"/>
        </a:defRPr>
      </a:lvl1pPr>
      <a:lvl2pPr marL="514350" indent="-171450" algn="l" defTabSz="685800" rtl="0" eaLnBrk="1" latinLnBrk="0" hangingPunct="1">
        <a:lnSpc>
          <a:spcPct val="120000"/>
        </a:lnSpc>
        <a:spcBef>
          <a:spcPts val="375"/>
        </a:spcBef>
        <a:buFont typeface="Arial" pitchFamily="34" charset="0"/>
        <a:buChar char="•"/>
        <a:defRPr sz="1500" kern="1200">
          <a:solidFill>
            <a:srgbClr val="515151"/>
          </a:solidFill>
          <a:latin typeface="+mn-lt"/>
          <a:ea typeface="+mn-ea"/>
          <a:cs typeface="+mn-cs"/>
        </a:defRPr>
      </a:lvl2pPr>
      <a:lvl3pPr marL="857250" indent="-171450" algn="l" defTabSz="685800" rtl="0" eaLnBrk="1" latinLnBrk="0" hangingPunct="1">
        <a:lnSpc>
          <a:spcPct val="120000"/>
        </a:lnSpc>
        <a:spcBef>
          <a:spcPts val="375"/>
        </a:spcBef>
        <a:buFont typeface="Arial" pitchFamily="34" charset="0"/>
        <a:buChar char="•"/>
        <a:defRPr sz="1350" kern="1200">
          <a:solidFill>
            <a:srgbClr val="515151"/>
          </a:solidFill>
          <a:latin typeface="+mn-lt"/>
          <a:ea typeface="+mn-ea"/>
          <a:cs typeface="+mn-cs"/>
        </a:defRPr>
      </a:lvl3pPr>
      <a:lvl4pPr marL="1200150" indent="-171450" algn="l" defTabSz="685800" rtl="0" eaLnBrk="1" latinLnBrk="0" hangingPunct="1">
        <a:lnSpc>
          <a:spcPct val="120000"/>
        </a:lnSpc>
        <a:spcBef>
          <a:spcPts val="375"/>
        </a:spcBef>
        <a:buFont typeface="Arial" pitchFamily="34" charset="0"/>
        <a:buChar char="•"/>
        <a:defRPr sz="1350" kern="1200">
          <a:solidFill>
            <a:srgbClr val="515151"/>
          </a:solidFill>
          <a:latin typeface="+mn-lt"/>
          <a:ea typeface="+mn-ea"/>
          <a:cs typeface="+mn-cs"/>
        </a:defRPr>
      </a:lvl4pPr>
      <a:lvl5pPr marL="1543050" indent="-171450" algn="l" defTabSz="685800" rtl="0" eaLnBrk="1" latinLnBrk="0" hangingPunct="1">
        <a:lnSpc>
          <a:spcPct val="120000"/>
        </a:lnSpc>
        <a:spcBef>
          <a:spcPts val="375"/>
        </a:spcBef>
        <a:buFont typeface="Arial" pitchFamily="34" charset="0"/>
        <a:buChar char="•"/>
        <a:defRPr sz="1350" kern="1200">
          <a:solidFill>
            <a:srgbClr val="51515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38468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2016/4/22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50891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3.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0" y="1776889"/>
            <a:ext cx="9137333" cy="1464469"/>
          </a:xfrm>
        </p:spPr>
        <p:txBody>
          <a:bodyPr>
            <a:normAutofit fontScale="90000"/>
          </a:bodyPr>
          <a:lstStyle/>
          <a:p>
            <a:r>
              <a:rPr lang="en-US" dirty="0"/>
              <a:t>Effect of temperature </a:t>
            </a:r>
            <a:br>
              <a:rPr lang="en-US" dirty="0"/>
            </a:br>
            <a:r>
              <a:rPr lang="en-US" dirty="0"/>
              <a:t>on the ECAL's pressure</a:t>
            </a:r>
          </a:p>
        </p:txBody>
      </p:sp>
      <p:sp>
        <p:nvSpPr>
          <p:cNvPr id="5" name="副标题 4"/>
          <p:cNvSpPr>
            <a:spLocks noGrp="1"/>
          </p:cNvSpPr>
          <p:nvPr>
            <p:ph type="subTitle" idx="1"/>
            <p:custDataLst>
              <p:tags r:id="rId3"/>
            </p:custDataLst>
          </p:nvPr>
        </p:nvSpPr>
        <p:spPr>
          <a:xfrm>
            <a:off x="3850958" y="5331915"/>
            <a:ext cx="5286375" cy="954881"/>
          </a:xfrm>
        </p:spPr>
        <p:txBody>
          <a:bodyPr>
            <a:normAutofit/>
          </a:bodyPr>
          <a:lstStyle/>
          <a:p>
            <a:r>
              <a:rPr lang="en-US" altLang="zh-CN" b="1" dirty="0" err="1">
                <a:latin typeface="MV Boli" panose="02000500030200090000" pitchFamily="2" charset="0"/>
                <a:cs typeface="MV Boli" panose="02000500030200090000" pitchFamily="2" charset="0"/>
              </a:rPr>
              <a:t>Xiwei</a:t>
            </a:r>
            <a:r>
              <a:rPr lang="en-US" altLang="zh-CN" b="1" dirty="0">
                <a:latin typeface="MV Boli" panose="02000500030200090000" pitchFamily="2" charset="0"/>
                <a:cs typeface="MV Boli" panose="02000500030200090000" pitchFamily="2" charset="0"/>
              </a:rPr>
              <a:t> Wang / Chendi Shen</a:t>
            </a:r>
          </a:p>
          <a:p>
            <a:r>
              <a:rPr lang="en-US" altLang="zh-CN" sz="2100" dirty="0">
                <a:latin typeface="微软雅黑" charset="0"/>
                <a:ea typeface="微软雅黑" charset="0"/>
              </a:rPr>
              <a:t>2016.4.21</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56010846"/>
          <p:cNvPicPr>
            <a:picLocks noChangeAspect="1"/>
          </p:cNvPicPr>
          <p:nvPr/>
        </p:nvPicPr>
        <p:blipFill>
          <a:blip r:embed="rId2"/>
          <a:stretch>
            <a:fillRect/>
          </a:stretch>
        </p:blipFill>
        <p:spPr>
          <a:xfrm>
            <a:off x="88776" y="2026169"/>
            <a:ext cx="2631251" cy="2741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本框 4"/>
          <p:cNvSpPr txBox="1"/>
          <p:nvPr/>
        </p:nvSpPr>
        <p:spPr>
          <a:xfrm>
            <a:off x="823404" y="5519172"/>
            <a:ext cx="7497192" cy="1338828"/>
          </a:xfrm>
          <a:prstGeom prst="rect">
            <a:avLst/>
          </a:prstGeom>
          <a:noFill/>
        </p:spPr>
        <p:txBody>
          <a:bodyPr wrap="square" rtlCol="0">
            <a:spAutoFit/>
          </a:bodyPr>
          <a:lstStyle/>
          <a:p>
            <a:r>
              <a:rPr lang="en-US" altLang="zh-CN" sz="2700" dirty="0"/>
              <a:t>put the ECAL on the bottom piece, tighten the six nuts to make all the three sensors are 70kg(Total 210kg) and make sure the </a:t>
            </a:r>
            <a:r>
              <a:rPr lang="en-US" altLang="zh-CN" sz="2700" dirty="0" err="1"/>
              <a:t>gradienter</a:t>
            </a:r>
            <a:r>
              <a:rPr lang="en-US" altLang="zh-CN" sz="2700" dirty="0"/>
              <a:t> is horizontal.</a:t>
            </a:r>
            <a:endParaRPr lang="zh-CN" altLang="en-US" sz="2700" dirty="0"/>
          </a:p>
        </p:txBody>
      </p:sp>
      <p:sp>
        <p:nvSpPr>
          <p:cNvPr id="7" name="标题 1"/>
          <p:cNvSpPr>
            <a:spLocks noGrp="1"/>
          </p:cNvSpPr>
          <p:nvPr>
            <p:ph type="title"/>
          </p:nvPr>
        </p:nvSpPr>
        <p:spPr>
          <a:xfrm>
            <a:off x="0" y="1192155"/>
            <a:ext cx="9144000" cy="526733"/>
          </a:xfrm>
        </p:spPr>
        <p:txBody>
          <a:bodyPr>
            <a:normAutofit fontScale="90000"/>
          </a:bodyPr>
          <a:lstStyle/>
          <a:p>
            <a:pPr algn="ctr"/>
            <a:r>
              <a:rPr lang="en-US" altLang="zh-CN" dirty="0"/>
              <a:t>Experimental process</a:t>
            </a:r>
          </a:p>
        </p:txBody>
      </p:sp>
      <p:pic>
        <p:nvPicPr>
          <p:cNvPr id="8" name="图片 7" descr="1193929559"/>
          <p:cNvPicPr>
            <a:picLocks noChangeAspect="1"/>
          </p:cNvPicPr>
          <p:nvPr/>
        </p:nvPicPr>
        <p:blipFill>
          <a:blip r:embed="rId3"/>
          <a:stretch>
            <a:fillRect/>
          </a:stretch>
        </p:blipFill>
        <p:spPr>
          <a:xfrm>
            <a:off x="2898739" y="2026169"/>
            <a:ext cx="3980632" cy="3418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图片 8" descr="1682140396"/>
          <p:cNvPicPr>
            <a:picLocks noChangeAspect="1"/>
          </p:cNvPicPr>
          <p:nvPr/>
        </p:nvPicPr>
        <p:blipFill>
          <a:blip r:embed="rId4"/>
          <a:stretch>
            <a:fillRect/>
          </a:stretch>
        </p:blipFill>
        <p:spPr>
          <a:xfrm>
            <a:off x="7058084" y="2026169"/>
            <a:ext cx="1981603" cy="2741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92688"/>
            <a:ext cx="9144000" cy="707886"/>
          </a:xfrm>
          <a:prstGeom prst="rect">
            <a:avLst/>
          </a:prstGeom>
          <a:noFill/>
        </p:spPr>
        <p:txBody>
          <a:bodyPr wrap="square" rtlCol="0">
            <a:spAutoFit/>
          </a:bodyPr>
          <a:lstStyle/>
          <a:p>
            <a:pPr algn="ctr"/>
            <a:r>
              <a:rPr lang="en-US" altLang="zh-CN" sz="4000" dirty="0">
                <a:latin typeface="+mj-lt"/>
                <a:ea typeface="+mj-ea"/>
                <a:cs typeface="+mj-cs"/>
              </a:rPr>
              <a:t>Explanation</a:t>
            </a:r>
          </a:p>
        </p:txBody>
      </p:sp>
      <p:sp>
        <p:nvSpPr>
          <p:cNvPr id="3" name="文本框 2"/>
          <p:cNvSpPr txBox="1"/>
          <p:nvPr/>
        </p:nvSpPr>
        <p:spPr>
          <a:xfrm>
            <a:off x="399495" y="912436"/>
            <a:ext cx="8601714" cy="1408078"/>
          </a:xfrm>
          <a:prstGeom prst="rect">
            <a:avLst/>
          </a:prstGeom>
          <a:noFill/>
        </p:spPr>
        <p:txBody>
          <a:bodyPr wrap="square" rtlCol="0">
            <a:spAutoFit/>
          </a:bodyPr>
          <a:lstStyle/>
          <a:p>
            <a:r>
              <a:rPr lang="en-US" altLang="zh-CN" sz="2400" dirty="0">
                <a:latin typeface="Trebuchet MS" panose="020B0603020202020204" pitchFamily="34" charset="0"/>
                <a:sym typeface="+mn-ea"/>
              </a:rPr>
              <a:t>    There are three groups of </a:t>
            </a:r>
            <a:r>
              <a:rPr lang="en-US" altLang="zh-CN" sz="2400" dirty="0" err="1">
                <a:latin typeface="Trebuchet MS" panose="020B0603020202020204" pitchFamily="34" charset="0"/>
                <a:sym typeface="+mn-ea"/>
              </a:rPr>
              <a:t>datas</a:t>
            </a:r>
            <a:r>
              <a:rPr lang="en-US" altLang="zh-CN" sz="2400" dirty="0">
                <a:latin typeface="Trebuchet MS" panose="020B0603020202020204" pitchFamily="34" charset="0"/>
                <a:sym typeface="+mn-ea"/>
              </a:rPr>
              <a:t> which include no washer, five washers per screw and fifteen washers per screw respectively.</a:t>
            </a:r>
          </a:p>
          <a:p>
            <a:endParaRPr lang="zh-CN" altLang="en-US" sz="1350" dirty="0"/>
          </a:p>
        </p:txBody>
      </p:sp>
      <p:pic>
        <p:nvPicPr>
          <p:cNvPr id="4" name="图片 3" descr="1193929559"/>
          <p:cNvPicPr>
            <a:picLocks noChangeAspect="1"/>
          </p:cNvPicPr>
          <p:nvPr/>
        </p:nvPicPr>
        <p:blipFill>
          <a:blip r:embed="rId2"/>
          <a:stretch>
            <a:fillRect/>
          </a:stretch>
        </p:blipFill>
        <p:spPr>
          <a:xfrm>
            <a:off x="171907" y="3848277"/>
            <a:ext cx="2579549" cy="2215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149" y="3849357"/>
            <a:ext cx="2952134" cy="221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本框 5"/>
          <p:cNvSpPr txBox="1"/>
          <p:nvPr/>
        </p:nvSpPr>
        <p:spPr>
          <a:xfrm>
            <a:off x="826928" y="6338664"/>
            <a:ext cx="1269506" cy="369332"/>
          </a:xfrm>
          <a:prstGeom prst="rect">
            <a:avLst/>
          </a:prstGeom>
          <a:noFill/>
        </p:spPr>
        <p:txBody>
          <a:bodyPr wrap="square" rtlCol="0">
            <a:spAutoFit/>
          </a:bodyPr>
          <a:lstStyle/>
          <a:p>
            <a:r>
              <a:rPr lang="en-US" altLang="zh-CN" dirty="0"/>
              <a:t>No washer</a:t>
            </a:r>
            <a:endParaRPr lang="zh-CN" altLang="en-US" dirty="0"/>
          </a:p>
        </p:txBody>
      </p:sp>
      <p:sp>
        <p:nvSpPr>
          <p:cNvPr id="7" name="文本框 6"/>
          <p:cNvSpPr txBox="1"/>
          <p:nvPr/>
        </p:nvSpPr>
        <p:spPr>
          <a:xfrm>
            <a:off x="3702604" y="6338664"/>
            <a:ext cx="1377271" cy="369332"/>
          </a:xfrm>
          <a:prstGeom prst="rect">
            <a:avLst/>
          </a:prstGeom>
          <a:noFill/>
        </p:spPr>
        <p:txBody>
          <a:bodyPr wrap="square" rtlCol="0">
            <a:spAutoFit/>
          </a:bodyPr>
          <a:lstStyle/>
          <a:p>
            <a:r>
              <a:rPr lang="en-US" altLang="zh-CN" dirty="0"/>
              <a:t>five washers</a:t>
            </a:r>
            <a:endParaRPr lang="zh-CN" altLang="en-US" dirty="0"/>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976" y="3848277"/>
            <a:ext cx="2953574" cy="2215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文本框 8"/>
          <p:cNvSpPr txBox="1"/>
          <p:nvPr/>
        </p:nvSpPr>
        <p:spPr>
          <a:xfrm>
            <a:off x="6679546" y="6338664"/>
            <a:ext cx="1668433" cy="369332"/>
          </a:xfrm>
          <a:prstGeom prst="rect">
            <a:avLst/>
          </a:prstGeom>
          <a:noFill/>
        </p:spPr>
        <p:txBody>
          <a:bodyPr wrap="square" rtlCol="0">
            <a:spAutoFit/>
          </a:bodyPr>
          <a:lstStyle/>
          <a:p>
            <a:r>
              <a:rPr lang="en-US" altLang="zh-CN" dirty="0"/>
              <a:t>fifteen washers</a:t>
            </a:r>
            <a:endParaRPr lang="zh-CN" altLang="en-US" dirty="0"/>
          </a:p>
        </p:txBody>
      </p:sp>
      <p:grpSp>
        <p:nvGrpSpPr>
          <p:cNvPr id="95" name="组合 94"/>
          <p:cNvGrpSpPr/>
          <p:nvPr/>
        </p:nvGrpSpPr>
        <p:grpSpPr>
          <a:xfrm>
            <a:off x="3603364" y="2424716"/>
            <a:ext cx="1575750" cy="404928"/>
            <a:chOff x="3603364" y="3063906"/>
            <a:chExt cx="1575750" cy="404928"/>
          </a:xfrm>
        </p:grpSpPr>
        <p:grpSp>
          <p:nvGrpSpPr>
            <p:cNvPr id="11" name="组合 10"/>
            <p:cNvGrpSpPr/>
            <p:nvPr/>
          </p:nvGrpSpPr>
          <p:grpSpPr>
            <a:xfrm>
              <a:off x="3603365" y="3369072"/>
              <a:ext cx="1572231" cy="99762"/>
              <a:chOff x="5625692" y="1971180"/>
              <a:chExt cx="1572231" cy="99762"/>
            </a:xfrm>
          </p:grpSpPr>
          <p:sp>
            <p:nvSpPr>
              <p:cNvPr id="28" name="平行四边形 27"/>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603364" y="3289174"/>
              <a:ext cx="1572231" cy="99762"/>
              <a:chOff x="5625692" y="1971180"/>
              <a:chExt cx="1572231" cy="99762"/>
            </a:xfrm>
          </p:grpSpPr>
          <p:sp>
            <p:nvSpPr>
              <p:cNvPr id="25" name="平行四边形 24"/>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606883" y="3208054"/>
              <a:ext cx="1572231" cy="99762"/>
              <a:chOff x="5625692" y="1971180"/>
              <a:chExt cx="1572231" cy="99762"/>
            </a:xfrm>
          </p:grpSpPr>
          <p:sp>
            <p:nvSpPr>
              <p:cNvPr id="22" name="平行四边形 2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606882" y="3136148"/>
              <a:ext cx="1572231" cy="99762"/>
              <a:chOff x="5625692" y="1971180"/>
              <a:chExt cx="1572231" cy="99762"/>
            </a:xfrm>
          </p:grpSpPr>
          <p:sp>
            <p:nvSpPr>
              <p:cNvPr id="19" name="平行四边形 1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06882" y="3063906"/>
              <a:ext cx="1572231" cy="99762"/>
              <a:chOff x="5625692" y="1971180"/>
              <a:chExt cx="1572231" cy="99762"/>
            </a:xfrm>
          </p:grpSpPr>
          <p:sp>
            <p:nvSpPr>
              <p:cNvPr id="16" name="平行四边形 1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p:nvGrpSpPr>
        <p:grpSpPr>
          <a:xfrm>
            <a:off x="6726569" y="2456281"/>
            <a:ext cx="1575751" cy="1264050"/>
            <a:chOff x="5625690" y="806892"/>
            <a:chExt cx="1575751" cy="1264050"/>
          </a:xfrm>
        </p:grpSpPr>
        <p:grpSp>
          <p:nvGrpSpPr>
            <p:cNvPr id="32" name="组合 31"/>
            <p:cNvGrpSpPr/>
            <p:nvPr/>
          </p:nvGrpSpPr>
          <p:grpSpPr>
            <a:xfrm>
              <a:off x="5625691" y="1683770"/>
              <a:ext cx="1575750" cy="387172"/>
              <a:chOff x="5625691" y="1683770"/>
              <a:chExt cx="1575750" cy="387172"/>
            </a:xfrm>
          </p:grpSpPr>
          <p:grpSp>
            <p:nvGrpSpPr>
              <p:cNvPr id="75" name="组合 74"/>
              <p:cNvGrpSpPr/>
              <p:nvPr/>
            </p:nvGrpSpPr>
            <p:grpSpPr>
              <a:xfrm>
                <a:off x="5625692" y="1971180"/>
                <a:ext cx="1572231" cy="99762"/>
                <a:chOff x="5625692" y="1971180"/>
                <a:chExt cx="1572231" cy="99762"/>
              </a:xfrm>
            </p:grpSpPr>
            <p:sp>
              <p:nvSpPr>
                <p:cNvPr id="92" name="平行四边形 9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5625691" y="1900160"/>
                <a:ext cx="1572231" cy="99762"/>
                <a:chOff x="5625692" y="1971180"/>
                <a:chExt cx="1572231" cy="99762"/>
              </a:xfrm>
            </p:grpSpPr>
            <p:sp>
              <p:nvSpPr>
                <p:cNvPr id="89" name="平行四边形 8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平行四边形 9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629210" y="1827918"/>
                <a:ext cx="1572231" cy="99762"/>
                <a:chOff x="5625692" y="1971180"/>
                <a:chExt cx="1572231" cy="99762"/>
              </a:xfrm>
            </p:grpSpPr>
            <p:sp>
              <p:nvSpPr>
                <p:cNvPr id="86" name="平行四边形 8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平行四边形 8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5629209" y="1756012"/>
                <a:ext cx="1572231" cy="99762"/>
                <a:chOff x="5625692" y="1971180"/>
                <a:chExt cx="1572231" cy="99762"/>
              </a:xfrm>
            </p:grpSpPr>
            <p:sp>
              <p:nvSpPr>
                <p:cNvPr id="83" name="平行四边形 8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5629209" y="1683770"/>
                <a:ext cx="1572231" cy="99762"/>
                <a:chOff x="5625692" y="1971180"/>
                <a:chExt cx="1572231" cy="99762"/>
              </a:xfrm>
            </p:grpSpPr>
            <p:sp>
              <p:nvSpPr>
                <p:cNvPr id="80" name="平行四边形 7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 name="组合 32"/>
            <p:cNvGrpSpPr/>
            <p:nvPr/>
          </p:nvGrpSpPr>
          <p:grpSpPr>
            <a:xfrm rot="10800000">
              <a:off x="5625690" y="1278739"/>
              <a:ext cx="1575750" cy="387172"/>
              <a:chOff x="5625691" y="1683770"/>
              <a:chExt cx="1575750" cy="387172"/>
            </a:xfrm>
          </p:grpSpPr>
          <p:grpSp>
            <p:nvGrpSpPr>
              <p:cNvPr id="55" name="组合 54"/>
              <p:cNvGrpSpPr/>
              <p:nvPr/>
            </p:nvGrpSpPr>
            <p:grpSpPr>
              <a:xfrm>
                <a:off x="5625692" y="1971180"/>
                <a:ext cx="1572231" cy="99762"/>
                <a:chOff x="5625692" y="1971180"/>
                <a:chExt cx="1572231" cy="99762"/>
              </a:xfrm>
            </p:grpSpPr>
            <p:sp>
              <p:nvSpPr>
                <p:cNvPr id="72" name="平行四边形 7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7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5625691" y="1900160"/>
                <a:ext cx="1572231" cy="99762"/>
                <a:chOff x="5625692" y="1971180"/>
                <a:chExt cx="1572231" cy="99762"/>
              </a:xfrm>
            </p:grpSpPr>
            <p:sp>
              <p:nvSpPr>
                <p:cNvPr id="69" name="平行四边形 6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5629210" y="1827918"/>
                <a:ext cx="1572231" cy="99762"/>
                <a:chOff x="5625692" y="1971180"/>
                <a:chExt cx="1572231" cy="99762"/>
              </a:xfrm>
            </p:grpSpPr>
            <p:sp>
              <p:nvSpPr>
                <p:cNvPr id="66" name="平行四边形 6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629209" y="1756012"/>
                <a:ext cx="1572231" cy="99762"/>
                <a:chOff x="5625692" y="1971180"/>
                <a:chExt cx="1572231" cy="99762"/>
              </a:xfrm>
            </p:grpSpPr>
            <p:sp>
              <p:nvSpPr>
                <p:cNvPr id="63" name="平行四边形 6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5629209" y="1683770"/>
                <a:ext cx="1572231" cy="99762"/>
                <a:chOff x="5625692" y="1971180"/>
                <a:chExt cx="1572231" cy="99762"/>
              </a:xfrm>
            </p:grpSpPr>
            <p:sp>
              <p:nvSpPr>
                <p:cNvPr id="60" name="平行四边形 5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4" name="组合 33"/>
            <p:cNvGrpSpPr/>
            <p:nvPr/>
          </p:nvGrpSpPr>
          <p:grpSpPr>
            <a:xfrm>
              <a:off x="5625690" y="806892"/>
              <a:ext cx="1575750" cy="387172"/>
              <a:chOff x="5625691" y="1683770"/>
              <a:chExt cx="1575750" cy="387172"/>
            </a:xfrm>
          </p:grpSpPr>
          <p:grpSp>
            <p:nvGrpSpPr>
              <p:cNvPr id="35" name="组合 34"/>
              <p:cNvGrpSpPr/>
              <p:nvPr/>
            </p:nvGrpSpPr>
            <p:grpSpPr>
              <a:xfrm>
                <a:off x="5625692" y="1971180"/>
                <a:ext cx="1572231" cy="99762"/>
                <a:chOff x="5625692" y="1971180"/>
                <a:chExt cx="1572231" cy="99762"/>
              </a:xfrm>
            </p:grpSpPr>
            <p:sp>
              <p:nvSpPr>
                <p:cNvPr id="52" name="平行四边形 5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625691" y="1900160"/>
                <a:ext cx="1572231" cy="99762"/>
                <a:chOff x="5625692" y="1971180"/>
                <a:chExt cx="1572231" cy="99762"/>
              </a:xfrm>
            </p:grpSpPr>
            <p:sp>
              <p:nvSpPr>
                <p:cNvPr id="49" name="平行四边形 4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629210" y="1827918"/>
                <a:ext cx="1572231" cy="99762"/>
                <a:chOff x="5625692" y="1971180"/>
                <a:chExt cx="1572231" cy="99762"/>
              </a:xfrm>
            </p:grpSpPr>
            <p:sp>
              <p:nvSpPr>
                <p:cNvPr id="46" name="平行四边形 4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629209" y="1756012"/>
                <a:ext cx="1572231" cy="99762"/>
                <a:chOff x="5625692" y="1971180"/>
                <a:chExt cx="1572231" cy="99762"/>
              </a:xfrm>
            </p:grpSpPr>
            <p:sp>
              <p:nvSpPr>
                <p:cNvPr id="43" name="平行四边形 4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629209" y="1683770"/>
                <a:ext cx="1572231" cy="99762"/>
                <a:chOff x="5625692" y="1971180"/>
                <a:chExt cx="1572231" cy="99762"/>
              </a:xfrm>
            </p:grpSpPr>
            <p:sp>
              <p:nvSpPr>
                <p:cNvPr id="40" name="平行四边形 3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cxnSp>
        <p:nvCxnSpPr>
          <p:cNvPr id="97" name="直接连接符 96"/>
          <p:cNvCxnSpPr/>
          <p:nvPr/>
        </p:nvCxnSpPr>
        <p:spPr>
          <a:xfrm flipH="1">
            <a:off x="3027280" y="2788672"/>
            <a:ext cx="878889" cy="0"/>
          </a:xfrm>
          <a:prstGeom prst="line">
            <a:avLst/>
          </a:prstGeom>
        </p:spPr>
        <p:style>
          <a:lnRef idx="3">
            <a:schemeClr val="dk1"/>
          </a:lnRef>
          <a:fillRef idx="0">
            <a:schemeClr val="dk1"/>
          </a:fillRef>
          <a:effectRef idx="2">
            <a:schemeClr val="dk1"/>
          </a:effectRef>
          <a:fontRef idx="minor">
            <a:schemeClr val="tx1"/>
          </a:fontRef>
        </p:style>
      </p:cxnSp>
      <p:cxnSp>
        <p:nvCxnSpPr>
          <p:cNvPr id="98" name="直接连接符 97"/>
          <p:cNvCxnSpPr/>
          <p:nvPr/>
        </p:nvCxnSpPr>
        <p:spPr>
          <a:xfrm flipH="1" flipV="1">
            <a:off x="3028197" y="2869651"/>
            <a:ext cx="2467081" cy="16065"/>
          </a:xfrm>
          <a:prstGeom prst="line">
            <a:avLst/>
          </a:prstGeom>
        </p:spPr>
        <p:style>
          <a:lnRef idx="3">
            <a:schemeClr val="dk1"/>
          </a:lnRef>
          <a:fillRef idx="0">
            <a:schemeClr val="dk1"/>
          </a:fillRef>
          <a:effectRef idx="2">
            <a:schemeClr val="dk1"/>
          </a:effectRef>
          <a:fontRef idx="minor">
            <a:schemeClr val="tx1"/>
          </a:fontRef>
        </p:style>
      </p:cxnSp>
      <p:cxnSp>
        <p:nvCxnSpPr>
          <p:cNvPr id="104" name="直接箭头连接符 103"/>
          <p:cNvCxnSpPr/>
          <p:nvPr/>
        </p:nvCxnSpPr>
        <p:spPr>
          <a:xfrm>
            <a:off x="3240350" y="2513465"/>
            <a:ext cx="0" cy="2673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7" name="直接箭头连接符 106"/>
          <p:cNvCxnSpPr/>
          <p:nvPr/>
        </p:nvCxnSpPr>
        <p:spPr>
          <a:xfrm flipV="1">
            <a:off x="3240350" y="2869651"/>
            <a:ext cx="0" cy="219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1" name="文本框 110"/>
              <p:cNvSpPr txBox="1"/>
              <p:nvPr/>
            </p:nvSpPr>
            <p:spPr>
              <a:xfrm>
                <a:off x="1727251" y="2604073"/>
                <a:ext cx="1480103" cy="369332"/>
              </a:xfrm>
              <a:prstGeom prst="rect">
                <a:avLst/>
              </a:prstGeom>
              <a:noFill/>
            </p:spPr>
            <p:txBody>
              <a:bodyPr wrap="square" rtlCol="0">
                <a:spAutoFit/>
              </a:bodyPr>
              <a:lstStyle/>
              <a:p>
                <a14:m>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h</m:t>
                        </m:r>
                      </m:e>
                      <m:sub>
                        <m:r>
                          <a:rPr lang="zh-CN" altLang="en-US" i="0">
                            <a:latin typeface="Cambria Math" panose="02040503050406030204" pitchFamily="18" charset="0"/>
                          </a:rPr>
                          <m:t>0</m:t>
                        </m:r>
                      </m:sub>
                    </m:sSub>
                  </m:oMath>
                </a14:m>
                <a:r>
                  <a:rPr lang="en-US" altLang="zh-CN" dirty="0"/>
                  <a:t>=0.15mm</a:t>
                </a:r>
                <a:endParaRPr lang="zh-CN" altLang="en-US" dirty="0"/>
              </a:p>
            </p:txBody>
          </p:sp>
        </mc:Choice>
        <mc:Fallback xmlns="">
          <p:sp>
            <p:nvSpPr>
              <p:cNvPr id="111" name="文本框 110"/>
              <p:cNvSpPr txBox="1">
                <a:spLocks noRot="1" noChangeAspect="1" noMove="1" noResize="1" noEditPoints="1" noAdjustHandles="1" noChangeArrowheads="1" noChangeShapeType="1" noTextEdit="1"/>
              </p:cNvSpPr>
              <p:nvPr/>
            </p:nvSpPr>
            <p:spPr>
              <a:xfrm>
                <a:off x="1727251" y="2604073"/>
                <a:ext cx="1480103" cy="369332"/>
              </a:xfrm>
              <a:prstGeom prst="rect">
                <a:avLst/>
              </a:prstGeom>
              <a:blipFill>
                <a:blip r:embed="rId5"/>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p:cNvSpPr txBox="1"/>
              <p:nvPr/>
            </p:nvSpPr>
            <p:spPr>
              <a:xfrm>
                <a:off x="3506746" y="1802622"/>
                <a:ext cx="1768986" cy="646331"/>
              </a:xfrm>
              <a:prstGeom prst="rect">
                <a:avLst/>
              </a:prstGeom>
              <a:noFill/>
            </p:spPr>
            <p:txBody>
              <a:bodyPr wrap="square" rtlCol="0">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𝑚𝑎𝑥</m:t>
                        </m:r>
                      </m:sub>
                    </m:sSub>
                  </m:oMath>
                </a14:m>
                <a:r>
                  <a:rPr lang="en-US" altLang="zh-CN" dirty="0"/>
                  <a:t>=595N</a:t>
                </a:r>
              </a:p>
              <a:p>
                <a14:m>
                  <m:oMath xmlns:m="http://schemas.openxmlformats.org/officeDocument/2006/math">
                    <m:sSub>
                      <m:sSubPr>
                        <m:ctrlPr>
                          <a:rPr lang="zh-CN" altLang="en-US" i="1" dirty="0" smtClean="0">
                            <a:latin typeface="Cambria Math" panose="02040503050406030204" pitchFamily="18" charset="0"/>
                          </a:rPr>
                        </m:ctrlPr>
                      </m:sSubPr>
                      <m:e>
                        <m:r>
                          <a:rPr lang="zh-CN" altLang="en-US" i="1" dirty="0">
                            <a:latin typeface="Cambria Math" panose="02040503050406030204" pitchFamily="18" charset="0"/>
                          </a:rPr>
                          <m:t>h</m:t>
                        </m:r>
                      </m:e>
                      <m:sub>
                        <m:r>
                          <a:rPr lang="zh-CN" altLang="en-US" i="1" dirty="0">
                            <a:latin typeface="Cambria Math" panose="02040503050406030204" pitchFamily="18" charset="0"/>
                          </a:rPr>
                          <m:t>𝑚𝑎𝑥</m:t>
                        </m:r>
                      </m:sub>
                    </m:sSub>
                  </m:oMath>
                </a14:m>
                <a:r>
                  <a:rPr lang="en-US" altLang="zh-CN" dirty="0"/>
                  <a:t>=0.115mm</a:t>
                </a:r>
                <a:endParaRPr lang="zh-CN" altLang="en-US" dirty="0"/>
              </a:p>
            </p:txBody>
          </p:sp>
        </mc:Choice>
        <mc:Fallback xmlns="">
          <p:sp>
            <p:nvSpPr>
              <p:cNvPr id="112" name="文本框 111"/>
              <p:cNvSpPr txBox="1">
                <a:spLocks noRot="1" noChangeAspect="1" noMove="1" noResize="1" noEditPoints="1" noAdjustHandles="1" noChangeArrowheads="1" noChangeShapeType="1" noTextEdit="1"/>
              </p:cNvSpPr>
              <p:nvPr/>
            </p:nvSpPr>
            <p:spPr>
              <a:xfrm>
                <a:off x="3506746" y="1802622"/>
                <a:ext cx="1768986" cy="646331"/>
              </a:xfrm>
              <a:prstGeom prst="rect">
                <a:avLst/>
              </a:prstGeom>
              <a:blipFill>
                <a:blip r:embed="rId6"/>
                <a:stretch>
                  <a:fillRect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p:cNvSpPr txBox="1"/>
              <p:nvPr/>
            </p:nvSpPr>
            <p:spPr>
              <a:xfrm>
                <a:off x="6679546" y="1758320"/>
                <a:ext cx="1768986" cy="646331"/>
              </a:xfrm>
              <a:prstGeom prst="rect">
                <a:avLst/>
              </a:prstGeom>
              <a:noFill/>
            </p:spPr>
            <p:txBody>
              <a:bodyPr wrap="square" rtlCol="0">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𝑚𝑎𝑥</m:t>
                        </m:r>
                      </m:sub>
                    </m:sSub>
                  </m:oMath>
                </a14:m>
                <a:r>
                  <a:rPr lang="en-US" altLang="zh-CN" dirty="0"/>
                  <a:t>=595N</a:t>
                </a:r>
              </a:p>
              <a:p>
                <a14:m>
                  <m:oMath xmlns:m="http://schemas.openxmlformats.org/officeDocument/2006/math">
                    <m:sSub>
                      <m:sSubPr>
                        <m:ctrlPr>
                          <a:rPr lang="zh-CN" altLang="en-US" i="1" dirty="0" smtClean="0">
                            <a:latin typeface="Cambria Math" panose="02040503050406030204" pitchFamily="18" charset="0"/>
                          </a:rPr>
                        </m:ctrlPr>
                      </m:sSubPr>
                      <m:e>
                        <m:r>
                          <a:rPr lang="zh-CN" altLang="en-US" i="1" dirty="0">
                            <a:latin typeface="Cambria Math" panose="02040503050406030204" pitchFamily="18" charset="0"/>
                          </a:rPr>
                          <m:t>h</m:t>
                        </m:r>
                      </m:e>
                      <m:sub>
                        <m:r>
                          <a:rPr lang="zh-CN" altLang="en-US" i="1" dirty="0">
                            <a:latin typeface="Cambria Math" panose="02040503050406030204" pitchFamily="18" charset="0"/>
                          </a:rPr>
                          <m:t>𝑚𝑎𝑥</m:t>
                        </m:r>
                      </m:sub>
                    </m:sSub>
                  </m:oMath>
                </a14:m>
                <a:r>
                  <a:rPr lang="en-US" altLang="zh-CN" dirty="0"/>
                  <a:t>=0.345mm</a:t>
                </a:r>
                <a:endParaRPr lang="zh-CN" altLang="en-US" dirty="0"/>
              </a:p>
            </p:txBody>
          </p:sp>
        </mc:Choice>
        <mc:Fallback xmlns="">
          <p:sp>
            <p:nvSpPr>
              <p:cNvPr id="113" name="文本框 112"/>
              <p:cNvSpPr txBox="1">
                <a:spLocks noRot="1" noChangeAspect="1" noMove="1" noResize="1" noEditPoints="1" noAdjustHandles="1" noChangeArrowheads="1" noChangeShapeType="1" noTextEdit="1"/>
              </p:cNvSpPr>
              <p:nvPr/>
            </p:nvSpPr>
            <p:spPr>
              <a:xfrm>
                <a:off x="6679546" y="1758320"/>
                <a:ext cx="1768986" cy="646331"/>
              </a:xfrm>
              <a:prstGeom prst="rect">
                <a:avLst/>
              </a:prstGeom>
              <a:blipFill>
                <a:blip r:embed="rId7"/>
                <a:stretch>
                  <a:fillRect t="-4717" b="-14151"/>
                </a:stretch>
              </a:blipFill>
            </p:spPr>
            <p:txBody>
              <a:bodyPr/>
              <a:lstStyle/>
              <a:p>
                <a:r>
                  <a:rPr lang="zh-CN" altLang="en-US">
                    <a:noFill/>
                  </a:rPr>
                  <a:t> </a:t>
                </a:r>
              </a:p>
            </p:txBody>
          </p:sp>
        </mc:Fallback>
      </mc:AlternateContent>
      <p:cxnSp>
        <p:nvCxnSpPr>
          <p:cNvPr id="115" name="直接连接符 114"/>
          <p:cNvCxnSpPr/>
          <p:nvPr/>
        </p:nvCxnSpPr>
        <p:spPr>
          <a:xfrm flipH="1">
            <a:off x="3602004" y="2863216"/>
            <a:ext cx="12620" cy="811618"/>
          </a:xfrm>
          <a:prstGeom prst="line">
            <a:avLst/>
          </a:prstGeom>
        </p:spPr>
        <p:style>
          <a:lnRef idx="3">
            <a:schemeClr val="dk1"/>
          </a:lnRef>
          <a:fillRef idx="0">
            <a:schemeClr val="dk1"/>
          </a:fillRef>
          <a:effectRef idx="2">
            <a:schemeClr val="dk1"/>
          </a:effectRef>
          <a:fontRef idx="minor">
            <a:schemeClr val="tx1"/>
          </a:fontRef>
        </p:style>
      </p:cxnSp>
      <p:cxnSp>
        <p:nvCxnSpPr>
          <p:cNvPr id="116" name="直接连接符 115"/>
          <p:cNvCxnSpPr/>
          <p:nvPr/>
        </p:nvCxnSpPr>
        <p:spPr>
          <a:xfrm flipH="1">
            <a:off x="5153379" y="2880552"/>
            <a:ext cx="12620" cy="811618"/>
          </a:xfrm>
          <a:prstGeom prst="line">
            <a:avLst/>
          </a:prstGeom>
        </p:spPr>
        <p:style>
          <a:lnRef idx="3">
            <a:schemeClr val="dk1"/>
          </a:lnRef>
          <a:fillRef idx="0">
            <a:schemeClr val="dk1"/>
          </a:fillRef>
          <a:effectRef idx="2">
            <a:schemeClr val="dk1"/>
          </a:effectRef>
          <a:fontRef idx="minor">
            <a:schemeClr val="tx1"/>
          </a:fontRef>
        </p:style>
      </p:cxnSp>
      <p:cxnSp>
        <p:nvCxnSpPr>
          <p:cNvPr id="118" name="直接箭头连接符 117"/>
          <p:cNvCxnSpPr/>
          <p:nvPr/>
        </p:nvCxnSpPr>
        <p:spPr>
          <a:xfrm flipH="1">
            <a:off x="3614624" y="3544034"/>
            <a:ext cx="4779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9" name="直接箭头连接符 118"/>
          <p:cNvCxnSpPr/>
          <p:nvPr/>
        </p:nvCxnSpPr>
        <p:spPr>
          <a:xfrm>
            <a:off x="4700352" y="3532570"/>
            <a:ext cx="45302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3" name="文本框 122"/>
          <p:cNvSpPr txBox="1"/>
          <p:nvPr/>
        </p:nvSpPr>
        <p:spPr>
          <a:xfrm>
            <a:off x="4067651" y="3333159"/>
            <a:ext cx="711374" cy="369332"/>
          </a:xfrm>
          <a:prstGeom prst="rect">
            <a:avLst/>
          </a:prstGeom>
          <a:noFill/>
        </p:spPr>
        <p:txBody>
          <a:bodyPr wrap="square" rtlCol="0">
            <a:spAutoFit/>
          </a:bodyPr>
          <a:lstStyle/>
          <a:p>
            <a:r>
              <a:rPr lang="en-US" altLang="zh-CN" dirty="0"/>
              <a:t>6mm</a:t>
            </a:r>
            <a:endParaRPr lang="zh-CN" altLang="en-US" dirty="0"/>
          </a:p>
        </p:txBody>
      </p:sp>
      <p:cxnSp>
        <p:nvCxnSpPr>
          <p:cNvPr id="124" name="直接连接符 123"/>
          <p:cNvCxnSpPr/>
          <p:nvPr/>
        </p:nvCxnSpPr>
        <p:spPr>
          <a:xfrm flipH="1">
            <a:off x="4020637" y="2793193"/>
            <a:ext cx="4550" cy="403273"/>
          </a:xfrm>
          <a:prstGeom prst="line">
            <a:avLst/>
          </a:prstGeom>
        </p:spPr>
        <p:style>
          <a:lnRef idx="3">
            <a:schemeClr val="dk1"/>
          </a:lnRef>
          <a:fillRef idx="0">
            <a:schemeClr val="dk1"/>
          </a:fillRef>
          <a:effectRef idx="2">
            <a:schemeClr val="dk1"/>
          </a:effectRef>
          <a:fontRef idx="minor">
            <a:schemeClr val="tx1"/>
          </a:fontRef>
        </p:style>
      </p:cxnSp>
      <p:cxnSp>
        <p:nvCxnSpPr>
          <p:cNvPr id="127" name="直接连接符 126"/>
          <p:cNvCxnSpPr/>
          <p:nvPr/>
        </p:nvCxnSpPr>
        <p:spPr>
          <a:xfrm>
            <a:off x="4670230" y="2790657"/>
            <a:ext cx="0" cy="405809"/>
          </a:xfrm>
          <a:prstGeom prst="line">
            <a:avLst/>
          </a:prstGeom>
        </p:spPr>
        <p:style>
          <a:lnRef idx="3">
            <a:schemeClr val="dk1"/>
          </a:lnRef>
          <a:fillRef idx="0">
            <a:schemeClr val="dk1"/>
          </a:fillRef>
          <a:effectRef idx="2">
            <a:schemeClr val="dk1"/>
          </a:effectRef>
          <a:fontRef idx="minor">
            <a:schemeClr val="tx1"/>
          </a:fontRef>
        </p:style>
      </p:cxnSp>
      <p:sp>
        <p:nvSpPr>
          <p:cNvPr id="130" name="文本框 129"/>
          <p:cNvSpPr txBox="1"/>
          <p:nvPr/>
        </p:nvSpPr>
        <p:spPr>
          <a:xfrm>
            <a:off x="4006752" y="2899333"/>
            <a:ext cx="693600" cy="307777"/>
          </a:xfrm>
          <a:prstGeom prst="rect">
            <a:avLst/>
          </a:prstGeom>
          <a:noFill/>
        </p:spPr>
        <p:txBody>
          <a:bodyPr wrap="square" rtlCol="0">
            <a:spAutoFit/>
          </a:bodyPr>
          <a:lstStyle/>
          <a:p>
            <a:r>
              <a:rPr lang="en-US" altLang="zh-CN" sz="1400" dirty="0"/>
              <a:t>3.2mm</a:t>
            </a:r>
            <a:endParaRPr lang="zh-CN" altLang="en-US" sz="1400" dirty="0"/>
          </a:p>
        </p:txBody>
      </p:sp>
    </p:spTree>
    <p:extLst>
      <p:ext uri="{BB962C8B-B14F-4D97-AF65-F5344CB8AC3E}">
        <p14:creationId xmlns:p14="http://schemas.microsoft.com/office/powerpoint/2010/main" val="259298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458153"/>
            <a:ext cx="5388746" cy="598646"/>
          </a:xfrm>
        </p:spPr>
        <p:txBody>
          <a:bodyPr/>
          <a:lstStyle/>
          <a:p>
            <a:r>
              <a:rPr lang="en-US" altLang="zh-CN" sz="3000" dirty="0">
                <a:latin typeface="Trebuchet MS" panose="020B0603020202020204" pitchFamily="34" charset="0"/>
              </a:rPr>
              <a:t>No washer</a:t>
            </a:r>
          </a:p>
        </p:txBody>
      </p:sp>
      <p:graphicFrame>
        <p:nvGraphicFramePr>
          <p:cNvPr id="6" name="图表 5"/>
          <p:cNvGraphicFramePr/>
          <p:nvPr>
            <p:extLst>
              <p:ext uri="{D42A27DB-BD31-4B8C-83A1-F6EECF244321}">
                <p14:modId xmlns:p14="http://schemas.microsoft.com/office/powerpoint/2010/main" val="1888657394"/>
              </p:ext>
            </p:extLst>
          </p:nvPr>
        </p:nvGraphicFramePr>
        <p:xfrm>
          <a:off x="850585" y="3169327"/>
          <a:ext cx="7442830" cy="3569697"/>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图片 6" descr="1193929559"/>
          <p:cNvPicPr>
            <a:picLocks noChangeAspect="1"/>
          </p:cNvPicPr>
          <p:nvPr/>
        </p:nvPicPr>
        <p:blipFill>
          <a:blip r:embed="rId3"/>
          <a:stretch>
            <a:fillRect/>
          </a:stretch>
        </p:blipFill>
        <p:spPr>
          <a:xfrm>
            <a:off x="5596165" y="232028"/>
            <a:ext cx="3254050" cy="2794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矩形 1"/>
          <p:cNvSpPr/>
          <p:nvPr/>
        </p:nvSpPr>
        <p:spPr>
          <a:xfrm>
            <a:off x="370040" y="1158889"/>
            <a:ext cx="5122416" cy="1938992"/>
          </a:xfrm>
          <a:prstGeom prst="rect">
            <a:avLst/>
          </a:prstGeom>
        </p:spPr>
        <p:txBody>
          <a:bodyPr wrap="square">
            <a:spAutoFit/>
          </a:bodyPr>
          <a:lstStyle/>
          <a:p>
            <a:r>
              <a:rPr lang="en-US" altLang="zh-CN" sz="2000" dirty="0">
                <a:latin typeface="Trebuchet MS" panose="020B0603020202020204" pitchFamily="34" charset="0"/>
                <a:sym typeface="+mn-ea"/>
              </a:rPr>
              <a:t>    Temperature was regulated from room temperature(22</a:t>
            </a:r>
            <a:r>
              <a:rPr lang="zh-CN" altLang="en-US" sz="2000" dirty="0">
                <a:latin typeface="Trebuchet MS" panose="020B0603020202020204" pitchFamily="34" charset="0"/>
                <a:sym typeface="+mn-ea"/>
              </a:rPr>
              <a:t> ℃</a:t>
            </a:r>
            <a:r>
              <a:rPr lang="en-US" altLang="zh-CN" sz="2000" dirty="0">
                <a:latin typeface="Trebuchet MS" panose="020B0603020202020204" pitchFamily="34" charset="0"/>
                <a:sym typeface="+mn-ea"/>
              </a:rPr>
              <a:t>) to 30</a:t>
            </a:r>
            <a:r>
              <a:rPr lang="zh-CN" altLang="en-US" sz="2000" dirty="0">
                <a:latin typeface="Trebuchet MS" panose="020B0603020202020204" pitchFamily="34" charset="0"/>
                <a:sym typeface="+mn-ea"/>
              </a:rPr>
              <a:t>℃</a:t>
            </a:r>
            <a:r>
              <a:rPr lang="en-US" altLang="zh-CN" sz="2000" dirty="0">
                <a:latin typeface="Trebuchet MS" panose="020B0603020202020204" pitchFamily="34" charset="0"/>
                <a:sym typeface="+mn-ea"/>
              </a:rPr>
              <a:t>, then declined per 5</a:t>
            </a:r>
            <a:r>
              <a:rPr lang="zh-CN" altLang="en-US" sz="2000" dirty="0">
                <a:latin typeface="Trebuchet MS" panose="020B0603020202020204" pitchFamily="34" charset="0"/>
                <a:sym typeface="+mn-ea"/>
              </a:rPr>
              <a:t>℃ </a:t>
            </a:r>
            <a:r>
              <a:rPr lang="en-US" altLang="zh-CN" sz="2000" dirty="0">
                <a:latin typeface="Trebuchet MS" panose="020B0603020202020204" pitchFamily="34" charset="0"/>
                <a:sym typeface="+mn-ea"/>
              </a:rPr>
              <a:t>for a record. We recorded the data when three sensors didn’t change. On the other hand, the changing of every sensors is same.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2724796764"/>
              </p:ext>
            </p:extLst>
          </p:nvPr>
        </p:nvGraphicFramePr>
        <p:xfrm>
          <a:off x="568171" y="3201065"/>
          <a:ext cx="8145653" cy="3644187"/>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8292" y="150429"/>
            <a:ext cx="3271423" cy="2453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副标题 2"/>
          <p:cNvSpPr txBox="1">
            <a:spLocks/>
          </p:cNvSpPr>
          <p:nvPr/>
        </p:nvSpPr>
        <p:spPr>
          <a:xfrm>
            <a:off x="0" y="458153"/>
            <a:ext cx="5388746" cy="598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000" dirty="0">
                <a:latin typeface="Trebuchet MS" panose="020B0603020202020204" pitchFamily="34" charset="0"/>
              </a:rPr>
              <a:t>Five washers per screw</a:t>
            </a:r>
          </a:p>
          <a:p>
            <a:endParaRPr lang="en-US" altLang="zh-CN" sz="3000" dirty="0">
              <a:latin typeface="+mj-lt"/>
            </a:endParaRPr>
          </a:p>
        </p:txBody>
      </p:sp>
      <p:sp>
        <p:nvSpPr>
          <p:cNvPr id="13" name="矩形 12"/>
          <p:cNvSpPr/>
          <p:nvPr/>
        </p:nvSpPr>
        <p:spPr>
          <a:xfrm>
            <a:off x="233040" y="1035028"/>
            <a:ext cx="5282212" cy="1938992"/>
          </a:xfrm>
          <a:prstGeom prst="rect">
            <a:avLst/>
          </a:prstGeom>
        </p:spPr>
        <p:txBody>
          <a:bodyPr wrap="square">
            <a:spAutoFit/>
          </a:bodyPr>
          <a:lstStyle/>
          <a:p>
            <a:r>
              <a:rPr lang="en-US" altLang="zh-CN" sz="2000" dirty="0">
                <a:latin typeface="Trebuchet MS" panose="020B0603020202020204" pitchFamily="34" charset="0"/>
                <a:sym typeface="+mn-ea"/>
              </a:rPr>
              <a:t>    Temperature was regulated from room temperature(26.3</a:t>
            </a:r>
            <a:r>
              <a:rPr lang="zh-CN" altLang="en-US" sz="2000" dirty="0">
                <a:latin typeface="Trebuchet MS" panose="020B0603020202020204" pitchFamily="34" charset="0"/>
                <a:sym typeface="+mn-ea"/>
              </a:rPr>
              <a:t> ℃</a:t>
            </a:r>
            <a:r>
              <a:rPr lang="en-US" altLang="zh-CN" sz="2000" dirty="0">
                <a:latin typeface="Trebuchet MS" panose="020B0603020202020204" pitchFamily="34" charset="0"/>
                <a:sym typeface="+mn-ea"/>
              </a:rPr>
              <a:t>) to 30</a:t>
            </a:r>
            <a:r>
              <a:rPr lang="zh-CN" altLang="en-US" sz="2000" dirty="0">
                <a:latin typeface="Trebuchet MS" panose="020B0603020202020204" pitchFamily="34" charset="0"/>
                <a:sym typeface="+mn-ea"/>
              </a:rPr>
              <a:t>℃</a:t>
            </a:r>
            <a:r>
              <a:rPr lang="en-US" altLang="zh-CN" sz="2000" dirty="0">
                <a:latin typeface="Trebuchet MS" panose="020B0603020202020204" pitchFamily="34" charset="0"/>
                <a:sym typeface="+mn-ea"/>
              </a:rPr>
              <a:t>, then declined per 5</a:t>
            </a:r>
            <a:r>
              <a:rPr lang="zh-CN" altLang="en-US" sz="2000" dirty="0">
                <a:latin typeface="Trebuchet MS" panose="020B0603020202020204" pitchFamily="34" charset="0"/>
                <a:sym typeface="+mn-ea"/>
              </a:rPr>
              <a:t>℃ </a:t>
            </a:r>
            <a:r>
              <a:rPr lang="en-US" altLang="zh-CN" sz="2000" dirty="0">
                <a:latin typeface="Trebuchet MS" panose="020B0603020202020204" pitchFamily="34" charset="0"/>
                <a:sym typeface="+mn-ea"/>
              </a:rPr>
              <a:t>for a record. </a:t>
            </a:r>
          </a:p>
          <a:p>
            <a:r>
              <a:rPr lang="en-US" altLang="zh-CN" sz="2000" dirty="0">
                <a:latin typeface="Trebuchet MS" panose="020B0603020202020204" pitchFamily="34" charset="0"/>
                <a:sym typeface="+mn-ea"/>
              </a:rPr>
              <a:t>    We implemented some data included in the form after it was -30</a:t>
            </a:r>
            <a:r>
              <a:rPr lang="zh-CN" altLang="en-US" sz="2000" dirty="0">
                <a:latin typeface="Trebuchet MS" panose="020B0603020202020204" pitchFamily="34" charset="0"/>
                <a:sym typeface="+mn-ea"/>
              </a:rPr>
              <a:t>℃ </a:t>
            </a:r>
            <a:r>
              <a:rPr lang="en-US" altLang="zh-CN" sz="2000" dirty="0">
                <a:latin typeface="Trebuchet MS" panose="020B0603020202020204" pitchFamily="34" charset="0"/>
                <a:sym typeface="+mn-ea"/>
              </a:rPr>
              <a:t>for contrasting.</a:t>
            </a:r>
          </a:p>
          <a:p>
            <a:endParaRPr lang="en-US" altLang="zh-CN" sz="2000" dirty="0">
              <a:latin typeface="Trebuchet MS" panose="020B0603020202020204" pitchFamily="34" charset="0"/>
              <a:sym typeface="+mn-ea"/>
            </a:endParaRPr>
          </a:p>
        </p:txBody>
      </p:sp>
      <p:grpSp>
        <p:nvGrpSpPr>
          <p:cNvPr id="9" name="组合 8"/>
          <p:cNvGrpSpPr/>
          <p:nvPr/>
        </p:nvGrpSpPr>
        <p:grpSpPr>
          <a:xfrm>
            <a:off x="5748292" y="3003040"/>
            <a:ext cx="1575750" cy="396050"/>
            <a:chOff x="6489593" y="2974020"/>
            <a:chExt cx="1575750" cy="396050"/>
          </a:xfrm>
        </p:grpSpPr>
        <p:grpSp>
          <p:nvGrpSpPr>
            <p:cNvPr id="15" name="组合 14"/>
            <p:cNvGrpSpPr/>
            <p:nvPr/>
          </p:nvGrpSpPr>
          <p:grpSpPr>
            <a:xfrm>
              <a:off x="6489594" y="3270308"/>
              <a:ext cx="1572231" cy="99762"/>
              <a:chOff x="5625692" y="1971180"/>
              <a:chExt cx="1572231" cy="99762"/>
            </a:xfrm>
          </p:grpSpPr>
          <p:sp>
            <p:nvSpPr>
              <p:cNvPr id="32" name="平行四边形 3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489593" y="3190410"/>
              <a:ext cx="1572231" cy="99762"/>
              <a:chOff x="5625692" y="1971180"/>
              <a:chExt cx="1572231" cy="99762"/>
            </a:xfrm>
          </p:grpSpPr>
          <p:sp>
            <p:nvSpPr>
              <p:cNvPr id="29" name="平行四边形 2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93112" y="3118168"/>
              <a:ext cx="1572231" cy="99762"/>
              <a:chOff x="5625692" y="1971180"/>
              <a:chExt cx="1572231" cy="99762"/>
            </a:xfrm>
          </p:grpSpPr>
          <p:sp>
            <p:nvSpPr>
              <p:cNvPr id="26" name="平行四边形 2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93111" y="3046262"/>
              <a:ext cx="1572231" cy="99762"/>
              <a:chOff x="5625692" y="1971180"/>
              <a:chExt cx="1572231" cy="99762"/>
            </a:xfrm>
          </p:grpSpPr>
          <p:sp>
            <p:nvSpPr>
              <p:cNvPr id="23" name="平行四边形 2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493111" y="2974020"/>
              <a:ext cx="1572231" cy="99762"/>
              <a:chOff x="5625692" y="1971180"/>
              <a:chExt cx="1572231" cy="99762"/>
            </a:xfrm>
          </p:grpSpPr>
          <p:sp>
            <p:nvSpPr>
              <p:cNvPr id="20" name="平行四边形 1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mc:AlternateContent xmlns:mc="http://schemas.openxmlformats.org/markup-compatibility/2006" xmlns:a14="http://schemas.microsoft.com/office/drawing/2010/main">
        <mc:Choice Requires="a14">
          <p:sp>
            <p:nvSpPr>
              <p:cNvPr id="35" name="文本框 34"/>
              <p:cNvSpPr txBox="1"/>
              <p:nvPr/>
            </p:nvSpPr>
            <p:spPr>
              <a:xfrm>
                <a:off x="7388570" y="2877899"/>
                <a:ext cx="1768986" cy="646331"/>
              </a:xfrm>
              <a:prstGeom prst="rect">
                <a:avLst/>
              </a:prstGeom>
              <a:noFill/>
            </p:spPr>
            <p:txBody>
              <a:bodyPr wrap="square" rtlCol="0">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𝑚𝑎𝑥</m:t>
                        </m:r>
                      </m:sub>
                    </m:sSub>
                  </m:oMath>
                </a14:m>
                <a:r>
                  <a:rPr lang="en-US" altLang="zh-CN" dirty="0"/>
                  <a:t>=595N</a:t>
                </a:r>
              </a:p>
              <a:p>
                <a14:m>
                  <m:oMath xmlns:m="http://schemas.openxmlformats.org/officeDocument/2006/math">
                    <m:sSub>
                      <m:sSubPr>
                        <m:ctrlPr>
                          <a:rPr lang="zh-CN" altLang="en-US" i="1" dirty="0" smtClean="0">
                            <a:latin typeface="Cambria Math" panose="02040503050406030204" pitchFamily="18" charset="0"/>
                          </a:rPr>
                        </m:ctrlPr>
                      </m:sSubPr>
                      <m:e>
                        <m:r>
                          <a:rPr lang="zh-CN" altLang="en-US" i="1" dirty="0">
                            <a:latin typeface="Cambria Math" panose="02040503050406030204" pitchFamily="18" charset="0"/>
                          </a:rPr>
                          <m:t>h</m:t>
                        </m:r>
                      </m:e>
                      <m:sub>
                        <m:r>
                          <a:rPr lang="zh-CN" altLang="en-US" i="1" dirty="0">
                            <a:latin typeface="Cambria Math" panose="02040503050406030204" pitchFamily="18" charset="0"/>
                          </a:rPr>
                          <m:t>𝑚𝑎𝑥</m:t>
                        </m:r>
                      </m:sub>
                    </m:sSub>
                  </m:oMath>
                </a14:m>
                <a:r>
                  <a:rPr lang="en-US" altLang="zh-CN" dirty="0"/>
                  <a:t>=0.115mm</a:t>
                </a:r>
                <a:endParaRPr lang="zh-CN" altLang="en-US" dirty="0"/>
              </a:p>
            </p:txBody>
          </p:sp>
        </mc:Choice>
        <mc:Fallback xmlns="">
          <p:sp>
            <p:nvSpPr>
              <p:cNvPr id="35" name="文本框 34"/>
              <p:cNvSpPr txBox="1">
                <a:spLocks noRot="1" noChangeAspect="1" noMove="1" noResize="1" noEditPoints="1" noAdjustHandles="1" noChangeArrowheads="1" noChangeShapeType="1" noTextEdit="1"/>
              </p:cNvSpPr>
              <p:nvPr/>
            </p:nvSpPr>
            <p:spPr>
              <a:xfrm>
                <a:off x="7388570" y="2877899"/>
                <a:ext cx="1768986" cy="646331"/>
              </a:xfrm>
              <a:prstGeom prst="rect">
                <a:avLst/>
              </a:prstGeom>
              <a:blipFill>
                <a:blip r:embed="rId4"/>
                <a:stretch>
                  <a:fillRect t="-4717" b="-14151"/>
                </a:stretch>
              </a:blipFill>
            </p:spPr>
            <p:txBody>
              <a:bodyPr/>
              <a:lstStyle/>
              <a:p>
                <a:r>
                  <a:rPr lang="zh-CN" altLang="en-US">
                    <a:noFill/>
                  </a:rPr>
                  <a:t> </a:t>
                </a:r>
              </a:p>
            </p:txBody>
          </p:sp>
        </mc:Fallback>
      </mc:AlternateContent>
      <p:cxnSp>
        <p:nvCxnSpPr>
          <p:cNvPr id="37" name="直接连接符 36"/>
          <p:cNvCxnSpPr/>
          <p:nvPr/>
        </p:nvCxnSpPr>
        <p:spPr>
          <a:xfrm flipH="1">
            <a:off x="1766655" y="4971495"/>
            <a:ext cx="5149049" cy="0"/>
          </a:xfrm>
          <a:prstGeom prst="line">
            <a:avLst/>
          </a:prstGeom>
        </p:spPr>
        <p:style>
          <a:lnRef idx="3">
            <a:schemeClr val="accent2"/>
          </a:lnRef>
          <a:fillRef idx="0">
            <a:schemeClr val="accent2"/>
          </a:fillRef>
          <a:effectRef idx="2">
            <a:schemeClr val="accent2"/>
          </a:effectRef>
          <a:fontRef idx="minor">
            <a:schemeClr val="tx1"/>
          </a:fontRef>
        </p:style>
      </p:cxnSp>
      <p:sp>
        <p:nvSpPr>
          <p:cNvPr id="38" name="文本框 37"/>
          <p:cNvSpPr txBox="1"/>
          <p:nvPr/>
        </p:nvSpPr>
        <p:spPr>
          <a:xfrm>
            <a:off x="2563622" y="4685005"/>
            <a:ext cx="4154749" cy="381739"/>
          </a:xfrm>
          <a:prstGeom prst="rect">
            <a:avLst/>
          </a:prstGeom>
          <a:noFill/>
        </p:spPr>
        <p:txBody>
          <a:bodyPr wrap="square" rtlCol="0">
            <a:spAutoFit/>
          </a:bodyPr>
          <a:lstStyle/>
          <a:p>
            <a:r>
              <a:rPr lang="en-US" altLang="zh-CN" dirty="0">
                <a:solidFill>
                  <a:schemeClr val="accent6"/>
                </a:solidFill>
              </a:rPr>
              <a:t>The pressure is same as before</a:t>
            </a:r>
            <a:endParaRPr lang="zh-CN" altLang="en-US" dirty="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2"/>
          <p:cNvSpPr txBox="1">
            <a:spLocks/>
          </p:cNvSpPr>
          <p:nvPr/>
        </p:nvSpPr>
        <p:spPr>
          <a:xfrm>
            <a:off x="0" y="458153"/>
            <a:ext cx="5388746" cy="598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000" dirty="0">
                <a:latin typeface="Trebuchet MS" panose="020B0603020202020204" pitchFamily="34" charset="0"/>
              </a:rPr>
              <a:t>Fifteen washers per screw</a:t>
            </a:r>
          </a:p>
          <a:p>
            <a:endParaRPr lang="en-US" altLang="zh-CN" sz="3000" dirty="0">
              <a:latin typeface="+mj-lt"/>
            </a:endParaRPr>
          </a:p>
        </p:txBody>
      </p:sp>
      <p:graphicFrame>
        <p:nvGraphicFramePr>
          <p:cNvPr id="10" name="图表 9"/>
          <p:cNvGraphicFramePr/>
          <p:nvPr>
            <p:extLst>
              <p:ext uri="{D42A27DB-BD31-4B8C-83A1-F6EECF244321}">
                <p14:modId xmlns:p14="http://schemas.microsoft.com/office/powerpoint/2010/main" val="362939861"/>
              </p:ext>
            </p:extLst>
          </p:nvPr>
        </p:nvGraphicFramePr>
        <p:xfrm>
          <a:off x="825623" y="3118244"/>
          <a:ext cx="7634796" cy="34417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接箭头连接符 8"/>
          <p:cNvCxnSpPr/>
          <p:nvPr/>
        </p:nvCxnSpPr>
        <p:spPr>
          <a:xfrm flipV="1">
            <a:off x="2694373" y="4572000"/>
            <a:ext cx="5091344" cy="408373"/>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grpSp>
        <p:nvGrpSpPr>
          <p:cNvPr id="86" name="组合 85"/>
          <p:cNvGrpSpPr/>
          <p:nvPr/>
        </p:nvGrpSpPr>
        <p:grpSpPr>
          <a:xfrm>
            <a:off x="3569120" y="1798875"/>
            <a:ext cx="1575751" cy="1264050"/>
            <a:chOff x="5625690" y="806892"/>
            <a:chExt cx="1575751" cy="1264050"/>
          </a:xfrm>
        </p:grpSpPr>
        <p:grpSp>
          <p:nvGrpSpPr>
            <p:cNvPr id="43" name="组合 42"/>
            <p:cNvGrpSpPr/>
            <p:nvPr/>
          </p:nvGrpSpPr>
          <p:grpSpPr>
            <a:xfrm>
              <a:off x="5625691" y="1683770"/>
              <a:ext cx="1575750" cy="387172"/>
              <a:chOff x="5625691" y="1683770"/>
              <a:chExt cx="1575750" cy="387172"/>
            </a:xfrm>
          </p:grpSpPr>
          <p:grpSp>
            <p:nvGrpSpPr>
              <p:cNvPr id="26" name="组合 25"/>
              <p:cNvGrpSpPr/>
              <p:nvPr/>
            </p:nvGrpSpPr>
            <p:grpSpPr>
              <a:xfrm>
                <a:off x="5625692" y="1971180"/>
                <a:ext cx="1572231" cy="99762"/>
                <a:chOff x="5625692" y="1971180"/>
                <a:chExt cx="1572231" cy="99762"/>
              </a:xfrm>
            </p:grpSpPr>
            <p:sp>
              <p:nvSpPr>
                <p:cNvPr id="11" name="平行四边形 10"/>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5625691" y="1900160"/>
                <a:ext cx="1572231" cy="99762"/>
                <a:chOff x="5625692" y="1971180"/>
                <a:chExt cx="1572231" cy="99762"/>
              </a:xfrm>
            </p:grpSpPr>
            <p:sp>
              <p:nvSpPr>
                <p:cNvPr id="28" name="平行四边形 27"/>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629210" y="1827918"/>
                <a:ext cx="1572231" cy="99762"/>
                <a:chOff x="5625692" y="1971180"/>
                <a:chExt cx="1572231" cy="99762"/>
              </a:xfrm>
            </p:grpSpPr>
            <p:sp>
              <p:nvSpPr>
                <p:cNvPr id="32" name="平行四边形 3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5629209" y="1756012"/>
                <a:ext cx="1572231" cy="99762"/>
                <a:chOff x="5625692" y="1971180"/>
                <a:chExt cx="1572231" cy="99762"/>
              </a:xfrm>
            </p:grpSpPr>
            <p:sp>
              <p:nvSpPr>
                <p:cNvPr id="36" name="平行四边形 3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629209" y="1683770"/>
                <a:ext cx="1572231" cy="99762"/>
                <a:chOff x="5625692" y="1971180"/>
                <a:chExt cx="1572231" cy="99762"/>
              </a:xfrm>
            </p:grpSpPr>
            <p:sp>
              <p:nvSpPr>
                <p:cNvPr id="40" name="平行四边形 3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4" name="组合 43"/>
            <p:cNvGrpSpPr/>
            <p:nvPr/>
          </p:nvGrpSpPr>
          <p:grpSpPr>
            <a:xfrm rot="10800000">
              <a:off x="5625690" y="1278739"/>
              <a:ext cx="1575750" cy="387172"/>
              <a:chOff x="5625691" y="1683770"/>
              <a:chExt cx="1575750" cy="387172"/>
            </a:xfrm>
          </p:grpSpPr>
          <p:grpSp>
            <p:nvGrpSpPr>
              <p:cNvPr id="45" name="组合 44"/>
              <p:cNvGrpSpPr/>
              <p:nvPr/>
            </p:nvGrpSpPr>
            <p:grpSpPr>
              <a:xfrm>
                <a:off x="5625692" y="1971180"/>
                <a:ext cx="1572231" cy="99762"/>
                <a:chOff x="5625692" y="1971180"/>
                <a:chExt cx="1572231" cy="99762"/>
              </a:xfrm>
            </p:grpSpPr>
            <p:sp>
              <p:nvSpPr>
                <p:cNvPr id="62" name="平行四边形 61"/>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5625691" y="1900160"/>
                <a:ext cx="1572231" cy="99762"/>
                <a:chOff x="5625692" y="1971180"/>
                <a:chExt cx="1572231" cy="99762"/>
              </a:xfrm>
            </p:grpSpPr>
            <p:sp>
              <p:nvSpPr>
                <p:cNvPr id="59" name="平行四边形 58"/>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5629210" y="1827918"/>
                <a:ext cx="1572231" cy="99762"/>
                <a:chOff x="5625692" y="1971180"/>
                <a:chExt cx="1572231" cy="99762"/>
              </a:xfrm>
            </p:grpSpPr>
            <p:sp>
              <p:nvSpPr>
                <p:cNvPr id="56" name="平行四边形 55"/>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5629209" y="1756012"/>
                <a:ext cx="1572231" cy="99762"/>
                <a:chOff x="5625692" y="1971180"/>
                <a:chExt cx="1572231" cy="99762"/>
              </a:xfrm>
            </p:grpSpPr>
            <p:sp>
              <p:nvSpPr>
                <p:cNvPr id="53" name="平行四边形 5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5629209" y="1683770"/>
                <a:ext cx="1572231" cy="99762"/>
                <a:chOff x="5625692" y="1971180"/>
                <a:chExt cx="1572231" cy="99762"/>
              </a:xfrm>
            </p:grpSpPr>
            <p:sp>
              <p:nvSpPr>
                <p:cNvPr id="50" name="平行四边形 4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a:off x="5625690" y="806892"/>
              <a:ext cx="1575750" cy="387172"/>
              <a:chOff x="5625691" y="1683770"/>
              <a:chExt cx="1575750" cy="387172"/>
            </a:xfrm>
          </p:grpSpPr>
          <p:grpSp>
            <p:nvGrpSpPr>
              <p:cNvPr id="66" name="组合 65"/>
              <p:cNvGrpSpPr/>
              <p:nvPr/>
            </p:nvGrpSpPr>
            <p:grpSpPr>
              <a:xfrm>
                <a:off x="5625692" y="1971180"/>
                <a:ext cx="1572231" cy="99762"/>
                <a:chOff x="5625692" y="1971180"/>
                <a:chExt cx="1572231" cy="99762"/>
              </a:xfrm>
            </p:grpSpPr>
            <p:sp>
              <p:nvSpPr>
                <p:cNvPr id="83" name="平行四边形 82"/>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4"/>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5625691" y="1900160"/>
                <a:ext cx="1572231" cy="99762"/>
                <a:chOff x="5625692" y="1971180"/>
                <a:chExt cx="1572231" cy="99762"/>
              </a:xfrm>
            </p:grpSpPr>
            <p:sp>
              <p:nvSpPr>
                <p:cNvPr id="80" name="平行四边形 79"/>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629210" y="1827918"/>
                <a:ext cx="1572231" cy="99762"/>
                <a:chOff x="5625692" y="1971180"/>
                <a:chExt cx="1572231" cy="99762"/>
              </a:xfrm>
            </p:grpSpPr>
            <p:sp>
              <p:nvSpPr>
                <p:cNvPr id="77" name="平行四边形 76"/>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平行四边形 78"/>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5629209" y="1756012"/>
                <a:ext cx="1572231" cy="99762"/>
                <a:chOff x="5625692" y="1971180"/>
                <a:chExt cx="1572231" cy="99762"/>
              </a:xfrm>
            </p:grpSpPr>
            <p:sp>
              <p:nvSpPr>
                <p:cNvPr id="74" name="平行四边形 73"/>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75"/>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629209" y="1683770"/>
                <a:ext cx="1572231" cy="99762"/>
                <a:chOff x="5625692" y="1971180"/>
                <a:chExt cx="1572231" cy="99762"/>
              </a:xfrm>
            </p:grpSpPr>
            <p:sp>
              <p:nvSpPr>
                <p:cNvPr id="71" name="平行四边形 70"/>
                <p:cNvSpPr/>
                <p:nvPr/>
              </p:nvSpPr>
              <p:spPr>
                <a:xfrm rot="9909472">
                  <a:off x="5625692" y="2014742"/>
                  <a:ext cx="307721" cy="50699"/>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5930284" y="1971180"/>
                  <a:ext cx="951724" cy="5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p:cNvSpPr/>
                <p:nvPr/>
              </p:nvSpPr>
              <p:spPr>
                <a:xfrm rot="6095074">
                  <a:off x="7011911" y="1884931"/>
                  <a:ext cx="66071" cy="305952"/>
                </a:xfrm>
                <a:prstGeom prst="parallelogram">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746" y="340893"/>
            <a:ext cx="3630150" cy="272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8" name="矩形 87"/>
          <p:cNvSpPr/>
          <p:nvPr/>
        </p:nvSpPr>
        <p:spPr>
          <a:xfrm>
            <a:off x="150920" y="1119948"/>
            <a:ext cx="3372112" cy="2031325"/>
          </a:xfrm>
          <a:prstGeom prst="rect">
            <a:avLst/>
          </a:prstGeom>
        </p:spPr>
        <p:txBody>
          <a:bodyPr wrap="square">
            <a:spAutoFit/>
          </a:bodyPr>
          <a:lstStyle/>
          <a:p>
            <a:r>
              <a:rPr lang="en-US" altLang="zh-CN" dirty="0">
                <a:latin typeface="Trebuchet MS" panose="020B0603020202020204" pitchFamily="34" charset="0"/>
                <a:sym typeface="+mn-ea"/>
              </a:rPr>
              <a:t>    Temperature was regulated from room temperature(26.3</a:t>
            </a:r>
            <a:r>
              <a:rPr lang="zh-CN" altLang="en-US" dirty="0">
                <a:latin typeface="Trebuchet MS" panose="020B0603020202020204" pitchFamily="34" charset="0"/>
                <a:sym typeface="+mn-ea"/>
              </a:rPr>
              <a:t> ℃</a:t>
            </a:r>
            <a:r>
              <a:rPr lang="en-US" altLang="zh-CN" dirty="0">
                <a:latin typeface="Trebuchet MS" panose="020B0603020202020204" pitchFamily="34" charset="0"/>
                <a:sym typeface="+mn-ea"/>
              </a:rPr>
              <a:t>) to 30</a:t>
            </a:r>
            <a:r>
              <a:rPr lang="zh-CN" altLang="en-US" dirty="0">
                <a:latin typeface="Trebuchet MS" panose="020B0603020202020204" pitchFamily="34" charset="0"/>
                <a:sym typeface="+mn-ea"/>
              </a:rPr>
              <a:t>℃</a:t>
            </a:r>
            <a:r>
              <a:rPr lang="en-US" altLang="zh-CN" dirty="0">
                <a:latin typeface="Trebuchet MS" panose="020B0603020202020204" pitchFamily="34" charset="0"/>
                <a:sym typeface="+mn-ea"/>
              </a:rPr>
              <a:t>, then choose some </a:t>
            </a:r>
            <a:r>
              <a:rPr lang="en-US" altLang="zh-CN" dirty="0" err="1">
                <a:latin typeface="Trebuchet MS" panose="020B0603020202020204" pitchFamily="34" charset="0"/>
                <a:sym typeface="+mn-ea"/>
              </a:rPr>
              <a:t>tepterature</a:t>
            </a:r>
            <a:r>
              <a:rPr lang="zh-CN" altLang="en-US" dirty="0">
                <a:latin typeface="Trebuchet MS" panose="020B0603020202020204" pitchFamily="34" charset="0"/>
                <a:sym typeface="+mn-ea"/>
              </a:rPr>
              <a:t> </a:t>
            </a:r>
            <a:r>
              <a:rPr lang="en-US" altLang="zh-CN" dirty="0">
                <a:latin typeface="Trebuchet MS" panose="020B0603020202020204" pitchFamily="34" charset="0"/>
                <a:sym typeface="+mn-ea"/>
              </a:rPr>
              <a:t>for a record. </a:t>
            </a:r>
          </a:p>
          <a:p>
            <a:r>
              <a:rPr lang="en-US" altLang="zh-CN" dirty="0">
                <a:latin typeface="Trebuchet MS" panose="020B0603020202020204" pitchFamily="34" charset="0"/>
                <a:sym typeface="+mn-ea"/>
              </a:rPr>
              <a:t>    </a:t>
            </a:r>
            <a:r>
              <a:rPr lang="en-US" altLang="zh-CN" dirty="0">
                <a:solidFill>
                  <a:srgbClr val="FF0000"/>
                </a:solidFill>
                <a:latin typeface="Trebuchet MS" panose="020B0603020202020204" pitchFamily="34" charset="0"/>
                <a:sym typeface="+mn-ea"/>
              </a:rPr>
              <a:t>But when we increased the temperature , the pressure is bigger than before. </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89" name="文本框 88"/>
              <p:cNvSpPr txBox="1"/>
              <p:nvPr/>
            </p:nvSpPr>
            <p:spPr>
              <a:xfrm>
                <a:off x="3619760" y="1171377"/>
                <a:ext cx="1768986" cy="646331"/>
              </a:xfrm>
              <a:prstGeom prst="rect">
                <a:avLst/>
              </a:prstGeom>
              <a:noFill/>
            </p:spPr>
            <p:txBody>
              <a:bodyPr wrap="square" rtlCol="0">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𝑚𝑎𝑥</m:t>
                        </m:r>
                      </m:sub>
                    </m:sSub>
                  </m:oMath>
                </a14:m>
                <a:r>
                  <a:rPr lang="en-US" altLang="zh-CN" dirty="0"/>
                  <a:t>=595N</a:t>
                </a:r>
              </a:p>
              <a:p>
                <a14:m>
                  <m:oMath xmlns:m="http://schemas.openxmlformats.org/officeDocument/2006/math">
                    <m:sSub>
                      <m:sSubPr>
                        <m:ctrlPr>
                          <a:rPr lang="zh-CN" altLang="en-US" i="1" dirty="0" smtClean="0">
                            <a:latin typeface="Cambria Math" panose="02040503050406030204" pitchFamily="18" charset="0"/>
                          </a:rPr>
                        </m:ctrlPr>
                      </m:sSubPr>
                      <m:e>
                        <m:r>
                          <a:rPr lang="zh-CN" altLang="en-US" i="1" dirty="0">
                            <a:latin typeface="Cambria Math" panose="02040503050406030204" pitchFamily="18" charset="0"/>
                          </a:rPr>
                          <m:t>h</m:t>
                        </m:r>
                      </m:e>
                      <m:sub>
                        <m:r>
                          <a:rPr lang="zh-CN" altLang="en-US" i="1" dirty="0">
                            <a:latin typeface="Cambria Math" panose="02040503050406030204" pitchFamily="18" charset="0"/>
                          </a:rPr>
                          <m:t>𝑚𝑎𝑥</m:t>
                        </m:r>
                      </m:sub>
                    </m:sSub>
                  </m:oMath>
                </a14:m>
                <a:r>
                  <a:rPr lang="en-US" altLang="zh-CN" dirty="0"/>
                  <a:t>=0.345mm</a:t>
                </a:r>
                <a:endParaRPr lang="zh-CN" altLang="en-US" dirty="0"/>
              </a:p>
            </p:txBody>
          </p:sp>
        </mc:Choice>
        <mc:Fallback xmlns="">
          <p:sp>
            <p:nvSpPr>
              <p:cNvPr id="89" name="文本框 88"/>
              <p:cNvSpPr txBox="1">
                <a:spLocks noRot="1" noChangeAspect="1" noMove="1" noResize="1" noEditPoints="1" noAdjustHandles="1" noChangeArrowheads="1" noChangeShapeType="1" noTextEdit="1"/>
              </p:cNvSpPr>
              <p:nvPr/>
            </p:nvSpPr>
            <p:spPr>
              <a:xfrm>
                <a:off x="3619760" y="1171377"/>
                <a:ext cx="1768986" cy="646331"/>
              </a:xfrm>
              <a:prstGeom prst="rect">
                <a:avLst/>
              </a:prstGeom>
              <a:blipFill>
                <a:blip r:embed="rId4"/>
                <a:stretch>
                  <a:fillRect t="-4717" b="-14151"/>
                </a:stretch>
              </a:blipFill>
            </p:spPr>
            <p:txBody>
              <a:bodyPr/>
              <a:lstStyle/>
              <a:p>
                <a:r>
                  <a:rPr lang="zh-CN"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464186"/>
            <a:ext cx="9144000" cy="526733"/>
          </a:xfrm>
        </p:spPr>
        <p:txBody>
          <a:bodyPr>
            <a:normAutofit fontScale="90000"/>
          </a:bodyPr>
          <a:lstStyle/>
          <a:p>
            <a:pPr algn="ctr"/>
            <a:r>
              <a:rPr lang="en-US" altLang="zh-CN" dirty="0"/>
              <a:t>Summary </a:t>
            </a:r>
          </a:p>
        </p:txBody>
      </p:sp>
      <p:sp>
        <p:nvSpPr>
          <p:cNvPr id="3" name="文本框 2"/>
          <p:cNvSpPr txBox="1"/>
          <p:nvPr/>
        </p:nvSpPr>
        <p:spPr>
          <a:xfrm>
            <a:off x="870012" y="1677880"/>
            <a:ext cx="7403976" cy="378565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a:t>The effective of washer is not obvious.</a:t>
            </a:r>
          </a:p>
          <a:p>
            <a:pPr marL="285750" indent="-285750">
              <a:buFont typeface="Wingdings" panose="05000000000000000000" pitchFamily="2" charset="2"/>
              <a:buChar char="Ø"/>
            </a:pPr>
            <a:r>
              <a:rPr lang="en-US" altLang="zh-CN" sz="2400" dirty="0"/>
              <a:t>The pressure don’t disappear when the temperature is very low whether adding washers or not . </a:t>
            </a:r>
          </a:p>
          <a:p>
            <a:pPr marL="285750" indent="-285750">
              <a:buFont typeface="Wingdings" panose="05000000000000000000" pitchFamily="2" charset="2"/>
              <a:buChar char="Ø"/>
            </a:pPr>
            <a:r>
              <a:rPr lang="en-US" altLang="zh-CN" sz="2400" dirty="0"/>
              <a:t>The problem we mentioned maybe due to the washer, we need to do another test which recording the pressure changing after increasing the temperature with no washer. If the pressure is same than before, we could confirm the problem due to washer.</a:t>
            </a:r>
          </a:p>
          <a:p>
            <a:pPr marL="285750" indent="-285750">
              <a:buFont typeface="Wingdings" panose="05000000000000000000" pitchFamily="2" charset="2"/>
              <a:buChar char="Ø"/>
            </a:pPr>
            <a:r>
              <a:rPr lang="en-US" altLang="zh-CN" sz="2400" dirty="0"/>
              <a:t>The pressure is not lost completely by temperature changing.</a:t>
            </a:r>
            <a:endParaRPr lang="zh-CN" altLang="en-US" dirty="0"/>
          </a:p>
        </p:txBody>
      </p:sp>
    </p:spTree>
    <p:extLst>
      <p:ext uri="{BB962C8B-B14F-4D97-AF65-F5344CB8AC3E}">
        <p14:creationId xmlns:p14="http://schemas.microsoft.com/office/powerpoint/2010/main" val="1646371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8、13、18、23、24、25"/>
  <p:tag name="KSO_WM_TEMPLATE_CATEGORY" val="custom"/>
  <p:tag name="KSO_WM_TEMPLATE_INDEX" val="160172"/>
  <p:tag name="KSO_WM_TAG_VERSION" val="1.0"/>
  <p:tag name="KSO_WM_SLIDE_ID" val="custom160172_1"/>
  <p:tag name="KSO_WM_SLIDE_INDEX" val="1"/>
  <p:tag name="KSO_WM_SLIDE_ITEM_CNT" val="2"/>
  <p:tag name="KSO_WM_SLIDE_LAYOUT" val="a_b"/>
  <p:tag name="KSO_WM_SLIDE_LAYOUT_CNT" val="1_1"/>
  <p:tag name="KSO_WM_SLIDE_TYPE" val="titl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72"/>
  <p:tag name="KSO_WM_UNIT_TYPE" val="a"/>
  <p:tag name="KSO_WM_UNIT_INDEX" val="1"/>
  <p:tag name="KSO_WM_UNIT_ID" val="custom160172_1*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72"/>
  <p:tag name="KSO_WM_UNIT_TYPE" val="b"/>
  <p:tag name="KSO_WM_UNIT_INDEX" val="1"/>
  <p:tag name="KSO_WM_UNIT_ID" val="custom160172_1*b*1"/>
  <p:tag name="KSO_WM_UNIT_CLEAR" val="1"/>
  <p:tag name="KSO_WM_UNIT_LAYERLEVEL" val="1"/>
  <p:tag name="KSO_WM_UNIT_VALUE" val="81"/>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自定义设计方案">
  <a:themeElements>
    <a:clrScheme name="自定义 123">
      <a:dk1>
        <a:sysClr val="windowText" lastClr="000000"/>
      </a:dk1>
      <a:lt1>
        <a:sysClr val="window" lastClr="FFFFFF"/>
      </a:lt1>
      <a:dk2>
        <a:srgbClr val="44546A"/>
      </a:dk2>
      <a:lt2>
        <a:srgbClr val="E7E6E6"/>
      </a:lt2>
      <a:accent1>
        <a:srgbClr val="92D050"/>
      </a:accent1>
      <a:accent2>
        <a:srgbClr val="F9B14E"/>
      </a:accent2>
      <a:accent3>
        <a:srgbClr val="FE5B2B"/>
      </a:accent3>
      <a:accent4>
        <a:srgbClr val="00B0F0"/>
      </a:accent4>
      <a:accent5>
        <a:srgbClr val="4472C4"/>
      </a:accent5>
      <a:accent6>
        <a:srgbClr val="70AD47"/>
      </a:accent6>
      <a:hlink>
        <a:srgbClr val="0563C1"/>
      </a:hlink>
      <a:folHlink>
        <a:srgbClr val="954F72"/>
      </a:folHlink>
    </a:clrScheme>
    <a:fontScheme name="自定义 54">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300</Words>
  <Application>Microsoft Office PowerPoint</Application>
  <PresentationFormat>全屏显示(4:3)</PresentationFormat>
  <Paragraphs>39</Paragraphs>
  <Slides>7</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7</vt:i4>
      </vt:variant>
    </vt:vector>
  </HeadingPairs>
  <TitlesOfParts>
    <vt:vector size="22" baseType="lpstr">
      <vt:lpstr>等线</vt:lpstr>
      <vt:lpstr>等线 Light</vt:lpstr>
      <vt:lpstr>黑体</vt:lpstr>
      <vt:lpstr>宋体</vt:lpstr>
      <vt:lpstr>微软雅黑</vt:lpstr>
      <vt:lpstr>Arial</vt:lpstr>
      <vt:lpstr>Calibri</vt:lpstr>
      <vt:lpstr>Calibri Light</vt:lpstr>
      <vt:lpstr>Cambria Math</vt:lpstr>
      <vt:lpstr>MV Boli</vt:lpstr>
      <vt:lpstr>Trebuchet MS</vt:lpstr>
      <vt:lpstr>Wingdings</vt:lpstr>
      <vt:lpstr>自定义设计方案</vt:lpstr>
      <vt:lpstr>1_自定义设计方案</vt:lpstr>
      <vt:lpstr>Office 主题</vt:lpstr>
      <vt:lpstr>Effect of temperature  on the ECAL's pressure</vt:lpstr>
      <vt:lpstr>Experimental process</vt:lpstr>
      <vt:lpstr>PowerPoint 演示文稿</vt:lpstr>
      <vt:lpstr>PowerPoint 演示文稿</vt:lpstr>
      <vt:lpstr>PowerPoint 演示文稿</vt:lpstr>
      <vt:lpstr>PowerPoint 演示文稿</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temperature  on the ECAL's pressure</dc:title>
  <dc:creator>chendi shen</dc:creator>
  <cp:lastModifiedBy>chendi shen</cp:lastModifiedBy>
  <cp:revision>23</cp:revision>
  <dcterms:created xsi:type="dcterms:W3CDTF">2015-05-05T08:02:00Z</dcterms:created>
  <dcterms:modified xsi:type="dcterms:W3CDTF">2016-04-22T05:05:10Z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