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5" r:id="rId2"/>
    <p:sldId id="267" r:id="rId3"/>
    <p:sldId id="257" r:id="rId4"/>
    <p:sldId id="258" r:id="rId5"/>
    <p:sldId id="259" r:id="rId6"/>
    <p:sldId id="260" r:id="rId7"/>
    <p:sldId id="261" r:id="rId8"/>
    <p:sldId id="262" r:id="rId9"/>
    <p:sldId id="263" r:id="rId10"/>
    <p:sldId id="264" r:id="rId11"/>
    <p:sldId id="268" r:id="rId12"/>
    <p:sldId id="269" r:id="rId13"/>
  </p:sldIdLst>
  <p:sldSz cx="10080625" cy="56705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39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5720"/>
            <a:ext cx="9071640" cy="94716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504000" y="1326600"/>
            <a:ext cx="9071640" cy="1568160"/>
          </a:xfrm>
          <a:prstGeom prst="rect">
            <a:avLst/>
          </a:prstGeom>
        </p:spPr>
        <p:txBody>
          <a:bodyPr lIns="0" tIns="0" rIns="0" bIns="0"/>
          <a:lstStyle/>
          <a:p>
            <a:endParaRPr/>
          </a:p>
        </p:txBody>
      </p:sp>
      <p:sp>
        <p:nvSpPr>
          <p:cNvPr id="28" name="PlaceHolder 3"/>
          <p:cNvSpPr>
            <a:spLocks noGrp="1"/>
          </p:cNvSpPr>
          <p:nvPr>
            <p:ph type="body"/>
          </p:nvPr>
        </p:nvSpPr>
        <p:spPr>
          <a:xfrm>
            <a:off x="504000" y="3044160"/>
            <a:ext cx="9071640" cy="156816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225720"/>
            <a:ext cx="9071640" cy="947160"/>
          </a:xfrm>
          <a:prstGeom prst="rect">
            <a:avLst/>
          </a:prstGeom>
        </p:spPr>
        <p:txBody>
          <a:bodyPr lIns="0" tIns="0" rIns="0" bIns="0" anchor="ctr"/>
          <a:lstStyle/>
          <a:p>
            <a:pPr algn="ctr"/>
            <a:endParaRPr/>
          </a:p>
        </p:txBody>
      </p:sp>
      <p:sp>
        <p:nvSpPr>
          <p:cNvPr id="30" name="PlaceHolder 2"/>
          <p:cNvSpPr>
            <a:spLocks noGrp="1"/>
          </p:cNvSpPr>
          <p:nvPr>
            <p:ph type="body"/>
          </p:nvPr>
        </p:nvSpPr>
        <p:spPr>
          <a:xfrm>
            <a:off x="504000" y="1326600"/>
            <a:ext cx="4426920" cy="1568160"/>
          </a:xfrm>
          <a:prstGeom prst="rect">
            <a:avLst/>
          </a:prstGeom>
        </p:spPr>
        <p:txBody>
          <a:bodyPr lIns="0" tIns="0" rIns="0" bIns="0"/>
          <a:lstStyle/>
          <a:p>
            <a:endParaRPr/>
          </a:p>
        </p:txBody>
      </p:sp>
      <p:sp>
        <p:nvSpPr>
          <p:cNvPr id="31" name="PlaceHolder 3"/>
          <p:cNvSpPr>
            <a:spLocks noGrp="1"/>
          </p:cNvSpPr>
          <p:nvPr>
            <p:ph type="body"/>
          </p:nvPr>
        </p:nvSpPr>
        <p:spPr>
          <a:xfrm>
            <a:off x="5152680" y="1326600"/>
            <a:ext cx="4426920" cy="1568160"/>
          </a:xfrm>
          <a:prstGeom prst="rect">
            <a:avLst/>
          </a:prstGeom>
        </p:spPr>
        <p:txBody>
          <a:bodyPr lIns="0" tIns="0" rIns="0" bIns="0"/>
          <a:lstStyle/>
          <a:p>
            <a:endParaRPr/>
          </a:p>
        </p:txBody>
      </p:sp>
      <p:sp>
        <p:nvSpPr>
          <p:cNvPr id="32" name="PlaceHolder 4"/>
          <p:cNvSpPr>
            <a:spLocks noGrp="1"/>
          </p:cNvSpPr>
          <p:nvPr>
            <p:ph type="body"/>
          </p:nvPr>
        </p:nvSpPr>
        <p:spPr>
          <a:xfrm>
            <a:off x="5152680" y="3044160"/>
            <a:ext cx="4426920" cy="1568160"/>
          </a:xfrm>
          <a:prstGeom prst="rect">
            <a:avLst/>
          </a:prstGeom>
        </p:spPr>
        <p:txBody>
          <a:bodyPr lIns="0" tIns="0" rIns="0" bIns="0"/>
          <a:lstStyle/>
          <a:p>
            <a:endParaRPr/>
          </a:p>
        </p:txBody>
      </p:sp>
      <p:sp>
        <p:nvSpPr>
          <p:cNvPr id="33" name="PlaceHolder 5"/>
          <p:cNvSpPr>
            <a:spLocks noGrp="1"/>
          </p:cNvSpPr>
          <p:nvPr>
            <p:ph type="body"/>
          </p:nvPr>
        </p:nvSpPr>
        <p:spPr>
          <a:xfrm>
            <a:off x="504000" y="3044160"/>
            <a:ext cx="4426920" cy="156816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225720"/>
            <a:ext cx="9071640" cy="947160"/>
          </a:xfrm>
          <a:prstGeom prst="rect">
            <a:avLst/>
          </a:prstGeom>
        </p:spPr>
        <p:txBody>
          <a:bodyPr lIns="0" tIns="0" rIns="0" bIns="0" anchor="ctr"/>
          <a:lstStyle/>
          <a:p>
            <a:pPr algn="ctr"/>
            <a:endParaRPr/>
          </a:p>
        </p:txBody>
      </p:sp>
      <p:sp>
        <p:nvSpPr>
          <p:cNvPr id="35" name="PlaceHolder 2"/>
          <p:cNvSpPr>
            <a:spLocks noGrp="1"/>
          </p:cNvSpPr>
          <p:nvPr>
            <p:ph type="body"/>
          </p:nvPr>
        </p:nvSpPr>
        <p:spPr>
          <a:xfrm>
            <a:off x="504000" y="1326600"/>
            <a:ext cx="9071640" cy="3288240"/>
          </a:xfrm>
          <a:prstGeom prst="rect">
            <a:avLst/>
          </a:prstGeom>
        </p:spPr>
        <p:txBody>
          <a:bodyPr lIns="0" tIns="0" rIns="0" bIns="0"/>
          <a:lstStyle/>
          <a:p>
            <a:endParaRPr/>
          </a:p>
        </p:txBody>
      </p:sp>
      <p:sp>
        <p:nvSpPr>
          <p:cNvPr id="36" name="PlaceHolder 3"/>
          <p:cNvSpPr>
            <a:spLocks noGrp="1"/>
          </p:cNvSpPr>
          <p:nvPr>
            <p:ph type="body"/>
          </p:nvPr>
        </p:nvSpPr>
        <p:spPr>
          <a:xfrm>
            <a:off x="504000" y="1326600"/>
            <a:ext cx="9071640" cy="3288240"/>
          </a:xfrm>
          <a:prstGeom prst="rect">
            <a:avLst/>
          </a:prstGeom>
        </p:spPr>
        <p:txBody>
          <a:bodyPr lIns="0" tIns="0" rIns="0" bIns="0"/>
          <a:lstStyle/>
          <a:p>
            <a:endParaRPr/>
          </a:p>
        </p:txBody>
      </p:sp>
      <p:pic>
        <p:nvPicPr>
          <p:cNvPr id="37" name="图片 36"/>
          <p:cNvPicPr/>
          <p:nvPr/>
        </p:nvPicPr>
        <p:blipFill>
          <a:blip r:embed="rId2"/>
          <a:stretch>
            <a:fillRect/>
          </a:stretch>
        </p:blipFill>
        <p:spPr>
          <a:xfrm>
            <a:off x="2979000" y="1326600"/>
            <a:ext cx="4121280" cy="3288240"/>
          </a:xfrm>
          <a:prstGeom prst="rect">
            <a:avLst/>
          </a:prstGeom>
          <a:ln>
            <a:noFill/>
          </a:ln>
        </p:spPr>
      </p:pic>
      <p:pic>
        <p:nvPicPr>
          <p:cNvPr id="38" name="图片 37"/>
          <p:cNvPicPr/>
          <p:nvPr/>
        </p:nvPicPr>
        <p:blipFill>
          <a:blip r:embed="rId2"/>
          <a:stretch>
            <a:fillRect/>
          </a:stretch>
        </p:blipFill>
        <p:spPr>
          <a:xfrm>
            <a:off x="2979000" y="1326600"/>
            <a:ext cx="4121280" cy="328824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260078" y="928028"/>
            <a:ext cx="7560469" cy="1974191"/>
          </a:xfrm>
        </p:spPr>
        <p:txBody>
          <a:bodyPr anchor="b"/>
          <a:lstStyle>
            <a:lvl1pPr algn="ctr">
              <a:defRPr sz="4961"/>
            </a:lvl1pPr>
          </a:lstStyle>
          <a:p>
            <a:r>
              <a:rPr lang="zh-CN" altLang="en-US" smtClean="0"/>
              <a:t>单击此处编辑母版标题样式</a:t>
            </a:r>
            <a:endParaRPr lang="en-US"/>
          </a:p>
        </p:txBody>
      </p:sp>
      <p:sp>
        <p:nvSpPr>
          <p:cNvPr id="3" name="副标题 2"/>
          <p:cNvSpPr>
            <a:spLocks noGrp="1"/>
          </p:cNvSpPr>
          <p:nvPr>
            <p:ph type="subTitle" idx="1"/>
          </p:nvPr>
        </p:nvSpPr>
        <p:spPr>
          <a:xfrm>
            <a:off x="1260078" y="2978352"/>
            <a:ext cx="7560469" cy="1369070"/>
          </a:xfrm>
        </p:spPr>
        <p:txBody>
          <a:bodyPr/>
          <a:lstStyle>
            <a:lvl1pPr marL="0" indent="0" algn="ctr">
              <a:buNone/>
              <a:defRPr sz="1984"/>
            </a:lvl1pPr>
            <a:lvl2pPr marL="378013" indent="0" algn="ctr">
              <a:buNone/>
              <a:defRPr sz="1654"/>
            </a:lvl2pPr>
            <a:lvl3pPr marL="756026" indent="0" algn="ctr">
              <a:buNone/>
              <a:defRPr sz="1488"/>
            </a:lvl3pPr>
            <a:lvl4pPr marL="1134039" indent="0" algn="ctr">
              <a:buNone/>
              <a:defRPr sz="1323"/>
            </a:lvl4pPr>
            <a:lvl5pPr marL="1512052" indent="0" algn="ctr">
              <a:buNone/>
              <a:defRPr sz="1323"/>
            </a:lvl5pPr>
            <a:lvl6pPr marL="1890065" indent="0" algn="ctr">
              <a:buNone/>
              <a:defRPr sz="1323"/>
            </a:lvl6pPr>
            <a:lvl7pPr marL="2268078" indent="0" algn="ctr">
              <a:buNone/>
              <a:defRPr sz="1323"/>
            </a:lvl7pPr>
            <a:lvl8pPr marL="2646091" indent="0" algn="ctr">
              <a:buNone/>
              <a:defRPr sz="1323"/>
            </a:lvl8pPr>
            <a:lvl9pPr marL="3024104" indent="0" algn="ctr">
              <a:buNone/>
              <a:defRPr sz="1323"/>
            </a:lvl9pPr>
          </a:lstStyle>
          <a:p>
            <a:r>
              <a:rPr lang="zh-CN" altLang="en-US" smtClean="0"/>
              <a:t>单击此处编辑母版副标题样式</a:t>
            </a:r>
            <a:endParaRPr lang="en-US"/>
          </a:p>
        </p:txBody>
      </p:sp>
      <p:sp>
        <p:nvSpPr>
          <p:cNvPr id="4" name="日期占位符 3"/>
          <p:cNvSpPr>
            <a:spLocks noGrp="1"/>
          </p:cNvSpPr>
          <p:nvPr>
            <p:ph type="dt" sz="half" idx="10"/>
          </p:nvPr>
        </p:nvSpPr>
        <p:spPr/>
        <p:txBody>
          <a:bodyPr/>
          <a:lstStyle/>
          <a:p>
            <a:fld id="{92C0E40F-C30B-46D3-BFDC-D78EFDA53E59}" type="datetimeFigureOut">
              <a:rPr lang="en-US" smtClean="0"/>
              <a:t>12/8/2016</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F8BEF68F-D380-4E19-A863-5DBF17CE2786}" type="slidenum">
              <a:rPr lang="en-US" smtClean="0"/>
              <a:t>‹#›</a:t>
            </a:fld>
            <a:endParaRPr lang="en-US"/>
          </a:p>
        </p:txBody>
      </p:sp>
    </p:spTree>
    <p:extLst>
      <p:ext uri="{BB962C8B-B14F-4D97-AF65-F5344CB8AC3E}">
        <p14:creationId xmlns:p14="http://schemas.microsoft.com/office/powerpoint/2010/main" val="653432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5720"/>
            <a:ext cx="9071640" cy="947160"/>
          </a:xfrm>
          <a:prstGeom prst="rect">
            <a:avLst/>
          </a:prstGeom>
        </p:spPr>
        <p:txBody>
          <a:bodyPr lIns="0" tIns="0" rIns="0" bIns="0" anchor="ctr"/>
          <a:lstStyle/>
          <a:p>
            <a:pPr algn="ctr"/>
            <a:endParaRPr/>
          </a:p>
        </p:txBody>
      </p:sp>
      <p:sp>
        <p:nvSpPr>
          <p:cNvPr id="6" name="PlaceHolder 2"/>
          <p:cNvSpPr>
            <a:spLocks noGrp="1"/>
          </p:cNvSpPr>
          <p:nvPr>
            <p:ph type="subTitle"/>
          </p:nvPr>
        </p:nvSpPr>
        <p:spPr>
          <a:xfrm>
            <a:off x="504000" y="1326600"/>
            <a:ext cx="9071640" cy="328860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5720"/>
            <a:ext cx="9071640" cy="947160"/>
          </a:xfrm>
          <a:prstGeom prst="rect">
            <a:avLst/>
          </a:prstGeom>
        </p:spPr>
        <p:txBody>
          <a:bodyPr lIns="0" tIns="0" rIns="0" bIns="0" anchor="ctr"/>
          <a:lstStyle/>
          <a:p>
            <a:pPr algn="ctr"/>
            <a:endParaRPr/>
          </a:p>
        </p:txBody>
      </p:sp>
      <p:sp>
        <p:nvSpPr>
          <p:cNvPr id="8" name="PlaceHolder 2"/>
          <p:cNvSpPr>
            <a:spLocks noGrp="1"/>
          </p:cNvSpPr>
          <p:nvPr>
            <p:ph type="body"/>
          </p:nvPr>
        </p:nvSpPr>
        <p:spPr>
          <a:xfrm>
            <a:off x="504000" y="1326600"/>
            <a:ext cx="9071640" cy="328824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5720"/>
            <a:ext cx="9071640" cy="947160"/>
          </a:xfrm>
          <a:prstGeom prst="rect">
            <a:avLst/>
          </a:prstGeom>
        </p:spPr>
        <p:txBody>
          <a:bodyPr lIns="0" tIns="0" rIns="0" bIns="0" anchor="ctr"/>
          <a:lstStyle/>
          <a:p>
            <a:pPr algn="ctr"/>
            <a:endParaRPr/>
          </a:p>
        </p:txBody>
      </p:sp>
      <p:sp>
        <p:nvSpPr>
          <p:cNvPr id="10" name="PlaceHolder 2"/>
          <p:cNvSpPr>
            <a:spLocks noGrp="1"/>
          </p:cNvSpPr>
          <p:nvPr>
            <p:ph type="body"/>
          </p:nvPr>
        </p:nvSpPr>
        <p:spPr>
          <a:xfrm>
            <a:off x="504000" y="1326600"/>
            <a:ext cx="4426920" cy="3288240"/>
          </a:xfrm>
          <a:prstGeom prst="rect">
            <a:avLst/>
          </a:prstGeom>
        </p:spPr>
        <p:txBody>
          <a:bodyPr lIns="0" tIns="0" rIns="0" bIns="0"/>
          <a:lstStyle/>
          <a:p>
            <a:endParaRPr/>
          </a:p>
        </p:txBody>
      </p:sp>
      <p:sp>
        <p:nvSpPr>
          <p:cNvPr id="11" name="PlaceHolder 3"/>
          <p:cNvSpPr>
            <a:spLocks noGrp="1"/>
          </p:cNvSpPr>
          <p:nvPr>
            <p:ph type="body"/>
          </p:nvPr>
        </p:nvSpPr>
        <p:spPr>
          <a:xfrm>
            <a:off x="5152680" y="1326600"/>
            <a:ext cx="4426920" cy="328824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5720"/>
            <a:ext cx="9071640" cy="94716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225720"/>
            <a:ext cx="9071640" cy="439056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5720"/>
            <a:ext cx="9071640" cy="947160"/>
          </a:xfrm>
          <a:prstGeom prst="rect">
            <a:avLst/>
          </a:prstGeom>
        </p:spPr>
        <p:txBody>
          <a:bodyPr lIns="0" tIns="0" rIns="0" bIns="0" anchor="ctr"/>
          <a:lstStyle/>
          <a:p>
            <a:pPr algn="ctr"/>
            <a:endParaRPr/>
          </a:p>
        </p:txBody>
      </p:sp>
      <p:sp>
        <p:nvSpPr>
          <p:cNvPr id="15" name="PlaceHolder 2"/>
          <p:cNvSpPr>
            <a:spLocks noGrp="1"/>
          </p:cNvSpPr>
          <p:nvPr>
            <p:ph type="body"/>
          </p:nvPr>
        </p:nvSpPr>
        <p:spPr>
          <a:xfrm>
            <a:off x="504000" y="1326600"/>
            <a:ext cx="4426920" cy="1568160"/>
          </a:xfrm>
          <a:prstGeom prst="rect">
            <a:avLst/>
          </a:prstGeom>
        </p:spPr>
        <p:txBody>
          <a:bodyPr lIns="0" tIns="0" rIns="0" bIns="0"/>
          <a:lstStyle/>
          <a:p>
            <a:endParaRPr/>
          </a:p>
        </p:txBody>
      </p:sp>
      <p:sp>
        <p:nvSpPr>
          <p:cNvPr id="16" name="PlaceHolder 3"/>
          <p:cNvSpPr>
            <a:spLocks noGrp="1"/>
          </p:cNvSpPr>
          <p:nvPr>
            <p:ph type="body"/>
          </p:nvPr>
        </p:nvSpPr>
        <p:spPr>
          <a:xfrm>
            <a:off x="504000" y="3044160"/>
            <a:ext cx="4426920" cy="1568160"/>
          </a:xfrm>
          <a:prstGeom prst="rect">
            <a:avLst/>
          </a:prstGeom>
        </p:spPr>
        <p:txBody>
          <a:bodyPr lIns="0" tIns="0" rIns="0" bIns="0"/>
          <a:lstStyle/>
          <a:p>
            <a:endParaRPr/>
          </a:p>
        </p:txBody>
      </p:sp>
      <p:sp>
        <p:nvSpPr>
          <p:cNvPr id="17" name="PlaceHolder 4"/>
          <p:cNvSpPr>
            <a:spLocks noGrp="1"/>
          </p:cNvSpPr>
          <p:nvPr>
            <p:ph type="body"/>
          </p:nvPr>
        </p:nvSpPr>
        <p:spPr>
          <a:xfrm>
            <a:off x="5152680" y="1326600"/>
            <a:ext cx="4426920" cy="328824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225720"/>
            <a:ext cx="9071640" cy="947160"/>
          </a:xfrm>
          <a:prstGeom prst="rect">
            <a:avLst/>
          </a:prstGeom>
        </p:spPr>
        <p:txBody>
          <a:bodyPr lIns="0" tIns="0" rIns="0" bIns="0" anchor="ctr"/>
          <a:lstStyle/>
          <a:p>
            <a:pPr algn="ctr"/>
            <a:endParaRPr/>
          </a:p>
        </p:txBody>
      </p:sp>
      <p:sp>
        <p:nvSpPr>
          <p:cNvPr id="19" name="PlaceHolder 2"/>
          <p:cNvSpPr>
            <a:spLocks noGrp="1"/>
          </p:cNvSpPr>
          <p:nvPr>
            <p:ph type="body"/>
          </p:nvPr>
        </p:nvSpPr>
        <p:spPr>
          <a:xfrm>
            <a:off x="504000" y="1326600"/>
            <a:ext cx="4426920" cy="3288240"/>
          </a:xfrm>
          <a:prstGeom prst="rect">
            <a:avLst/>
          </a:prstGeom>
        </p:spPr>
        <p:txBody>
          <a:bodyPr lIns="0" tIns="0" rIns="0" bIns="0"/>
          <a:lstStyle/>
          <a:p>
            <a:endParaRPr/>
          </a:p>
        </p:txBody>
      </p:sp>
      <p:sp>
        <p:nvSpPr>
          <p:cNvPr id="20" name="PlaceHolder 3"/>
          <p:cNvSpPr>
            <a:spLocks noGrp="1"/>
          </p:cNvSpPr>
          <p:nvPr>
            <p:ph type="body"/>
          </p:nvPr>
        </p:nvSpPr>
        <p:spPr>
          <a:xfrm>
            <a:off x="5152680" y="1326600"/>
            <a:ext cx="4426920" cy="1568160"/>
          </a:xfrm>
          <a:prstGeom prst="rect">
            <a:avLst/>
          </a:prstGeom>
        </p:spPr>
        <p:txBody>
          <a:bodyPr lIns="0" tIns="0" rIns="0" bIns="0"/>
          <a:lstStyle/>
          <a:p>
            <a:endParaRPr/>
          </a:p>
        </p:txBody>
      </p:sp>
      <p:sp>
        <p:nvSpPr>
          <p:cNvPr id="21" name="PlaceHolder 4"/>
          <p:cNvSpPr>
            <a:spLocks noGrp="1"/>
          </p:cNvSpPr>
          <p:nvPr>
            <p:ph type="body"/>
          </p:nvPr>
        </p:nvSpPr>
        <p:spPr>
          <a:xfrm>
            <a:off x="5152680" y="3044160"/>
            <a:ext cx="4426920" cy="156816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225720"/>
            <a:ext cx="9071640" cy="947160"/>
          </a:xfrm>
          <a:prstGeom prst="rect">
            <a:avLst/>
          </a:prstGeom>
        </p:spPr>
        <p:txBody>
          <a:bodyPr lIns="0" tIns="0" rIns="0" bIns="0" anchor="ctr"/>
          <a:lstStyle/>
          <a:p>
            <a:pPr algn="ctr"/>
            <a:endParaRPr/>
          </a:p>
        </p:txBody>
      </p:sp>
      <p:sp>
        <p:nvSpPr>
          <p:cNvPr id="23" name="PlaceHolder 2"/>
          <p:cNvSpPr>
            <a:spLocks noGrp="1"/>
          </p:cNvSpPr>
          <p:nvPr>
            <p:ph type="body"/>
          </p:nvPr>
        </p:nvSpPr>
        <p:spPr>
          <a:xfrm>
            <a:off x="504000" y="1326600"/>
            <a:ext cx="4426920" cy="1568160"/>
          </a:xfrm>
          <a:prstGeom prst="rect">
            <a:avLst/>
          </a:prstGeom>
        </p:spPr>
        <p:txBody>
          <a:bodyPr lIns="0" tIns="0" rIns="0" bIns="0"/>
          <a:lstStyle/>
          <a:p>
            <a:endParaRPr/>
          </a:p>
        </p:txBody>
      </p:sp>
      <p:sp>
        <p:nvSpPr>
          <p:cNvPr id="24" name="PlaceHolder 3"/>
          <p:cNvSpPr>
            <a:spLocks noGrp="1"/>
          </p:cNvSpPr>
          <p:nvPr>
            <p:ph type="body"/>
          </p:nvPr>
        </p:nvSpPr>
        <p:spPr>
          <a:xfrm>
            <a:off x="5152680" y="1326600"/>
            <a:ext cx="4426920" cy="1568160"/>
          </a:xfrm>
          <a:prstGeom prst="rect">
            <a:avLst/>
          </a:prstGeom>
        </p:spPr>
        <p:txBody>
          <a:bodyPr lIns="0" tIns="0" rIns="0" bIns="0"/>
          <a:lstStyle/>
          <a:p>
            <a:endParaRPr/>
          </a:p>
        </p:txBody>
      </p:sp>
      <p:sp>
        <p:nvSpPr>
          <p:cNvPr id="25" name="PlaceHolder 4"/>
          <p:cNvSpPr>
            <a:spLocks noGrp="1"/>
          </p:cNvSpPr>
          <p:nvPr>
            <p:ph type="body"/>
          </p:nvPr>
        </p:nvSpPr>
        <p:spPr>
          <a:xfrm>
            <a:off x="504000" y="3044160"/>
            <a:ext cx="9071640" cy="156816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5720"/>
            <a:ext cx="9071640" cy="946800"/>
          </a:xfrm>
          <a:prstGeom prst="rect">
            <a:avLst/>
          </a:prstGeom>
        </p:spPr>
        <p:txBody>
          <a:bodyPr lIns="0" tIns="0" rIns="0" bIns="0" anchor="ctr"/>
          <a:lstStyle/>
          <a:p>
            <a:pPr algn="ctr"/>
            <a:r>
              <a:rPr lang="en-US" sz="3300">
                <a:latin typeface="Arial"/>
              </a:rPr>
              <a:t>Click to edit the title text format</a:t>
            </a:r>
            <a:endParaRPr/>
          </a:p>
        </p:txBody>
      </p:sp>
      <p:sp>
        <p:nvSpPr>
          <p:cNvPr id="6" name="PlaceHolder 2"/>
          <p:cNvSpPr>
            <a:spLocks noGrp="1"/>
          </p:cNvSpPr>
          <p:nvPr>
            <p:ph type="body"/>
          </p:nvPr>
        </p:nvSpPr>
        <p:spPr>
          <a:xfrm>
            <a:off x="504000" y="1326600"/>
            <a:ext cx="9071640" cy="3288240"/>
          </a:xfrm>
          <a:prstGeom prst="rect">
            <a:avLst/>
          </a:prstGeom>
        </p:spPr>
        <p:txBody>
          <a:bodyPr lIns="0" tIns="0" rIns="0" bIns="0"/>
          <a:lstStyle/>
          <a:p>
            <a:pPr>
              <a:buSzPct val="45000"/>
              <a:buFont typeface="StarSymbol"/>
              <a:buChar char=""/>
            </a:pPr>
            <a:r>
              <a:rPr lang="en-US" sz="2400">
                <a:latin typeface="Arial"/>
              </a:rPr>
              <a:t>Click to edit the outline text format</a:t>
            </a:r>
            <a:endParaRPr/>
          </a:p>
          <a:p>
            <a:pPr lvl="1">
              <a:buSzPct val="75000"/>
              <a:buFont typeface="StarSymbol"/>
              <a:buChar char=""/>
            </a:pPr>
            <a:r>
              <a:rPr lang="en-US" sz="2100">
                <a:latin typeface="Arial"/>
              </a:rPr>
              <a:t>Second Outline Level</a:t>
            </a:r>
            <a:endParaRPr/>
          </a:p>
          <a:p>
            <a:pPr lvl="2">
              <a:buSzPct val="45000"/>
              <a:buFont typeface="StarSymbol"/>
              <a:buChar char=""/>
            </a:pPr>
            <a:r>
              <a:rPr lang="en-US">
                <a:latin typeface="Arial"/>
              </a:rPr>
              <a:t>Third Outline Level</a:t>
            </a:r>
            <a:endParaRPr/>
          </a:p>
          <a:p>
            <a:pPr lvl="3">
              <a:buSzPct val="75000"/>
              <a:buFont typeface="StarSymbol"/>
              <a:buChar char=""/>
            </a:pPr>
            <a:r>
              <a:rPr lang="en-US" sz="1500">
                <a:latin typeface="Arial"/>
              </a:rPr>
              <a:t>Fourth Outline Level</a:t>
            </a:r>
            <a:endParaRPr/>
          </a:p>
          <a:p>
            <a:pPr lvl="4">
              <a:buSzPct val="45000"/>
              <a:buFont typeface="StarSymbol"/>
              <a:buChar char=""/>
            </a:pPr>
            <a:r>
              <a:rPr lang="en-US" sz="1500">
                <a:latin typeface="Arial"/>
              </a:rPr>
              <a:t>Fifth Outline Level</a:t>
            </a:r>
            <a:endParaRPr/>
          </a:p>
          <a:p>
            <a:pPr lvl="5">
              <a:buSzPct val="45000"/>
              <a:buFont typeface="StarSymbol"/>
              <a:buChar char=""/>
            </a:pPr>
            <a:r>
              <a:rPr lang="en-US" sz="1500">
                <a:latin typeface="Arial"/>
              </a:rPr>
              <a:t>Sixth Outline Level</a:t>
            </a:r>
            <a:endParaRPr/>
          </a:p>
          <a:p>
            <a:pPr lvl="6">
              <a:buSzPct val="45000"/>
              <a:buFont typeface="StarSymbol"/>
              <a:buChar char=""/>
            </a:pPr>
            <a:r>
              <a:rPr lang="en-US" sz="1500">
                <a:latin typeface="Arial"/>
              </a:rPr>
              <a:t>Seventh Outline Level</a:t>
            </a:r>
            <a:endParaRPr/>
          </a:p>
        </p:txBody>
      </p:sp>
      <p:sp>
        <p:nvSpPr>
          <p:cNvPr id="2" name="PlaceHolder 3"/>
          <p:cNvSpPr>
            <a:spLocks noGrp="1"/>
          </p:cNvSpPr>
          <p:nvPr>
            <p:ph type="dt"/>
          </p:nvPr>
        </p:nvSpPr>
        <p:spPr>
          <a:xfrm>
            <a:off x="504000" y="5165280"/>
            <a:ext cx="2348280" cy="390960"/>
          </a:xfrm>
          <a:prstGeom prst="rect">
            <a:avLst/>
          </a:prstGeom>
        </p:spPr>
        <p:txBody>
          <a:bodyPr lIns="0" tIns="0" rIns="0" bIns="0"/>
          <a:lstStyle/>
          <a:p>
            <a:r>
              <a:rPr lang="en-US" sz="1400">
                <a:latin typeface="Times New Roman"/>
              </a:rPr>
              <a:t>&lt;date/time&gt;</a:t>
            </a:r>
            <a:endParaRPr/>
          </a:p>
        </p:txBody>
      </p:sp>
      <p:sp>
        <p:nvSpPr>
          <p:cNvPr id="3" name="PlaceHolder 4"/>
          <p:cNvSpPr>
            <a:spLocks noGrp="1"/>
          </p:cNvSpPr>
          <p:nvPr>
            <p:ph type="ftr"/>
          </p:nvPr>
        </p:nvSpPr>
        <p:spPr>
          <a:xfrm>
            <a:off x="3447360" y="5165280"/>
            <a:ext cx="3195000" cy="390960"/>
          </a:xfrm>
          <a:prstGeom prst="rect">
            <a:avLst/>
          </a:prstGeom>
        </p:spPr>
        <p:txBody>
          <a:bodyPr lIns="0" tIns="0" rIns="0" bIns="0"/>
          <a:lstStyle/>
          <a:p>
            <a:pPr algn="ctr"/>
            <a:r>
              <a:rPr lang="en-US" sz="1400">
                <a:latin typeface="Times New Roman"/>
              </a:rPr>
              <a:t>&lt;footer&gt;</a:t>
            </a:r>
            <a:endParaRPr/>
          </a:p>
        </p:txBody>
      </p:sp>
      <p:sp>
        <p:nvSpPr>
          <p:cNvPr id="4" name="PlaceHolder 5"/>
          <p:cNvSpPr>
            <a:spLocks noGrp="1"/>
          </p:cNvSpPr>
          <p:nvPr>
            <p:ph type="sldNum"/>
          </p:nvPr>
        </p:nvSpPr>
        <p:spPr>
          <a:xfrm>
            <a:off x="7227360" y="5165280"/>
            <a:ext cx="2348280" cy="390960"/>
          </a:xfrm>
          <a:prstGeom prst="rect">
            <a:avLst/>
          </a:prstGeom>
        </p:spPr>
        <p:txBody>
          <a:bodyPr lIns="0" tIns="0" rIns="0" bIns="0"/>
          <a:lstStyle/>
          <a:p>
            <a:pPr algn="r"/>
            <a:fld id="{604D43ED-D588-45F8-AD29-3392A86B575B}" type="slidenum">
              <a:rPr lang="en-US" sz="1400">
                <a:latin typeface="Times New Roman"/>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dirty="0" smtClean="0"/>
              <a:t>Beam test status update</a:t>
            </a:r>
            <a:endParaRPr lang="en-US" dirty="0"/>
          </a:p>
        </p:txBody>
      </p:sp>
      <p:sp>
        <p:nvSpPr>
          <p:cNvPr id="3" name="副标题 2"/>
          <p:cNvSpPr>
            <a:spLocks noGrp="1"/>
          </p:cNvSpPr>
          <p:nvPr>
            <p:ph type="subTitle" idx="1"/>
          </p:nvPr>
        </p:nvSpPr>
        <p:spPr/>
        <p:txBody>
          <a:bodyPr/>
          <a:lstStyle/>
          <a:p>
            <a:r>
              <a:rPr lang="en-US" dirty="0" smtClean="0"/>
              <a:t>12/08</a:t>
            </a:r>
            <a:r>
              <a:rPr lang="en-US" altLang="zh-CN" dirty="0" smtClean="0"/>
              <a:t>/2016</a:t>
            </a:r>
          </a:p>
          <a:p>
            <a:r>
              <a:rPr lang="en-US" dirty="0" smtClean="0"/>
              <a:t>Ye Tian</a:t>
            </a:r>
            <a:r>
              <a:rPr lang="en-US" dirty="0"/>
              <a:t>,</a:t>
            </a:r>
            <a:r>
              <a:rPr lang="en-US" dirty="0" smtClean="0"/>
              <a:t>   </a:t>
            </a:r>
            <a:r>
              <a:rPr lang="en-US" altLang="zh-CN" dirty="0" smtClean="0"/>
              <a:t>SDU</a:t>
            </a:r>
            <a:endParaRPr lang="en-US" dirty="0" smtClean="0"/>
          </a:p>
          <a:p>
            <a:r>
              <a:rPr lang="en-US" dirty="0" smtClean="0"/>
              <a:t>Vincent </a:t>
            </a:r>
            <a:r>
              <a:rPr lang="en-US" dirty="0" err="1" smtClean="0"/>
              <a:t>Sulkosky</a:t>
            </a:r>
            <a:r>
              <a:rPr lang="en-US" dirty="0" smtClean="0"/>
              <a:t>,  UVA</a:t>
            </a:r>
          </a:p>
          <a:p>
            <a:endParaRPr lang="en-US" dirty="0"/>
          </a:p>
        </p:txBody>
      </p:sp>
    </p:spTree>
    <p:extLst>
      <p:ext uri="{BB962C8B-B14F-4D97-AF65-F5344CB8AC3E}">
        <p14:creationId xmlns:p14="http://schemas.microsoft.com/office/powerpoint/2010/main" val="2673825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Shape 1"/>
          <p:cNvSpPr txBox="1"/>
          <p:nvPr/>
        </p:nvSpPr>
        <p:spPr>
          <a:xfrm>
            <a:off x="504000" y="225720"/>
            <a:ext cx="9071640" cy="946800"/>
          </a:xfrm>
          <a:prstGeom prst="rect">
            <a:avLst/>
          </a:prstGeom>
        </p:spPr>
        <p:txBody>
          <a:bodyPr lIns="0" tIns="0" rIns="0" bIns="0" anchor="ctr"/>
          <a:lstStyle/>
          <a:p>
            <a:pPr algn="ctr"/>
            <a:r>
              <a:rPr lang="en-US" sz="3300" dirty="0" smtClean="0">
                <a:latin typeface="Arial"/>
              </a:rPr>
              <a:t>SPD&gt;300&amp;SPD&lt;1000</a:t>
            </a:r>
            <a:endParaRPr dirty="0"/>
          </a:p>
        </p:txBody>
      </p:sp>
      <p:sp>
        <p:nvSpPr>
          <p:cNvPr id="66" name="TextShape 2"/>
          <p:cNvSpPr txBox="1"/>
          <p:nvPr/>
        </p:nvSpPr>
        <p:spPr>
          <a:xfrm>
            <a:off x="504000" y="1326600"/>
            <a:ext cx="9071640" cy="3288240"/>
          </a:xfrm>
          <a:prstGeom prst="rect">
            <a:avLst/>
          </a:prstGeom>
        </p:spPr>
        <p:txBody>
          <a:bodyPr lIns="0" tIns="0" rIns="0" bIns="0"/>
          <a:lstStyle/>
          <a:p>
            <a:endParaRPr/>
          </a:p>
        </p:txBody>
      </p:sp>
      <p:pic>
        <p:nvPicPr>
          <p:cNvPr id="67" name="图片 66"/>
          <p:cNvPicPr/>
          <p:nvPr/>
        </p:nvPicPr>
        <p:blipFill>
          <a:blip r:embed="rId2"/>
          <a:stretch>
            <a:fillRect/>
          </a:stretch>
        </p:blipFill>
        <p:spPr>
          <a:xfrm>
            <a:off x="1302120" y="1134720"/>
            <a:ext cx="7933320" cy="4077360"/>
          </a:xfrm>
          <a:prstGeom prst="rect">
            <a:avLst/>
          </a:prstGeom>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2"/>
          <a:stretch>
            <a:fillRect/>
          </a:stretch>
        </p:blipFill>
        <p:spPr>
          <a:xfrm>
            <a:off x="248567" y="3249150"/>
            <a:ext cx="2965858" cy="2227834"/>
          </a:xfrm>
          <a:prstGeom prst="rect">
            <a:avLst/>
          </a:prstGeom>
        </p:spPr>
      </p:pic>
      <p:sp>
        <p:nvSpPr>
          <p:cNvPr id="2" name="标题 1"/>
          <p:cNvSpPr>
            <a:spLocks noGrp="1"/>
          </p:cNvSpPr>
          <p:nvPr>
            <p:ph type="title"/>
          </p:nvPr>
        </p:nvSpPr>
        <p:spPr/>
        <p:txBody>
          <a:bodyPr/>
          <a:lstStyle/>
          <a:p>
            <a:r>
              <a:rPr lang="en-US" dirty="0" smtClean="0"/>
              <a:t>Radiation damage</a:t>
            </a:r>
            <a:endParaRPr lang="en-US" dirty="0"/>
          </a:p>
        </p:txBody>
      </p:sp>
      <p:pic>
        <p:nvPicPr>
          <p:cNvPr id="6" name="图片 5"/>
          <p:cNvPicPr>
            <a:picLocks noChangeAspect="1"/>
          </p:cNvPicPr>
          <p:nvPr/>
        </p:nvPicPr>
        <p:blipFill>
          <a:blip r:embed="rId3"/>
          <a:stretch>
            <a:fillRect/>
          </a:stretch>
        </p:blipFill>
        <p:spPr>
          <a:xfrm>
            <a:off x="3357112" y="3179136"/>
            <a:ext cx="3365415" cy="2332554"/>
          </a:xfrm>
          <a:prstGeom prst="rect">
            <a:avLst/>
          </a:prstGeom>
        </p:spPr>
      </p:pic>
      <p:sp>
        <p:nvSpPr>
          <p:cNvPr id="3" name="文本占位符 2"/>
          <p:cNvSpPr>
            <a:spLocks noGrp="1"/>
          </p:cNvSpPr>
          <p:nvPr>
            <p:ph type="body"/>
          </p:nvPr>
        </p:nvSpPr>
        <p:spPr>
          <a:xfrm>
            <a:off x="504000" y="1401028"/>
            <a:ext cx="9071640" cy="3288240"/>
          </a:xfrm>
        </p:spPr>
        <p:txBody>
          <a:bodyPr/>
          <a:lstStyle/>
          <a:p>
            <a:r>
              <a:rPr lang="en-US" dirty="0" smtClean="0"/>
              <a:t>11/27 11/30 12/02</a:t>
            </a:r>
            <a:endParaRPr lang="en-US" dirty="0"/>
          </a:p>
        </p:txBody>
      </p:sp>
      <p:sp>
        <p:nvSpPr>
          <p:cNvPr id="5" name="文本框 4"/>
          <p:cNvSpPr txBox="1"/>
          <p:nvPr/>
        </p:nvSpPr>
        <p:spPr>
          <a:xfrm>
            <a:off x="1072278" y="3572540"/>
            <a:ext cx="1318437" cy="369332"/>
          </a:xfrm>
          <a:prstGeom prst="rect">
            <a:avLst/>
          </a:prstGeom>
          <a:noFill/>
        </p:spPr>
        <p:txBody>
          <a:bodyPr wrap="square" rtlCol="0">
            <a:spAutoFit/>
          </a:bodyPr>
          <a:lstStyle/>
          <a:p>
            <a:r>
              <a:rPr lang="en-US" dirty="0" smtClean="0"/>
              <a:t>Peak:6269</a:t>
            </a:r>
            <a:endParaRPr lang="en-US" dirty="0"/>
          </a:p>
        </p:txBody>
      </p:sp>
      <p:sp>
        <p:nvSpPr>
          <p:cNvPr id="7" name="文本框 6"/>
          <p:cNvSpPr txBox="1"/>
          <p:nvPr/>
        </p:nvSpPr>
        <p:spPr>
          <a:xfrm>
            <a:off x="4263656" y="3572540"/>
            <a:ext cx="1690577" cy="369332"/>
          </a:xfrm>
          <a:prstGeom prst="rect">
            <a:avLst/>
          </a:prstGeom>
          <a:noFill/>
        </p:spPr>
        <p:txBody>
          <a:bodyPr wrap="square" rtlCol="0">
            <a:spAutoFit/>
          </a:bodyPr>
          <a:lstStyle/>
          <a:p>
            <a:r>
              <a:rPr lang="en-US" dirty="0" smtClean="0"/>
              <a:t>Peak:6060</a:t>
            </a:r>
            <a:endParaRPr lang="en-US" dirty="0"/>
          </a:p>
        </p:txBody>
      </p:sp>
      <p:pic>
        <p:nvPicPr>
          <p:cNvPr id="9" name="图片 8"/>
          <p:cNvPicPr>
            <a:picLocks noChangeAspect="1"/>
          </p:cNvPicPr>
          <p:nvPr/>
        </p:nvPicPr>
        <p:blipFill>
          <a:blip r:embed="rId4"/>
          <a:stretch>
            <a:fillRect/>
          </a:stretch>
        </p:blipFill>
        <p:spPr>
          <a:xfrm>
            <a:off x="6608344" y="3179136"/>
            <a:ext cx="3296904" cy="2297848"/>
          </a:xfrm>
          <a:prstGeom prst="rect">
            <a:avLst/>
          </a:prstGeom>
        </p:spPr>
      </p:pic>
      <p:sp>
        <p:nvSpPr>
          <p:cNvPr id="12" name="文本框 11"/>
          <p:cNvSpPr txBox="1"/>
          <p:nvPr/>
        </p:nvSpPr>
        <p:spPr>
          <a:xfrm>
            <a:off x="7444668" y="3512657"/>
            <a:ext cx="1275907" cy="369332"/>
          </a:xfrm>
          <a:prstGeom prst="rect">
            <a:avLst/>
          </a:prstGeom>
          <a:noFill/>
        </p:spPr>
        <p:txBody>
          <a:bodyPr wrap="square" rtlCol="0">
            <a:spAutoFit/>
          </a:bodyPr>
          <a:lstStyle/>
          <a:p>
            <a:r>
              <a:rPr lang="en-US" dirty="0" smtClean="0"/>
              <a:t>Peak:5250</a:t>
            </a:r>
            <a:endParaRPr lang="en-US" dirty="0"/>
          </a:p>
        </p:txBody>
      </p:sp>
    </p:spTree>
    <p:extLst>
      <p:ext uri="{BB962C8B-B14F-4D97-AF65-F5344CB8AC3E}">
        <p14:creationId xmlns:p14="http://schemas.microsoft.com/office/powerpoint/2010/main" val="3836690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THU module</a:t>
            </a:r>
            <a:endParaRPr lang="en-US" dirty="0"/>
          </a:p>
        </p:txBody>
      </p:sp>
      <p:sp>
        <p:nvSpPr>
          <p:cNvPr id="3" name="文本占位符 2"/>
          <p:cNvSpPr>
            <a:spLocks noGrp="1"/>
          </p:cNvSpPr>
          <p:nvPr>
            <p:ph type="body"/>
          </p:nvPr>
        </p:nvSpPr>
        <p:spPr/>
        <p:txBody>
          <a:bodyPr/>
          <a:lstStyle/>
          <a:p>
            <a:endParaRPr lang="en-US"/>
          </a:p>
        </p:txBody>
      </p:sp>
      <p:pic>
        <p:nvPicPr>
          <p:cNvPr id="4" name="图片 3"/>
          <p:cNvPicPr>
            <a:picLocks noChangeAspect="1"/>
          </p:cNvPicPr>
          <p:nvPr/>
        </p:nvPicPr>
        <p:blipFill>
          <a:blip r:embed="rId2"/>
          <a:stretch>
            <a:fillRect/>
          </a:stretch>
        </p:blipFill>
        <p:spPr>
          <a:xfrm>
            <a:off x="1679944" y="1439215"/>
            <a:ext cx="6984028" cy="4146274"/>
          </a:xfrm>
          <a:prstGeom prst="rect">
            <a:avLst/>
          </a:prstGeom>
        </p:spPr>
      </p:pic>
    </p:spTree>
    <p:extLst>
      <p:ext uri="{BB962C8B-B14F-4D97-AF65-F5344CB8AC3E}">
        <p14:creationId xmlns:p14="http://schemas.microsoft.com/office/powerpoint/2010/main" val="1534290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127050" y="808074"/>
            <a:ext cx="7878727" cy="3970318"/>
          </a:xfrm>
          <a:prstGeom prst="rect">
            <a:avLst/>
          </a:prstGeom>
          <a:noFill/>
        </p:spPr>
        <p:txBody>
          <a:bodyPr wrap="square" rtlCol="0">
            <a:spAutoFit/>
          </a:bodyPr>
          <a:lstStyle/>
          <a:p>
            <a:r>
              <a:rPr lang="en-US" altLang="zh-CN" dirty="0" smtClean="0"/>
              <a:t>General test status update</a:t>
            </a:r>
            <a:r>
              <a:rPr lang="en-US" altLang="zh-CN" dirty="0" smtClean="0"/>
              <a:t>:</a:t>
            </a:r>
          </a:p>
          <a:p>
            <a:endParaRPr lang="en-US" altLang="zh-CN" dirty="0"/>
          </a:p>
          <a:p>
            <a:pPr marL="285750" indent="-285750">
              <a:buFont typeface="Arial" panose="020B0604020202020204" pitchFamily="34" charset="0"/>
              <a:buChar char="•"/>
            </a:pPr>
            <a:r>
              <a:rPr lang="en-US" altLang="zh-CN" dirty="0" smtClean="0"/>
              <a:t>R</a:t>
            </a:r>
            <a:r>
              <a:rPr lang="en-US" altLang="zh-CN" dirty="0" smtClean="0"/>
              <a:t>outer crashed on last Sunday, we replace it with a new router, but after solving that, the data taking computer can’t connect to internet which maybe something wrong with MAC address, and we don’t have enough time to deal with it. We will try to solve it next Monday when the access is available.</a:t>
            </a:r>
          </a:p>
          <a:p>
            <a:pPr marL="285750" indent="-285750">
              <a:buFont typeface="Arial" panose="020B0604020202020204" pitchFamily="34" charset="0"/>
              <a:buChar char="•"/>
            </a:pPr>
            <a:endParaRPr lang="en-US" altLang="zh-CN" dirty="0"/>
          </a:p>
          <a:p>
            <a:pPr marL="285750" indent="-285750">
              <a:buFont typeface="Arial" panose="020B0604020202020204" pitchFamily="34" charset="0"/>
              <a:buChar char="•"/>
            </a:pPr>
            <a:r>
              <a:rPr lang="en-US" altLang="zh-CN" dirty="0" smtClean="0"/>
              <a:t>Could run tracking analysis script that got from </a:t>
            </a:r>
            <a:r>
              <a:rPr lang="en-US" altLang="zh-CN" dirty="0" err="1" smtClean="0"/>
              <a:t>Danning</a:t>
            </a:r>
            <a:r>
              <a:rPr lang="en-US" altLang="zh-CN" dirty="0" smtClean="0"/>
              <a:t>, and I’m still working with </a:t>
            </a:r>
            <a:r>
              <a:rPr lang="en-US" altLang="zh-CN" dirty="0" err="1" smtClean="0"/>
              <a:t>Danning</a:t>
            </a:r>
            <a:r>
              <a:rPr lang="en-US" altLang="zh-CN" dirty="0" smtClean="0"/>
              <a:t>’ help to understand and make sure the output.</a:t>
            </a:r>
          </a:p>
          <a:p>
            <a:pPr marL="285750" indent="-285750">
              <a:buFont typeface="Arial" panose="020B0604020202020204" pitchFamily="34" charset="0"/>
              <a:buChar char="•"/>
            </a:pPr>
            <a:endParaRPr lang="en-US" altLang="zh-CN" dirty="0"/>
          </a:p>
          <a:p>
            <a:pPr marL="285750" indent="-285750">
              <a:buFont typeface="Arial" panose="020B0604020202020204" pitchFamily="34" charset="0"/>
              <a:buChar char="•"/>
            </a:pPr>
            <a:r>
              <a:rPr lang="en-US" altLang="zh-CN" dirty="0" smtClean="0"/>
              <a:t>Radiation damage….. Try to make sure</a:t>
            </a:r>
            <a:endParaRPr lang="en-US" altLang="zh-CN" dirty="0" smtClean="0"/>
          </a:p>
          <a:p>
            <a:endParaRPr lang="en-US" altLang="zh-CN" dirty="0"/>
          </a:p>
          <a:p>
            <a:endParaRPr lang="en-US" altLang="zh-CN" dirty="0" smtClean="0"/>
          </a:p>
        </p:txBody>
      </p:sp>
    </p:spTree>
    <p:extLst>
      <p:ext uri="{BB962C8B-B14F-4D97-AF65-F5344CB8AC3E}">
        <p14:creationId xmlns:p14="http://schemas.microsoft.com/office/powerpoint/2010/main" val="2073654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Shape 1"/>
          <p:cNvSpPr txBox="1"/>
          <p:nvPr/>
        </p:nvSpPr>
        <p:spPr>
          <a:xfrm>
            <a:off x="504000" y="225720"/>
            <a:ext cx="9071640" cy="946800"/>
          </a:xfrm>
          <a:prstGeom prst="rect">
            <a:avLst/>
          </a:prstGeom>
        </p:spPr>
        <p:txBody>
          <a:bodyPr lIns="0" tIns="0" rIns="0" bIns="0" anchor="ctr"/>
          <a:lstStyle/>
          <a:p>
            <a:pPr algn="ctr"/>
            <a:endParaRPr/>
          </a:p>
        </p:txBody>
      </p:sp>
      <p:sp>
        <p:nvSpPr>
          <p:cNvPr id="42" name="TextShape 2"/>
          <p:cNvSpPr txBox="1"/>
          <p:nvPr/>
        </p:nvSpPr>
        <p:spPr>
          <a:xfrm>
            <a:off x="504000" y="1326600"/>
            <a:ext cx="9071640" cy="3288240"/>
          </a:xfrm>
          <a:prstGeom prst="rect">
            <a:avLst/>
          </a:prstGeom>
        </p:spPr>
        <p:txBody>
          <a:bodyPr lIns="0" tIns="0" rIns="0" bIns="0"/>
          <a:lstStyle/>
          <a:p>
            <a:endParaRPr/>
          </a:p>
        </p:txBody>
      </p:sp>
      <p:pic>
        <p:nvPicPr>
          <p:cNvPr id="43" name="图片 42"/>
          <p:cNvPicPr/>
          <p:nvPr/>
        </p:nvPicPr>
        <p:blipFill>
          <a:blip r:embed="rId2"/>
          <a:stretch>
            <a:fillRect/>
          </a:stretch>
        </p:blipFill>
        <p:spPr>
          <a:xfrm>
            <a:off x="1339703" y="1754372"/>
            <a:ext cx="7230139" cy="3496806"/>
          </a:xfrm>
          <a:prstGeom prst="rect">
            <a:avLst/>
          </a:prstGeom>
          <a:ln>
            <a:noFill/>
          </a:ln>
        </p:spPr>
      </p:pic>
      <p:sp>
        <p:nvSpPr>
          <p:cNvPr id="2" name="文本框 1"/>
          <p:cNvSpPr txBox="1"/>
          <p:nvPr/>
        </p:nvSpPr>
        <p:spPr>
          <a:xfrm>
            <a:off x="802746" y="432671"/>
            <a:ext cx="8474148" cy="1200329"/>
          </a:xfrm>
          <a:prstGeom prst="rect">
            <a:avLst/>
          </a:prstGeom>
          <a:noFill/>
        </p:spPr>
        <p:txBody>
          <a:bodyPr wrap="square" rtlCol="0">
            <a:spAutoFit/>
          </a:bodyPr>
          <a:lstStyle/>
          <a:p>
            <a:r>
              <a:rPr lang="en-US" dirty="0" smtClean="0"/>
              <a:t>THU module Integral signal distribution (run 387, only three shashlik in trigger)</a:t>
            </a:r>
          </a:p>
          <a:p>
            <a:endParaRPr lang="en-US" dirty="0" smtClean="0"/>
          </a:p>
          <a:p>
            <a:pPr marL="285750" indent="-285750">
              <a:buFont typeface="Arial" panose="020B0604020202020204" pitchFamily="34" charset="0"/>
              <a:buChar char="•"/>
            </a:pPr>
            <a:r>
              <a:rPr lang="en-US" dirty="0" smtClean="0"/>
              <a:t>Red: </a:t>
            </a:r>
            <a:r>
              <a:rPr lang="en-US" dirty="0"/>
              <a:t>THU module Integral signal distribution </a:t>
            </a:r>
            <a:endParaRPr lang="en-US" dirty="0" smtClean="0"/>
          </a:p>
          <a:p>
            <a:pPr marL="285750" indent="-285750">
              <a:buFont typeface="Arial" panose="020B0604020202020204" pitchFamily="34" charset="0"/>
              <a:buChar char="•"/>
            </a:pPr>
            <a:r>
              <a:rPr lang="en-US" dirty="0" smtClean="0"/>
              <a:t>Blue: Sum of three shashlik module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图片 43"/>
          <p:cNvPicPr/>
          <p:nvPr/>
        </p:nvPicPr>
        <p:blipFill>
          <a:blip r:embed="rId2"/>
          <a:stretch>
            <a:fillRect/>
          </a:stretch>
        </p:blipFill>
        <p:spPr>
          <a:xfrm>
            <a:off x="91440" y="2396880"/>
            <a:ext cx="4416765" cy="3089520"/>
          </a:xfrm>
          <a:prstGeom prst="rect">
            <a:avLst/>
          </a:prstGeom>
          <a:ln>
            <a:noFill/>
          </a:ln>
        </p:spPr>
      </p:pic>
      <p:sp>
        <p:nvSpPr>
          <p:cNvPr id="45" name="TextShape 1"/>
          <p:cNvSpPr txBox="1"/>
          <p:nvPr/>
        </p:nvSpPr>
        <p:spPr>
          <a:xfrm>
            <a:off x="504000" y="225720"/>
            <a:ext cx="9071640" cy="946800"/>
          </a:xfrm>
          <a:prstGeom prst="rect">
            <a:avLst/>
          </a:prstGeom>
        </p:spPr>
        <p:txBody>
          <a:bodyPr lIns="0" tIns="0" rIns="0" bIns="0" anchor="ctr"/>
          <a:lstStyle/>
          <a:p>
            <a:pPr algn="ctr"/>
            <a:endParaRPr/>
          </a:p>
        </p:txBody>
      </p:sp>
      <p:sp>
        <p:nvSpPr>
          <p:cNvPr id="46" name="TextShape 2"/>
          <p:cNvSpPr txBox="1"/>
          <p:nvPr/>
        </p:nvSpPr>
        <p:spPr>
          <a:xfrm>
            <a:off x="504000" y="1326600"/>
            <a:ext cx="9071640" cy="3288240"/>
          </a:xfrm>
          <a:prstGeom prst="rect">
            <a:avLst/>
          </a:prstGeom>
        </p:spPr>
        <p:txBody>
          <a:bodyPr lIns="0" tIns="0" rIns="0" bIns="0"/>
          <a:lstStyle/>
          <a:p>
            <a:endParaRPr/>
          </a:p>
        </p:txBody>
      </p:sp>
      <p:pic>
        <p:nvPicPr>
          <p:cNvPr id="47" name="图片 46"/>
          <p:cNvPicPr/>
          <p:nvPr/>
        </p:nvPicPr>
        <p:blipFill>
          <a:blip r:embed="rId3"/>
          <a:stretch>
            <a:fillRect/>
          </a:stretch>
        </p:blipFill>
        <p:spPr>
          <a:xfrm>
            <a:off x="4508205" y="2396880"/>
            <a:ext cx="5479995" cy="3089520"/>
          </a:xfrm>
          <a:prstGeom prst="rect">
            <a:avLst/>
          </a:prstGeom>
          <a:ln>
            <a:noFill/>
          </a:ln>
        </p:spPr>
      </p:pic>
      <p:sp>
        <p:nvSpPr>
          <p:cNvPr id="2" name="文本框 1"/>
          <p:cNvSpPr txBox="1"/>
          <p:nvPr/>
        </p:nvSpPr>
        <p:spPr>
          <a:xfrm>
            <a:off x="1318436" y="435935"/>
            <a:ext cx="7995685" cy="1292662"/>
          </a:xfrm>
          <a:prstGeom prst="rect">
            <a:avLst/>
          </a:prstGeom>
          <a:noFill/>
        </p:spPr>
        <p:txBody>
          <a:bodyPr wrap="square" rtlCol="0">
            <a:spAutoFit/>
          </a:bodyPr>
          <a:lstStyle/>
          <a:p>
            <a:r>
              <a:rPr lang="en-US" sz="2400" b="1" dirty="0" smtClean="0"/>
              <a:t>THU module</a:t>
            </a:r>
          </a:p>
          <a:p>
            <a:endParaRPr lang="en-US" dirty="0"/>
          </a:p>
          <a:p>
            <a:pPr marL="285750" indent="-285750">
              <a:buFont typeface="Arial" panose="020B0604020202020204" pitchFamily="34" charset="0"/>
              <a:buChar char="•"/>
            </a:pPr>
            <a:r>
              <a:rPr lang="en-US" dirty="0" smtClean="0"/>
              <a:t>For 2D distribution, x axis shashlik signal, y axis is </a:t>
            </a:r>
            <a:r>
              <a:rPr lang="en-US" dirty="0" err="1" smtClean="0"/>
              <a:t>preshower</a:t>
            </a:r>
            <a:r>
              <a:rPr lang="en-US" dirty="0" smtClean="0"/>
              <a:t> signal </a:t>
            </a:r>
          </a:p>
          <a:p>
            <a:pPr marL="285750" indent="-285750">
              <a:buFont typeface="Arial" panose="020B0604020202020204" pitchFamily="34" charset="0"/>
              <a:buChar char="•"/>
            </a:pPr>
            <a:r>
              <a:rPr lang="en-US" dirty="0" smtClean="0"/>
              <a:t>The first peak should be noise, but it’s OK to separate noise.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Shape 1"/>
          <p:cNvSpPr txBox="1"/>
          <p:nvPr/>
        </p:nvSpPr>
        <p:spPr>
          <a:xfrm>
            <a:off x="504000" y="225720"/>
            <a:ext cx="9071640" cy="946800"/>
          </a:xfrm>
          <a:prstGeom prst="rect">
            <a:avLst/>
          </a:prstGeom>
        </p:spPr>
        <p:txBody>
          <a:bodyPr lIns="0" tIns="0" rIns="0" bIns="0" anchor="ctr"/>
          <a:lstStyle/>
          <a:p>
            <a:pPr algn="ctr"/>
            <a:endParaRPr/>
          </a:p>
        </p:txBody>
      </p:sp>
      <p:sp>
        <p:nvSpPr>
          <p:cNvPr id="49" name="TextShape 2"/>
          <p:cNvSpPr txBox="1"/>
          <p:nvPr/>
        </p:nvSpPr>
        <p:spPr>
          <a:xfrm>
            <a:off x="504000" y="1326600"/>
            <a:ext cx="9071640" cy="3288240"/>
          </a:xfrm>
          <a:prstGeom prst="rect">
            <a:avLst/>
          </a:prstGeom>
        </p:spPr>
        <p:txBody>
          <a:bodyPr lIns="0" tIns="0" rIns="0" bIns="0"/>
          <a:lstStyle/>
          <a:p>
            <a:endParaRPr/>
          </a:p>
        </p:txBody>
      </p:sp>
      <p:pic>
        <p:nvPicPr>
          <p:cNvPr id="50" name="图片 49"/>
          <p:cNvPicPr/>
          <p:nvPr/>
        </p:nvPicPr>
        <p:blipFill>
          <a:blip r:embed="rId2"/>
          <a:stretch>
            <a:fillRect/>
          </a:stretch>
        </p:blipFill>
        <p:spPr>
          <a:xfrm>
            <a:off x="365760" y="2371060"/>
            <a:ext cx="4599645" cy="3014180"/>
          </a:xfrm>
          <a:prstGeom prst="rect">
            <a:avLst/>
          </a:prstGeom>
          <a:ln>
            <a:noFill/>
          </a:ln>
        </p:spPr>
      </p:pic>
      <p:pic>
        <p:nvPicPr>
          <p:cNvPr id="51" name="图片 50"/>
          <p:cNvPicPr/>
          <p:nvPr/>
        </p:nvPicPr>
        <p:blipFill>
          <a:blip r:embed="rId3"/>
          <a:stretch>
            <a:fillRect/>
          </a:stretch>
        </p:blipFill>
        <p:spPr>
          <a:xfrm>
            <a:off x="4965405" y="2371060"/>
            <a:ext cx="5030042" cy="2974990"/>
          </a:xfrm>
          <a:prstGeom prst="rect">
            <a:avLst/>
          </a:prstGeom>
          <a:ln>
            <a:noFill/>
          </a:ln>
        </p:spPr>
      </p:pic>
      <p:sp>
        <p:nvSpPr>
          <p:cNvPr id="2" name="文本框 1"/>
          <p:cNvSpPr txBox="1"/>
          <p:nvPr/>
        </p:nvSpPr>
        <p:spPr>
          <a:xfrm>
            <a:off x="744278" y="457200"/>
            <a:ext cx="3987209" cy="923330"/>
          </a:xfrm>
          <a:prstGeom prst="rect">
            <a:avLst/>
          </a:prstGeom>
          <a:noFill/>
        </p:spPr>
        <p:txBody>
          <a:bodyPr wrap="square" rtlCol="0">
            <a:spAutoFit/>
          </a:bodyPr>
          <a:lstStyle/>
          <a:p>
            <a:r>
              <a:rPr lang="en-US" b="1" dirty="0" smtClean="0"/>
              <a:t>SDU #2</a:t>
            </a:r>
          </a:p>
          <a:p>
            <a:endParaRPr lang="en-US" b="1" dirty="0"/>
          </a:p>
          <a:p>
            <a:r>
              <a:rPr lang="en-US" altLang="zh-CN" dirty="0" smtClean="0"/>
              <a:t>Apparently Peak in large signal area</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Shape 1"/>
          <p:cNvSpPr txBox="1"/>
          <p:nvPr/>
        </p:nvSpPr>
        <p:spPr>
          <a:xfrm>
            <a:off x="504000" y="225720"/>
            <a:ext cx="9071640" cy="946800"/>
          </a:xfrm>
          <a:prstGeom prst="rect">
            <a:avLst/>
          </a:prstGeom>
        </p:spPr>
        <p:txBody>
          <a:bodyPr lIns="0" tIns="0" rIns="0" bIns="0" anchor="ctr"/>
          <a:lstStyle/>
          <a:p>
            <a:pPr algn="ctr"/>
            <a:endParaRPr/>
          </a:p>
        </p:txBody>
      </p:sp>
      <p:sp>
        <p:nvSpPr>
          <p:cNvPr id="53" name="TextShape 2"/>
          <p:cNvSpPr txBox="1"/>
          <p:nvPr/>
        </p:nvSpPr>
        <p:spPr>
          <a:xfrm>
            <a:off x="504000" y="1326600"/>
            <a:ext cx="9071640" cy="3288240"/>
          </a:xfrm>
          <a:prstGeom prst="rect">
            <a:avLst/>
          </a:prstGeom>
        </p:spPr>
        <p:txBody>
          <a:bodyPr lIns="0" tIns="0" rIns="0" bIns="0"/>
          <a:lstStyle/>
          <a:p>
            <a:endParaRPr/>
          </a:p>
        </p:txBody>
      </p:sp>
      <p:pic>
        <p:nvPicPr>
          <p:cNvPr id="54" name="图片 53"/>
          <p:cNvPicPr/>
          <p:nvPr/>
        </p:nvPicPr>
        <p:blipFill>
          <a:blip r:embed="rId2"/>
          <a:stretch>
            <a:fillRect/>
          </a:stretch>
        </p:blipFill>
        <p:spPr>
          <a:xfrm>
            <a:off x="236531" y="2243470"/>
            <a:ext cx="4494957" cy="3218810"/>
          </a:xfrm>
          <a:prstGeom prst="rect">
            <a:avLst/>
          </a:prstGeom>
          <a:ln>
            <a:noFill/>
          </a:ln>
        </p:spPr>
      </p:pic>
      <p:pic>
        <p:nvPicPr>
          <p:cNvPr id="55" name="图片 54"/>
          <p:cNvPicPr/>
          <p:nvPr/>
        </p:nvPicPr>
        <p:blipFill>
          <a:blip r:embed="rId3"/>
          <a:stretch>
            <a:fillRect/>
          </a:stretch>
        </p:blipFill>
        <p:spPr>
          <a:xfrm>
            <a:off x="4731488" y="2243470"/>
            <a:ext cx="5265243" cy="3215286"/>
          </a:xfrm>
          <a:prstGeom prst="rect">
            <a:avLst/>
          </a:prstGeom>
          <a:ln>
            <a:noFill/>
          </a:ln>
        </p:spPr>
      </p:pic>
      <p:sp>
        <p:nvSpPr>
          <p:cNvPr id="3" name="文本框 2"/>
          <p:cNvSpPr txBox="1"/>
          <p:nvPr/>
        </p:nvSpPr>
        <p:spPr>
          <a:xfrm>
            <a:off x="728330" y="526189"/>
            <a:ext cx="8006316" cy="1200329"/>
          </a:xfrm>
          <a:prstGeom prst="rect">
            <a:avLst/>
          </a:prstGeom>
          <a:noFill/>
        </p:spPr>
        <p:txBody>
          <a:bodyPr wrap="square" rtlCol="0">
            <a:spAutoFit/>
          </a:bodyPr>
          <a:lstStyle/>
          <a:p>
            <a:r>
              <a:rPr lang="en-US" altLang="zh-CN" dirty="0" smtClean="0"/>
              <a:t>SDU #1</a:t>
            </a:r>
          </a:p>
          <a:p>
            <a:r>
              <a:rPr lang="en-US" dirty="0" smtClean="0"/>
              <a:t>The peak signal magnitude of SDU </a:t>
            </a:r>
            <a:r>
              <a:rPr lang="en-US" altLang="zh-CN" dirty="0" smtClean="0"/>
              <a:t>#1 is similar compared with SDU #2, and the two PMT use same gain 5*10^6. But actually, with cosmic test result, SDU #2 should 80%</a:t>
            </a:r>
            <a:r>
              <a:rPr lang="zh-CN" altLang="en-US" dirty="0" smtClean="0"/>
              <a:t>（</a:t>
            </a:r>
            <a:r>
              <a:rPr lang="en-US" altLang="zh-CN" dirty="0" smtClean="0"/>
              <a:t>I forgot test value</a:t>
            </a:r>
            <a:r>
              <a:rPr lang="zh-CN" altLang="en-US" dirty="0" smtClean="0"/>
              <a:t>）</a:t>
            </a:r>
            <a:r>
              <a:rPr lang="en-US" altLang="zh-CN" dirty="0" smtClean="0"/>
              <a:t> better than SDU #1.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Shape 1"/>
          <p:cNvSpPr txBox="1"/>
          <p:nvPr/>
        </p:nvSpPr>
        <p:spPr>
          <a:xfrm>
            <a:off x="352996" y="250668"/>
            <a:ext cx="9373647" cy="946800"/>
          </a:xfrm>
          <a:prstGeom prst="rect">
            <a:avLst/>
          </a:prstGeom>
        </p:spPr>
        <p:txBody>
          <a:bodyPr lIns="0" tIns="0" rIns="0" bIns="0" anchor="ctr"/>
          <a:lstStyle/>
          <a:p>
            <a:pPr algn="ctr"/>
            <a:r>
              <a:rPr lang="en-US" sz="3300" dirty="0">
                <a:latin typeface="Arial"/>
              </a:rPr>
              <a:t>Sum of </a:t>
            </a:r>
            <a:r>
              <a:rPr lang="en-US" sz="3300" dirty="0" smtClean="0">
                <a:latin typeface="Arial"/>
              </a:rPr>
              <a:t>three </a:t>
            </a:r>
            <a:r>
              <a:rPr lang="en-US" sz="3300" dirty="0" err="1" smtClean="0">
                <a:latin typeface="Arial"/>
              </a:rPr>
              <a:t>preshower</a:t>
            </a:r>
            <a:r>
              <a:rPr lang="en-US" sz="3300" dirty="0" smtClean="0">
                <a:latin typeface="Arial"/>
              </a:rPr>
              <a:t>(Y) </a:t>
            </a:r>
            <a:r>
              <a:rPr lang="en-US" sz="3300" dirty="0">
                <a:latin typeface="Arial"/>
              </a:rPr>
              <a:t>vs. Sum of </a:t>
            </a:r>
            <a:r>
              <a:rPr lang="en-US" sz="3300" dirty="0" smtClean="0">
                <a:latin typeface="Arial"/>
              </a:rPr>
              <a:t>shashlik(X)</a:t>
            </a:r>
            <a:endParaRPr dirty="0"/>
          </a:p>
        </p:txBody>
      </p:sp>
      <p:sp>
        <p:nvSpPr>
          <p:cNvPr id="57" name="TextShape 2"/>
          <p:cNvSpPr txBox="1"/>
          <p:nvPr/>
        </p:nvSpPr>
        <p:spPr>
          <a:xfrm>
            <a:off x="504000" y="1326600"/>
            <a:ext cx="9071640" cy="3288240"/>
          </a:xfrm>
          <a:prstGeom prst="rect">
            <a:avLst/>
          </a:prstGeom>
        </p:spPr>
        <p:txBody>
          <a:bodyPr lIns="0" tIns="0" rIns="0" bIns="0"/>
          <a:lstStyle/>
          <a:p>
            <a:endParaRPr/>
          </a:p>
        </p:txBody>
      </p:sp>
      <p:pic>
        <p:nvPicPr>
          <p:cNvPr id="58" name="图片 57"/>
          <p:cNvPicPr/>
          <p:nvPr/>
        </p:nvPicPr>
        <p:blipFill>
          <a:blip r:embed="rId2"/>
          <a:stretch>
            <a:fillRect/>
          </a:stretch>
        </p:blipFill>
        <p:spPr>
          <a:xfrm>
            <a:off x="1562579" y="1071774"/>
            <a:ext cx="6954480" cy="3710520"/>
          </a:xfrm>
          <a:prstGeom prst="rect">
            <a:avLst/>
          </a:prstGeom>
          <a:ln>
            <a:noFill/>
          </a:ln>
        </p:spPr>
      </p:pic>
      <p:sp>
        <p:nvSpPr>
          <p:cNvPr id="2" name="文本框 1"/>
          <p:cNvSpPr txBox="1"/>
          <p:nvPr/>
        </p:nvSpPr>
        <p:spPr>
          <a:xfrm>
            <a:off x="893576" y="4782294"/>
            <a:ext cx="8548136"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Why dose </a:t>
            </a:r>
            <a:r>
              <a:rPr lang="en-US" dirty="0" err="1" smtClean="0"/>
              <a:t>preshower</a:t>
            </a:r>
            <a:r>
              <a:rPr lang="en-US" dirty="0" smtClean="0"/>
              <a:t> have no signal for most events? </a:t>
            </a:r>
          </a:p>
          <a:p>
            <a:pPr marL="285750" indent="-285750">
              <a:buFont typeface="Arial" panose="020B0604020202020204" pitchFamily="34" charset="0"/>
              <a:buChar char="•"/>
            </a:pPr>
            <a:r>
              <a:rPr lang="en-US" dirty="0" smtClean="0"/>
              <a:t>Need tracking to make sure if the particle hit </a:t>
            </a:r>
            <a:r>
              <a:rPr lang="en-US" dirty="0" err="1" smtClean="0"/>
              <a:t>preshower</a:t>
            </a:r>
            <a:r>
              <a:rPr lang="en-US" dirty="0" smtClean="0"/>
              <a:t> and which </a:t>
            </a:r>
            <a:r>
              <a:rPr lang="en-US" dirty="0" err="1" smtClean="0"/>
              <a:t>preshower</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Shape 1"/>
          <p:cNvSpPr txBox="1"/>
          <p:nvPr/>
        </p:nvSpPr>
        <p:spPr>
          <a:xfrm>
            <a:off x="504000" y="225720"/>
            <a:ext cx="9071640" cy="946800"/>
          </a:xfrm>
          <a:prstGeom prst="rect">
            <a:avLst/>
          </a:prstGeom>
        </p:spPr>
        <p:txBody>
          <a:bodyPr lIns="0" tIns="0" rIns="0" bIns="0" anchor="ctr"/>
          <a:lstStyle/>
          <a:p>
            <a:pPr algn="ctr"/>
            <a:r>
              <a:rPr lang="en-US" sz="3300" dirty="0" smtClean="0">
                <a:latin typeface="Arial"/>
              </a:rPr>
              <a:t>Considering SPD </a:t>
            </a:r>
            <a:r>
              <a:rPr lang="en-US" sz="2800" dirty="0" smtClean="0">
                <a:latin typeface="Arial"/>
              </a:rPr>
              <a:t>(run 411, SPD HV raised)</a:t>
            </a:r>
            <a:endParaRPr sz="1400" dirty="0"/>
          </a:p>
        </p:txBody>
      </p:sp>
      <p:sp>
        <p:nvSpPr>
          <p:cNvPr id="60" name="TextShape 2"/>
          <p:cNvSpPr txBox="1"/>
          <p:nvPr/>
        </p:nvSpPr>
        <p:spPr>
          <a:xfrm>
            <a:off x="504000" y="1326600"/>
            <a:ext cx="9071640" cy="3288240"/>
          </a:xfrm>
          <a:prstGeom prst="rect">
            <a:avLst/>
          </a:prstGeom>
        </p:spPr>
        <p:txBody>
          <a:bodyPr lIns="0" tIns="0" rIns="0" bIns="0"/>
          <a:lstStyle/>
          <a:p>
            <a:endParaRPr/>
          </a:p>
        </p:txBody>
      </p:sp>
      <p:pic>
        <p:nvPicPr>
          <p:cNvPr id="61" name="图片 60"/>
          <p:cNvPicPr/>
          <p:nvPr/>
        </p:nvPicPr>
        <p:blipFill>
          <a:blip r:embed="rId2"/>
          <a:stretch>
            <a:fillRect/>
          </a:stretch>
        </p:blipFill>
        <p:spPr>
          <a:xfrm>
            <a:off x="2118005" y="1172520"/>
            <a:ext cx="6450480" cy="4111560"/>
          </a:xfrm>
          <a:prstGeom prst="rect">
            <a:avLst/>
          </a:prstGeom>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Shape 1"/>
          <p:cNvSpPr txBox="1"/>
          <p:nvPr/>
        </p:nvSpPr>
        <p:spPr>
          <a:xfrm>
            <a:off x="504000" y="225720"/>
            <a:ext cx="9071640" cy="946800"/>
          </a:xfrm>
          <a:prstGeom prst="rect">
            <a:avLst/>
          </a:prstGeom>
        </p:spPr>
        <p:txBody>
          <a:bodyPr lIns="0" tIns="0" rIns="0" bIns="0" anchor="ctr"/>
          <a:lstStyle/>
          <a:p>
            <a:pPr algn="ctr"/>
            <a:r>
              <a:rPr lang="en-US" sz="3300">
                <a:latin typeface="Arial"/>
              </a:rPr>
              <a:t>Integral of SPD &gt;2000</a:t>
            </a:r>
            <a:endParaRPr/>
          </a:p>
        </p:txBody>
      </p:sp>
      <p:sp>
        <p:nvSpPr>
          <p:cNvPr id="63" name="TextShape 2"/>
          <p:cNvSpPr txBox="1"/>
          <p:nvPr/>
        </p:nvSpPr>
        <p:spPr>
          <a:xfrm>
            <a:off x="504000" y="1326600"/>
            <a:ext cx="9071640" cy="3288240"/>
          </a:xfrm>
          <a:prstGeom prst="rect">
            <a:avLst/>
          </a:prstGeom>
        </p:spPr>
        <p:txBody>
          <a:bodyPr lIns="0" tIns="0" rIns="0" bIns="0"/>
          <a:lstStyle/>
          <a:p>
            <a:endParaRPr/>
          </a:p>
        </p:txBody>
      </p:sp>
      <p:pic>
        <p:nvPicPr>
          <p:cNvPr id="64" name="图片 63"/>
          <p:cNvPicPr/>
          <p:nvPr/>
        </p:nvPicPr>
        <p:blipFill>
          <a:blip r:embed="rId2"/>
          <a:stretch>
            <a:fillRect/>
          </a:stretch>
        </p:blipFill>
        <p:spPr>
          <a:xfrm>
            <a:off x="1433880" y="1326600"/>
            <a:ext cx="7161480" cy="3828960"/>
          </a:xfrm>
          <a:prstGeom prst="rect">
            <a:avLst/>
          </a:prstGeom>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294</Words>
  <Application>Microsoft Office PowerPoint</Application>
  <PresentationFormat>自定义</PresentationFormat>
  <Paragraphs>36</Paragraphs>
  <Slides>12</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12</vt:i4>
      </vt:variant>
    </vt:vector>
  </HeadingPairs>
  <TitlesOfParts>
    <vt:vector size="17" baseType="lpstr">
      <vt:lpstr>DejaVu Sans</vt:lpstr>
      <vt:lpstr>StarSymbol</vt:lpstr>
      <vt:lpstr>Arial</vt:lpstr>
      <vt:lpstr>Times New Roman</vt:lpstr>
      <vt:lpstr>Office Theme</vt:lpstr>
      <vt:lpstr>Beam test status update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Radiation damage</vt:lpstr>
      <vt:lpstr>THU module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Beam test status update</dc:title>
  <dc:creator>tiany</dc:creator>
  <cp:lastModifiedBy>Windows User</cp:lastModifiedBy>
  <cp:revision>9</cp:revision>
  <dcterms:modified xsi:type="dcterms:W3CDTF">2016-12-08T13:58:51Z</dcterms:modified>
</cp:coreProperties>
</file>