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3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1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8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8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64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8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2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4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1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24EE-BEE2-47DE-8EFA-E356EF78EACF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77EAC-11D4-4CEB-AE6D-0FE68306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4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Beam test status update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12/15</a:t>
            </a:r>
            <a:r>
              <a:rPr lang="en-US" altLang="zh-CN" dirty="0" smtClean="0"/>
              <a:t>/2016</a:t>
            </a:r>
            <a:endParaRPr lang="en-US" altLang="zh-CN" dirty="0" smtClean="0"/>
          </a:p>
          <a:p>
            <a:r>
              <a:rPr lang="en-US" dirty="0" smtClean="0"/>
              <a:t>Ye Tian</a:t>
            </a:r>
            <a:r>
              <a:rPr lang="en-US" dirty="0"/>
              <a:t>,</a:t>
            </a:r>
            <a:r>
              <a:rPr lang="en-US" dirty="0" smtClean="0"/>
              <a:t>   </a:t>
            </a:r>
            <a:r>
              <a:rPr lang="en-US" altLang="zh-CN" dirty="0" smtClean="0"/>
              <a:t>SDU</a:t>
            </a:r>
            <a:endParaRPr lang="en-US" dirty="0" smtClean="0"/>
          </a:p>
          <a:p>
            <a:r>
              <a:rPr lang="en-US" dirty="0" smtClean="0"/>
              <a:t>Vincent </a:t>
            </a:r>
            <a:r>
              <a:rPr lang="en-US" dirty="0" err="1" smtClean="0"/>
              <a:t>Sulkosky</a:t>
            </a:r>
            <a:r>
              <a:rPr lang="en-US" dirty="0" smtClean="0"/>
              <a:t>,  UVA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443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SDU #2 saturation peak(22000-24000)(one saturation point)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3937" y="1647305"/>
            <a:ext cx="7604125" cy="512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385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SDU #2 saturation peak(26000-31000)(two points)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1825625"/>
            <a:ext cx="6985000" cy="470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83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When only SDU#2 in trigger, SUM of three </a:t>
            </a:r>
            <a:r>
              <a:rPr lang="en-US" altLang="zh-CN" dirty="0" err="1" smtClean="0"/>
              <a:t>preshower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notice:not</a:t>
            </a:r>
            <a:r>
              <a:rPr lang="en-US" altLang="zh-CN" dirty="0" smtClean="0"/>
              <a:t> same run showed above)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838" y="1690688"/>
            <a:ext cx="885825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42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When only SDU#1 in trigger, SUM of three </a:t>
            </a:r>
            <a:r>
              <a:rPr lang="en-US" altLang="zh-CN" dirty="0" err="1" smtClean="0"/>
              <a:t>preshower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1690688"/>
            <a:ext cx="8886825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70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When only THU module in trigger, SUM of three </a:t>
            </a:r>
            <a:r>
              <a:rPr lang="en-US" altLang="zh-CN" dirty="0" err="1" smtClean="0"/>
              <a:t>preshower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7427" y="1587500"/>
            <a:ext cx="8779171" cy="488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83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General test status update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Network works now, continue take date</a:t>
            </a:r>
          </a:p>
          <a:p>
            <a:r>
              <a:rPr lang="en-US" dirty="0" smtClean="0"/>
              <a:t>Threshold set to -150 mV, decreased from -300 mV</a:t>
            </a:r>
          </a:p>
          <a:p>
            <a:r>
              <a:rPr lang="en-US" dirty="0" smtClean="0"/>
              <a:t>Beam energy 4 pass( about 8.6GeV), current 10uA.</a:t>
            </a:r>
          </a:p>
          <a:p>
            <a:r>
              <a:rPr lang="en-US" dirty="0" smtClean="0"/>
              <a:t>Hall D has beam priority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01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28625"/>
            <a:ext cx="10795000" cy="1325563"/>
          </a:xfrm>
        </p:spPr>
        <p:txBody>
          <a:bodyPr/>
          <a:lstStyle/>
          <a:p>
            <a:r>
              <a:rPr lang="en-US" dirty="0" smtClean="0"/>
              <a:t>Tracking information(hit position on </a:t>
            </a:r>
            <a:r>
              <a:rPr lang="en-US" dirty="0" err="1" smtClean="0"/>
              <a:t>preshower</a:t>
            </a:r>
            <a:r>
              <a:rPr lang="en-US" dirty="0" smtClean="0"/>
              <a:t> plane, result not precise) </a:t>
            </a:r>
            <a:endParaRPr 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67300" y="2072481"/>
            <a:ext cx="6286500" cy="40862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6700" y="2222500"/>
            <a:ext cx="480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Using </a:t>
            </a:r>
            <a:r>
              <a:rPr lang="en-US" sz="2000" dirty="0" err="1" smtClean="0"/>
              <a:t>Danning’s</a:t>
            </a:r>
            <a:r>
              <a:rPr lang="en-US" sz="2000" dirty="0" smtClean="0"/>
              <a:t> script, tracking is not good, most events have no tracking or several </a:t>
            </a:r>
            <a:r>
              <a:rPr lang="en-US" sz="2000" dirty="0" err="1" smtClean="0"/>
              <a:t>trackings</a:t>
            </a:r>
            <a:r>
              <a:rPr lang="en-U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Supposing the distance between calorimeter and GEM is 35 centimeter.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168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32" y="3929543"/>
            <a:ext cx="3586928" cy="269435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0832" y="222374"/>
            <a:ext cx="10515600" cy="1325563"/>
          </a:xfrm>
        </p:spPr>
        <p:txBody>
          <a:bodyPr/>
          <a:lstStyle/>
          <a:p>
            <a:r>
              <a:rPr lang="en-US" dirty="0" smtClean="0"/>
              <a:t>Radiation damage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327" y="3844868"/>
            <a:ext cx="4070155" cy="2821006"/>
          </a:xfrm>
          <a:prstGeom prst="rect">
            <a:avLst/>
          </a:prstGeom>
        </p:spPr>
      </p:pic>
      <p:sp>
        <p:nvSpPr>
          <p:cNvPr id="3" name="文本占位符 2"/>
          <p:cNvSpPr>
            <a:spLocks noGrp="1"/>
          </p:cNvSpPr>
          <p:nvPr>
            <p:ph type="body"/>
          </p:nvPr>
        </p:nvSpPr>
        <p:spPr>
          <a:xfrm>
            <a:off x="609755" y="1694412"/>
            <a:ext cx="10971300" cy="3976819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en-US" sz="3200" dirty="0" smtClean="0"/>
              <a:t>11/27                                  11/30                                 </a:t>
            </a:r>
            <a:r>
              <a:rPr lang="en-US" sz="3200" dirty="0" smtClean="0"/>
              <a:t>12/02</a:t>
            </a:r>
            <a:endParaRPr lang="en-US" sz="3200" dirty="0"/>
          </a:p>
        </p:txBody>
      </p:sp>
      <p:sp>
        <p:nvSpPr>
          <p:cNvPr id="5" name="文本框 4"/>
          <p:cNvSpPr txBox="1"/>
          <p:nvPr/>
        </p:nvSpPr>
        <p:spPr>
          <a:xfrm>
            <a:off x="1297035" y="4320653"/>
            <a:ext cx="1594526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7" dirty="0"/>
              <a:t>Peak:6269</a:t>
            </a:r>
            <a:endParaRPr lang="en-US" sz="2177" dirty="0"/>
          </a:p>
        </p:txBody>
      </p:sp>
      <p:sp>
        <p:nvSpPr>
          <p:cNvPr id="7" name="文本框 6"/>
          <p:cNvSpPr txBox="1"/>
          <p:nvPr/>
        </p:nvSpPr>
        <p:spPr>
          <a:xfrm>
            <a:off x="5156708" y="4320654"/>
            <a:ext cx="204459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7" dirty="0"/>
              <a:t>Peak:6060</a:t>
            </a:r>
            <a:endParaRPr lang="en-US" sz="2177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2388" y="3844868"/>
            <a:ext cx="3987297" cy="2779032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9003844" y="4248230"/>
            <a:ext cx="1543090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7" dirty="0"/>
              <a:t>Peak:5250</a:t>
            </a:r>
            <a:endParaRPr lang="en-US" sz="2177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1303" y="243076"/>
            <a:ext cx="3942436" cy="31559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003844" y="1027969"/>
            <a:ext cx="353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Last run with threshold -300mV</a:t>
            </a:r>
          </a:p>
          <a:p>
            <a:r>
              <a:rPr lang="en-US" altLang="zh-CN" dirty="0" smtClean="0"/>
              <a:t>Date:12/03</a:t>
            </a:r>
          </a:p>
          <a:p>
            <a:r>
              <a:rPr lang="en-US" altLang="zh-CN" dirty="0" smtClean="0"/>
              <a:t>Peak: 5207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40707" y="1633538"/>
            <a:ext cx="5529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Still need to check the reason of changing.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756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 module FADC spectrum(first peak, </a:t>
            </a:r>
            <a:r>
              <a:rPr lang="en-US" dirty="0" smtClean="0"/>
              <a:t>signal cut: </a:t>
            </a:r>
            <a:r>
              <a:rPr lang="en-US" dirty="0" smtClean="0"/>
              <a:t>1000-3000)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300" y="1590675"/>
            <a:ext cx="769620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80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" y="76200"/>
            <a:ext cx="12144375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37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 module FADC </a:t>
            </a:r>
            <a:r>
              <a:rPr lang="en-US" dirty="0" smtClean="0"/>
              <a:t>spectrum(second </a:t>
            </a:r>
            <a:r>
              <a:rPr lang="en-US" dirty="0" smtClean="0"/>
              <a:t>peak, </a:t>
            </a:r>
            <a:r>
              <a:rPr lang="en-US" dirty="0" smtClean="0"/>
              <a:t>signal cut: </a:t>
            </a:r>
            <a:r>
              <a:rPr lang="en-US" dirty="0" smtClean="0"/>
              <a:t>above 4000)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599" y="1543800"/>
            <a:ext cx="7915275" cy="510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4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42862"/>
            <a:ext cx="12211050" cy="677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6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" y="57150"/>
            <a:ext cx="12087225" cy="67437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74318" y="2550359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Compared to SDU #2 signal&gt;3000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20185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204</Words>
  <Application>Microsoft Office PowerPoint</Application>
  <PresentationFormat>宽屏</PresentationFormat>
  <Paragraphs>29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宋体</vt:lpstr>
      <vt:lpstr>Arial</vt:lpstr>
      <vt:lpstr>Calibri</vt:lpstr>
      <vt:lpstr>Calibri Light</vt:lpstr>
      <vt:lpstr>Office 主题</vt:lpstr>
      <vt:lpstr>Beam test status update</vt:lpstr>
      <vt:lpstr>General test status update</vt:lpstr>
      <vt:lpstr>Tracking information(hit position on preshower plane, result not precise) </vt:lpstr>
      <vt:lpstr>Radiation damage</vt:lpstr>
      <vt:lpstr>THU module FADC spectrum(first peak, signal cut: 1000-3000)</vt:lpstr>
      <vt:lpstr>PowerPoint 演示文稿</vt:lpstr>
      <vt:lpstr>THU module FADC spectrum(second peak, signal cut: above 4000)</vt:lpstr>
      <vt:lpstr>PowerPoint 演示文稿</vt:lpstr>
      <vt:lpstr>PowerPoint 演示文稿</vt:lpstr>
      <vt:lpstr>SDU #2 saturation peak(22000-24000)(one saturation point)</vt:lpstr>
      <vt:lpstr>SDU #2 saturation peak(26000-31000)(two points)</vt:lpstr>
      <vt:lpstr>When only SDU#2 in trigger, SUM of three preshower(notice:not same run showed above)</vt:lpstr>
      <vt:lpstr>When only SDU#1 in trigger, SUM of three preshower</vt:lpstr>
      <vt:lpstr>When only THU module in trigger, SUM of three preshower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test status update</dc:title>
  <dc:creator>Windows User</dc:creator>
  <cp:lastModifiedBy>Windows User</cp:lastModifiedBy>
  <cp:revision>6</cp:revision>
  <dcterms:created xsi:type="dcterms:W3CDTF">2016-12-15T12:54:45Z</dcterms:created>
  <dcterms:modified xsi:type="dcterms:W3CDTF">2016-12-15T14:00:25Z</dcterms:modified>
</cp:coreProperties>
</file>