
<file path=[Content_Types].xml><?xml version="1.0" encoding="utf-8"?>
<Types xmlns="http://schemas.openxmlformats.org/package/2006/content-types">
  <Override PartName="/_rels/.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12.jpeg" ContentType="image/jpeg"/>
  <Override PartName="/ppt/media/image11.jpeg" ContentType="image/jpeg"/>
  <Override PartName="/ppt/media/image4.png" ContentType="image/png"/>
  <Override PartName="/ppt/media/image3.png" ContentType="image/png"/>
  <Override PartName="/ppt/media/image2.png" ContentType="image/png"/>
  <Override PartName="/ppt/media/image1.png" ContentType="image/png"/>
  <Override PartName="/ppt/media/image5.png" ContentType="image/png"/>
  <Override PartName="/ppt/media/image6.png" ContentType="image/png"/>
  <Override PartName="/ppt/media/image7.png" ContentType="image/png"/>
  <Override PartName="/ppt/media/image10.jpeg" ContentType="image/jpeg"/>
  <Override PartName="/ppt/media/image8.png" ContentType="image/png"/>
  <Override PartName="/ppt/media/image13.jpeg" ContentType="image/jpeg"/>
  <Override PartName="/ppt/media/image9.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Lst>
  <p:sldSz cx="12192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32" name="PlaceHolder 4"/>
          <p:cNvSpPr>
            <a:spLocks noGrp="1"/>
          </p:cNvSpPr>
          <p:nvPr>
            <p:ph type="body"/>
          </p:nvPr>
        </p:nvSpPr>
        <p:spPr>
          <a:xfrm>
            <a:off x="622620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33" name="PlaceHolder 5"/>
          <p:cNvSpPr>
            <a:spLocks noGrp="1"/>
          </p:cNvSpPr>
          <p:nvPr>
            <p:ph type="body"/>
          </p:nvPr>
        </p:nvSpPr>
        <p:spPr>
          <a:xfrm>
            <a:off x="83808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35" name="PlaceHolder 2"/>
          <p:cNvSpPr>
            <a:spLocks noGrp="1"/>
          </p:cNvSpPr>
          <p:nvPr>
            <p:ph type="body"/>
          </p:nvPr>
        </p:nvSpPr>
        <p:spPr>
          <a:xfrm>
            <a:off x="838080" y="1825560"/>
            <a:ext cx="1051524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36" name="PlaceHolder 3"/>
          <p:cNvSpPr>
            <a:spLocks noGrp="1"/>
          </p:cNvSpPr>
          <p:nvPr>
            <p:ph type="body"/>
          </p:nvPr>
        </p:nvSpPr>
        <p:spPr>
          <a:xfrm>
            <a:off x="838080" y="1825560"/>
            <a:ext cx="1051524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pic>
        <p:nvPicPr>
          <p:cNvPr id="37" name="" descr=""/>
          <p:cNvPicPr/>
          <p:nvPr/>
        </p:nvPicPr>
        <p:blipFill>
          <a:blip r:embed="rId2"/>
          <a:stretch/>
        </p:blipFill>
        <p:spPr>
          <a:xfrm>
            <a:off x="3368880" y="1825560"/>
            <a:ext cx="5452920" cy="4350960"/>
          </a:xfrm>
          <a:prstGeom prst="rect">
            <a:avLst/>
          </a:prstGeom>
          <a:ln>
            <a:noFill/>
          </a:ln>
        </p:spPr>
      </p:pic>
      <p:pic>
        <p:nvPicPr>
          <p:cNvPr id="38" name="" descr=""/>
          <p:cNvPicPr/>
          <p:nvPr/>
        </p:nvPicPr>
        <p:blipFill>
          <a:blip r:embed="rId3"/>
          <a:stretch/>
        </p:blipFill>
        <p:spPr>
          <a:xfrm>
            <a:off x="3368880" y="1825560"/>
            <a:ext cx="5452920" cy="43509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5" name="PlaceHolder 2"/>
          <p:cNvSpPr>
            <a:spLocks noGrp="1"/>
          </p:cNvSpPr>
          <p:nvPr>
            <p:ph type="subTitle"/>
          </p:nvPr>
        </p:nvSpPr>
        <p:spPr>
          <a:xfrm>
            <a:off x="838080" y="1825560"/>
            <a:ext cx="10515240" cy="43509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7" name="PlaceHolder 2"/>
          <p:cNvSpPr>
            <a:spLocks noGrp="1"/>
          </p:cNvSpPr>
          <p:nvPr>
            <p:ph type="body"/>
          </p:nvPr>
        </p:nvSpPr>
        <p:spPr>
          <a:xfrm>
            <a:off x="838080" y="1825560"/>
            <a:ext cx="1051524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49" name="PlaceHolder 2"/>
          <p:cNvSpPr>
            <a:spLocks noGrp="1"/>
          </p:cNvSpPr>
          <p:nvPr>
            <p:ph type="body"/>
          </p:nvPr>
        </p:nvSpPr>
        <p:spPr>
          <a:xfrm>
            <a:off x="83808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50" name="PlaceHolder 3"/>
          <p:cNvSpPr>
            <a:spLocks noGrp="1"/>
          </p:cNvSpPr>
          <p:nvPr>
            <p:ph type="body"/>
          </p:nvPr>
        </p:nvSpPr>
        <p:spPr>
          <a:xfrm>
            <a:off x="622620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838080" y="365040"/>
            <a:ext cx="10515240" cy="61441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54" name="PlaceHolder 2"/>
          <p:cNvSpPr>
            <a:spLocks noGrp="1"/>
          </p:cNvSpPr>
          <p:nvPr>
            <p:ph type="body"/>
          </p:nvPr>
        </p:nvSpPr>
        <p:spPr>
          <a:xfrm>
            <a:off x="83808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55" name="PlaceHolder 3"/>
          <p:cNvSpPr>
            <a:spLocks noGrp="1"/>
          </p:cNvSpPr>
          <p:nvPr>
            <p:ph type="body"/>
          </p:nvPr>
        </p:nvSpPr>
        <p:spPr>
          <a:xfrm>
            <a:off x="83808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56" name="PlaceHolder 4"/>
          <p:cNvSpPr>
            <a:spLocks noGrp="1"/>
          </p:cNvSpPr>
          <p:nvPr>
            <p:ph type="body"/>
          </p:nvPr>
        </p:nvSpPr>
        <p:spPr>
          <a:xfrm>
            <a:off x="622620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58" name="PlaceHolder 2"/>
          <p:cNvSpPr>
            <a:spLocks noGrp="1"/>
          </p:cNvSpPr>
          <p:nvPr>
            <p:ph type="body"/>
          </p:nvPr>
        </p:nvSpPr>
        <p:spPr>
          <a:xfrm>
            <a:off x="83808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59" name="PlaceHolder 3"/>
          <p:cNvSpPr>
            <a:spLocks noGrp="1"/>
          </p:cNvSpPr>
          <p:nvPr>
            <p:ph type="body"/>
          </p:nvPr>
        </p:nvSpPr>
        <p:spPr>
          <a:xfrm>
            <a:off x="622620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60" name="PlaceHolder 4"/>
          <p:cNvSpPr>
            <a:spLocks noGrp="1"/>
          </p:cNvSpPr>
          <p:nvPr>
            <p:ph type="body"/>
          </p:nvPr>
        </p:nvSpPr>
        <p:spPr>
          <a:xfrm>
            <a:off x="622620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2" name="PlaceHolder 2"/>
          <p:cNvSpPr>
            <a:spLocks noGrp="1"/>
          </p:cNvSpPr>
          <p:nvPr>
            <p:ph type="body"/>
          </p:nvPr>
        </p:nvSpPr>
        <p:spPr>
          <a:xfrm>
            <a:off x="83808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63" name="PlaceHolder 3"/>
          <p:cNvSpPr>
            <a:spLocks noGrp="1"/>
          </p:cNvSpPr>
          <p:nvPr>
            <p:ph type="body"/>
          </p:nvPr>
        </p:nvSpPr>
        <p:spPr>
          <a:xfrm>
            <a:off x="622620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64" name="PlaceHolder 4"/>
          <p:cNvSpPr>
            <a:spLocks noGrp="1"/>
          </p:cNvSpPr>
          <p:nvPr>
            <p:ph type="body"/>
          </p:nvPr>
        </p:nvSpPr>
        <p:spPr>
          <a:xfrm>
            <a:off x="838080" y="4098240"/>
            <a:ext cx="1051524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6" name="PlaceHolder 2"/>
          <p:cNvSpPr>
            <a:spLocks noGrp="1"/>
          </p:cNvSpPr>
          <p:nvPr>
            <p:ph type="body"/>
          </p:nvPr>
        </p:nvSpPr>
        <p:spPr>
          <a:xfrm>
            <a:off x="838080" y="1825560"/>
            <a:ext cx="1051524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67" name="PlaceHolder 3"/>
          <p:cNvSpPr>
            <a:spLocks noGrp="1"/>
          </p:cNvSpPr>
          <p:nvPr>
            <p:ph type="body"/>
          </p:nvPr>
        </p:nvSpPr>
        <p:spPr>
          <a:xfrm>
            <a:off x="838080" y="4098240"/>
            <a:ext cx="1051524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69" name="PlaceHolder 2"/>
          <p:cNvSpPr>
            <a:spLocks noGrp="1"/>
          </p:cNvSpPr>
          <p:nvPr>
            <p:ph type="body"/>
          </p:nvPr>
        </p:nvSpPr>
        <p:spPr>
          <a:xfrm>
            <a:off x="83808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70" name="PlaceHolder 3"/>
          <p:cNvSpPr>
            <a:spLocks noGrp="1"/>
          </p:cNvSpPr>
          <p:nvPr>
            <p:ph type="body"/>
          </p:nvPr>
        </p:nvSpPr>
        <p:spPr>
          <a:xfrm>
            <a:off x="622620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71" name="PlaceHolder 4"/>
          <p:cNvSpPr>
            <a:spLocks noGrp="1"/>
          </p:cNvSpPr>
          <p:nvPr>
            <p:ph type="body"/>
          </p:nvPr>
        </p:nvSpPr>
        <p:spPr>
          <a:xfrm>
            <a:off x="622620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72" name="PlaceHolder 5"/>
          <p:cNvSpPr>
            <a:spLocks noGrp="1"/>
          </p:cNvSpPr>
          <p:nvPr>
            <p:ph type="body"/>
          </p:nvPr>
        </p:nvSpPr>
        <p:spPr>
          <a:xfrm>
            <a:off x="83808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74" name="PlaceHolder 2"/>
          <p:cNvSpPr>
            <a:spLocks noGrp="1"/>
          </p:cNvSpPr>
          <p:nvPr>
            <p:ph type="body"/>
          </p:nvPr>
        </p:nvSpPr>
        <p:spPr>
          <a:xfrm>
            <a:off x="838080" y="1825560"/>
            <a:ext cx="1051524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75" name="PlaceHolder 3"/>
          <p:cNvSpPr>
            <a:spLocks noGrp="1"/>
          </p:cNvSpPr>
          <p:nvPr>
            <p:ph type="body"/>
          </p:nvPr>
        </p:nvSpPr>
        <p:spPr>
          <a:xfrm>
            <a:off x="838080" y="1825560"/>
            <a:ext cx="1051524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pic>
        <p:nvPicPr>
          <p:cNvPr id="76" name="" descr=""/>
          <p:cNvPicPr/>
          <p:nvPr/>
        </p:nvPicPr>
        <p:blipFill>
          <a:blip r:embed="rId2"/>
          <a:stretch/>
        </p:blipFill>
        <p:spPr>
          <a:xfrm>
            <a:off x="3368880" y="1825560"/>
            <a:ext cx="5452920" cy="4350960"/>
          </a:xfrm>
          <a:prstGeom prst="rect">
            <a:avLst/>
          </a:prstGeom>
          <a:ln>
            <a:noFill/>
          </a:ln>
        </p:spPr>
      </p:pic>
      <p:pic>
        <p:nvPicPr>
          <p:cNvPr id="77" name="" descr=""/>
          <p:cNvPicPr/>
          <p:nvPr/>
        </p:nvPicPr>
        <p:blipFill>
          <a:blip r:embed="rId3"/>
          <a:stretch/>
        </p:blipFill>
        <p:spPr>
          <a:xfrm>
            <a:off x="3368880" y="1825560"/>
            <a:ext cx="5452920" cy="43509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16" name="PlaceHolder 3"/>
          <p:cNvSpPr>
            <a:spLocks noGrp="1"/>
          </p:cNvSpPr>
          <p:nvPr>
            <p:ph type="body"/>
          </p:nvPr>
        </p:nvSpPr>
        <p:spPr>
          <a:xfrm>
            <a:off x="83808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17" name="PlaceHolder 4"/>
          <p:cNvSpPr>
            <a:spLocks noGrp="1"/>
          </p:cNvSpPr>
          <p:nvPr>
            <p:ph type="body"/>
          </p:nvPr>
        </p:nvSpPr>
        <p:spPr>
          <a:xfrm>
            <a:off x="622620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p>
            <a:endParaRPr b="0" lang="en-US" sz="1800" spc="-1" strike="noStrike">
              <a:solidFill>
                <a:srgbClr val="000000"/>
              </a:solidFill>
              <a:uFill>
                <a:solidFill>
                  <a:srgbClr val="ffffff"/>
                </a:solidFill>
              </a:u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p>
            <a:endParaRPr b="0" lang="en-US" sz="2800" spc="-1" strike="noStrike">
              <a:solidFill>
                <a:srgbClr val="000000"/>
              </a:solidFill>
              <a:uFill>
                <a:solidFill>
                  <a:srgbClr val="ffffff"/>
                </a:solidFill>
              </a:u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p>
            <a:pPr algn="ctr">
              <a:lnSpc>
                <a:spcPct val="100000"/>
              </a:lnSpc>
            </a:pPr>
            <a:r>
              <a:rPr b="0" lang="en-US" sz="6000" spc="-1" strike="noStrike">
                <a:solidFill>
                  <a:srgbClr val="000000"/>
                </a:solidFill>
                <a:uFill>
                  <a:solidFill>
                    <a:srgbClr val="ffffff"/>
                  </a:solidFill>
                </a:uFill>
                <a:latin typeface="Calibri Light"/>
              </a:rPr>
              <a:t>单击此处编辑母版标题样式</a:t>
            </a:r>
            <a:endParaRPr b="0" lang="en-US" sz="1800" spc="-1" strike="noStrike">
              <a:solidFill>
                <a:srgbClr val="000000"/>
              </a:solidFill>
              <a:uFill>
                <a:solidFill>
                  <a:srgbClr val="ffffff"/>
                </a:solidFill>
              </a:u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p>
            <a:pPr>
              <a:lnSpc>
                <a:spcPct val="100000"/>
              </a:lnSpc>
            </a:pPr>
            <a:r>
              <a:rPr b="0" lang="en-US" sz="1200" spc="-1" strike="noStrike">
                <a:solidFill>
                  <a:srgbClr val="8b8b8b"/>
                </a:solidFill>
                <a:uFill>
                  <a:solidFill>
                    <a:srgbClr val="ffffff"/>
                  </a:solidFill>
                </a:uFill>
                <a:latin typeface="Calibri"/>
              </a:rPr>
              <a:t>4/20/17</a:t>
            </a:r>
            <a:endParaRPr b="0" lang="en-US" sz="1400" spc="-1" strike="noStrike">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p>
            <a:endParaRPr b="0" lang="en-US" sz="24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p>
            <a:pPr algn="r">
              <a:lnSpc>
                <a:spcPct val="100000"/>
              </a:lnSpc>
            </a:pPr>
            <a:fld id="{D19725BC-9ACD-4DFB-9105-D510E185FD39}" type="slidenum">
              <a:rPr b="0" lang="en-US" sz="1200" spc="-1" strike="noStrike">
                <a:solidFill>
                  <a:srgbClr val="8b8b8b"/>
                </a:solidFill>
                <a:uFill>
                  <a:solidFill>
                    <a:srgbClr val="ffffff"/>
                  </a:solidFill>
                </a:uFill>
                <a:latin typeface="Calibri"/>
              </a:rPr>
              <a:t>&lt;number&gt;</a:t>
            </a:fld>
            <a:endParaRPr b="0" lang="en-US" sz="1400" spc="-1" strike="noStrike">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p>
            <a:pPr marL="432000" indent="-324000">
              <a:buClr>
                <a:srgbClr val="000000"/>
              </a:buClr>
              <a:buSzPct val="45000"/>
              <a:buFont typeface="Wingdings" charset="2"/>
              <a:buChar char=""/>
            </a:pPr>
            <a:r>
              <a:rPr b="0" lang="en-US" sz="2800" spc="-1" strike="noStrike">
                <a:solidFill>
                  <a:srgbClr val="000000"/>
                </a:solidFill>
                <a:uFill>
                  <a:solidFill>
                    <a:srgbClr val="ffffff"/>
                  </a:solidFill>
                </a:uFill>
                <a:latin typeface="Calibri"/>
              </a:rPr>
              <a:t>Click to edit the outline text format</a:t>
            </a:r>
            <a:endParaRPr b="0" lang="en-US" sz="28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en-US" sz="2000" spc="-1" strike="noStrike">
                <a:solidFill>
                  <a:srgbClr val="000000"/>
                </a:solidFill>
                <a:uFill>
                  <a:solidFill>
                    <a:srgbClr val="ffffff"/>
                  </a:solidFill>
                </a:uFill>
                <a:latin typeface="Calibri"/>
              </a:rPr>
              <a:t>Second Outline Level</a:t>
            </a:r>
            <a:endParaRPr b="0" lang="en-US" sz="20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Calibri"/>
              </a:rPr>
              <a:t>Third Outline Level</a:t>
            </a:r>
            <a:endParaRPr b="0" lang="en-US" sz="18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Calibri"/>
              </a:rPr>
              <a:t>Fourth Outline Level</a:t>
            </a:r>
            <a:endParaRPr b="0" lang="en-US" sz="18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Fifth Outline Level</a:t>
            </a:r>
            <a:endParaRPr b="0" lang="en-US" sz="20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Sixth Outline Level</a:t>
            </a:r>
            <a:endParaRPr b="0" lang="en-US" sz="2000" spc="-1" strike="noStrike">
              <a:solidFill>
                <a:srgbClr val="000000"/>
              </a:solidFill>
              <a:uFill>
                <a:solidFill>
                  <a:srgbClr val="ffffff"/>
                </a:solidFill>
              </a:uFill>
              <a:latin typeface="Calibri"/>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Calibri"/>
              </a:rPr>
              <a:t>Seventh Outline Level</a:t>
            </a:r>
            <a:endParaRPr b="0" lang="en-US" sz="2000" spc="-1" strike="noStrike">
              <a:solidFill>
                <a:srgbClr val="000000"/>
              </a:solidFill>
              <a:uFill>
                <a:solidFill>
                  <a:srgbClr val="ffffff"/>
                </a:solidFill>
              </a:u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838080" y="365040"/>
            <a:ext cx="10515240" cy="1325160"/>
          </a:xfrm>
          <a:prstGeom prst="rect">
            <a:avLst/>
          </a:prstGeom>
        </p:spPr>
        <p:txBody>
          <a:bodyPr anchor="ctr"/>
          <a:p>
            <a:pPr>
              <a:lnSpc>
                <a:spcPct val="90000"/>
              </a:lnSpc>
            </a:pPr>
            <a:r>
              <a:rPr b="0" lang="en-US" sz="4400" spc="-1" strike="noStrike">
                <a:solidFill>
                  <a:srgbClr val="000000"/>
                </a:solidFill>
                <a:uFill>
                  <a:solidFill>
                    <a:srgbClr val="ffffff"/>
                  </a:solidFill>
                </a:uFill>
                <a:latin typeface="Calibri Light"/>
              </a:rPr>
              <a:t>单击此处编辑母版标题样式</a:t>
            </a:r>
            <a:endParaRPr b="0" lang="en-US" sz="1800" spc="-1" strike="noStrike">
              <a:solidFill>
                <a:srgbClr val="000000"/>
              </a:solidFill>
              <a:uFill>
                <a:solidFill>
                  <a:srgbClr val="ffffff"/>
                </a:solidFill>
              </a:uFill>
              <a:latin typeface="Calibri"/>
            </a:endParaRPr>
          </a:p>
        </p:txBody>
      </p:sp>
      <p:sp>
        <p:nvSpPr>
          <p:cNvPr id="40" name="PlaceHolder 2"/>
          <p:cNvSpPr>
            <a:spLocks noGrp="1"/>
          </p:cNvSpPr>
          <p:nvPr>
            <p:ph type="body"/>
          </p:nvPr>
        </p:nvSpPr>
        <p:spPr>
          <a:xfrm>
            <a:off x="838080" y="1825560"/>
            <a:ext cx="10515240" cy="4350960"/>
          </a:xfrm>
          <a:prstGeom prst="rect">
            <a:avLst/>
          </a:prstGeom>
        </p:spPr>
        <p:txBody>
          <a:bodyPr/>
          <a:p>
            <a:pPr marL="432000" indent="-324000">
              <a:buClr>
                <a:srgbClr val="000000"/>
              </a:buClr>
              <a:buSzPct val="45000"/>
              <a:buFont typeface="Wingdings" charset="2"/>
              <a:buChar char=""/>
            </a:pPr>
            <a:r>
              <a:rPr b="0" lang="en-US" sz="2800" spc="-1" strike="noStrike">
                <a:solidFill>
                  <a:srgbClr val="000000"/>
                </a:solidFill>
                <a:uFill>
                  <a:solidFill>
                    <a:srgbClr val="ffffff"/>
                  </a:solidFill>
                </a:uFill>
                <a:latin typeface="Calibri"/>
              </a:rPr>
              <a:t>Click to edit the outline text format</a:t>
            </a:r>
            <a:endParaRPr b="0" lang="en-US" sz="28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en-US" sz="2800" spc="-1" strike="noStrike">
                <a:solidFill>
                  <a:srgbClr val="000000"/>
                </a:solidFill>
                <a:uFill>
                  <a:solidFill>
                    <a:srgbClr val="ffffff"/>
                  </a:solidFill>
                </a:uFill>
                <a:latin typeface="Calibri"/>
              </a:rPr>
              <a:t>Second Outline Level</a:t>
            </a:r>
            <a:endParaRPr b="0" lang="en-US" sz="28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en-US" sz="2800" spc="-1" strike="noStrike">
                <a:solidFill>
                  <a:srgbClr val="000000"/>
                </a:solidFill>
                <a:uFill>
                  <a:solidFill>
                    <a:srgbClr val="ffffff"/>
                  </a:solidFill>
                </a:uFill>
                <a:latin typeface="Calibri"/>
              </a:rPr>
              <a:t>Third Outline Level</a:t>
            </a:r>
            <a:endParaRPr b="0" lang="en-US" sz="28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en-US" sz="2800" spc="-1" strike="noStrike">
                <a:solidFill>
                  <a:srgbClr val="000000"/>
                </a:solidFill>
                <a:uFill>
                  <a:solidFill>
                    <a:srgbClr val="ffffff"/>
                  </a:solidFill>
                </a:uFill>
                <a:latin typeface="Calibri"/>
              </a:rPr>
              <a:t>Fourth Outline Level</a:t>
            </a:r>
            <a:endParaRPr b="0" lang="en-US" sz="28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en-US" sz="2800" spc="-1" strike="noStrike">
                <a:solidFill>
                  <a:srgbClr val="000000"/>
                </a:solidFill>
                <a:uFill>
                  <a:solidFill>
                    <a:srgbClr val="ffffff"/>
                  </a:solidFill>
                </a:uFill>
                <a:latin typeface="Calibri"/>
              </a:rPr>
              <a:t>Fifth Outline Level</a:t>
            </a:r>
            <a:endParaRPr b="0" lang="en-US" sz="28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en-US" sz="2800" spc="-1" strike="noStrike">
                <a:solidFill>
                  <a:srgbClr val="000000"/>
                </a:solidFill>
                <a:uFill>
                  <a:solidFill>
                    <a:srgbClr val="ffffff"/>
                  </a:solidFill>
                </a:uFill>
                <a:latin typeface="Calibri"/>
              </a:rPr>
              <a:t>Sixth Outline Level</a:t>
            </a:r>
            <a:endParaRPr b="0" lang="en-US" sz="2800" spc="-1" strike="noStrike">
              <a:solidFill>
                <a:srgbClr val="000000"/>
              </a:solidFill>
              <a:uFill>
                <a:solidFill>
                  <a:srgbClr val="ffffff"/>
                </a:solidFill>
              </a:uFill>
              <a:latin typeface="Calibri"/>
            </a:endParaRPr>
          </a:p>
          <a:p>
            <a:pPr marL="228600" indent="-228240">
              <a:lnSpc>
                <a:spcPct val="100000"/>
              </a:lnSpc>
              <a:buClr>
                <a:srgbClr val="000000"/>
              </a:buClr>
              <a:buFont typeface="Arial"/>
              <a:buChar char="•"/>
            </a:pPr>
            <a:r>
              <a:rPr b="0" lang="en-US" sz="2800" spc="-1" strike="noStrike">
                <a:solidFill>
                  <a:srgbClr val="000000"/>
                </a:solidFill>
                <a:uFill>
                  <a:solidFill>
                    <a:srgbClr val="ffffff"/>
                  </a:solidFill>
                </a:uFill>
                <a:latin typeface="Calibri"/>
              </a:rPr>
              <a:t>Seventh Outline Level</a:t>
            </a:r>
            <a:r>
              <a:rPr b="0" lang="en-US" sz="2800" spc="-1" strike="noStrike">
                <a:solidFill>
                  <a:srgbClr val="000000"/>
                </a:solidFill>
                <a:uFill>
                  <a:solidFill>
                    <a:srgbClr val="ffffff"/>
                  </a:solidFill>
                </a:uFill>
                <a:latin typeface="Calibri"/>
              </a:rPr>
              <a:t>单击此处编辑母版文本样式</a:t>
            </a:r>
            <a:endParaRPr b="0" lang="en-US" sz="2800" spc="-1" strike="noStrike">
              <a:solidFill>
                <a:srgbClr val="000000"/>
              </a:solidFill>
              <a:uFill>
                <a:solidFill>
                  <a:srgbClr val="ffffff"/>
                </a:solidFill>
              </a:uFill>
              <a:latin typeface="Calibri"/>
            </a:endParaRPr>
          </a:p>
          <a:p>
            <a:pPr lvl="1" marL="685800" indent="-228240">
              <a:lnSpc>
                <a:spcPct val="100000"/>
              </a:lnSpc>
              <a:buClr>
                <a:srgbClr val="000000"/>
              </a:buClr>
              <a:buFont typeface="Arial"/>
              <a:buChar char="•"/>
            </a:pPr>
            <a:r>
              <a:rPr b="0" lang="en-US" sz="2400" spc="-1" strike="noStrike">
                <a:solidFill>
                  <a:srgbClr val="000000"/>
                </a:solidFill>
                <a:uFill>
                  <a:solidFill>
                    <a:srgbClr val="ffffff"/>
                  </a:solidFill>
                </a:uFill>
                <a:latin typeface="Calibri"/>
              </a:rPr>
              <a:t>第二级</a:t>
            </a:r>
            <a:endParaRPr b="0" lang="en-US" sz="2800" spc="-1" strike="noStrike">
              <a:solidFill>
                <a:srgbClr val="000000"/>
              </a:solidFill>
              <a:uFill>
                <a:solidFill>
                  <a:srgbClr val="ffffff"/>
                </a:solidFill>
              </a:uFill>
              <a:latin typeface="Calibri"/>
            </a:endParaRPr>
          </a:p>
          <a:p>
            <a:pPr lvl="2" marL="1143000" indent="-228240">
              <a:lnSpc>
                <a:spcPct val="100000"/>
              </a:lnSpc>
              <a:buClr>
                <a:srgbClr val="000000"/>
              </a:buClr>
              <a:buFont typeface="Arial"/>
              <a:buChar char="•"/>
            </a:pPr>
            <a:r>
              <a:rPr b="0" lang="en-US" sz="2000" spc="-1" strike="noStrike">
                <a:solidFill>
                  <a:srgbClr val="000000"/>
                </a:solidFill>
                <a:uFill>
                  <a:solidFill>
                    <a:srgbClr val="ffffff"/>
                  </a:solidFill>
                </a:uFill>
                <a:latin typeface="Calibri"/>
              </a:rPr>
              <a:t>第三级</a:t>
            </a:r>
            <a:endParaRPr b="0" lang="en-US" sz="2800" spc="-1" strike="noStrike">
              <a:solidFill>
                <a:srgbClr val="000000"/>
              </a:solidFill>
              <a:uFill>
                <a:solidFill>
                  <a:srgbClr val="ffffff"/>
                </a:solidFill>
              </a:uFill>
              <a:latin typeface="Calibri"/>
            </a:endParaRPr>
          </a:p>
          <a:p>
            <a:pPr lvl="3" marL="1600200" indent="-228240">
              <a:lnSpc>
                <a:spcPct val="100000"/>
              </a:lnSpc>
              <a:buClr>
                <a:srgbClr val="000000"/>
              </a:buClr>
              <a:buFont typeface="Arial"/>
              <a:buChar char="•"/>
            </a:pPr>
            <a:r>
              <a:rPr b="0" lang="en-US" sz="1800" spc="-1" strike="noStrike">
                <a:solidFill>
                  <a:srgbClr val="000000"/>
                </a:solidFill>
                <a:uFill>
                  <a:solidFill>
                    <a:srgbClr val="ffffff"/>
                  </a:solidFill>
                </a:uFill>
                <a:latin typeface="Calibri"/>
              </a:rPr>
              <a:t>第四级</a:t>
            </a:r>
            <a:endParaRPr b="0" lang="en-US" sz="2800" spc="-1" strike="noStrike">
              <a:solidFill>
                <a:srgbClr val="000000"/>
              </a:solidFill>
              <a:uFill>
                <a:solidFill>
                  <a:srgbClr val="ffffff"/>
                </a:solidFill>
              </a:uFill>
              <a:latin typeface="Calibri"/>
            </a:endParaRPr>
          </a:p>
          <a:p>
            <a:pPr lvl="4" marL="2057400" indent="-228240">
              <a:lnSpc>
                <a:spcPct val="100000"/>
              </a:lnSpc>
              <a:buClr>
                <a:srgbClr val="000000"/>
              </a:buClr>
              <a:buFont typeface="Arial"/>
              <a:buChar char="•"/>
            </a:pPr>
            <a:r>
              <a:rPr b="0" lang="en-US" sz="1800" spc="-1" strike="noStrike">
                <a:solidFill>
                  <a:srgbClr val="000000"/>
                </a:solidFill>
                <a:uFill>
                  <a:solidFill>
                    <a:srgbClr val="ffffff"/>
                  </a:solidFill>
                </a:uFill>
                <a:latin typeface="Calibri"/>
              </a:rPr>
              <a:t>第五级</a:t>
            </a:r>
            <a:endParaRPr b="0" lang="en-US" sz="2800" spc="-1" strike="noStrike">
              <a:solidFill>
                <a:srgbClr val="000000"/>
              </a:solidFill>
              <a:uFill>
                <a:solidFill>
                  <a:srgbClr val="ffffff"/>
                </a:solidFill>
              </a:uFill>
              <a:latin typeface="Calibri"/>
            </a:endParaRPr>
          </a:p>
        </p:txBody>
      </p:sp>
      <p:sp>
        <p:nvSpPr>
          <p:cNvPr id="41" name="PlaceHolder 3"/>
          <p:cNvSpPr>
            <a:spLocks noGrp="1"/>
          </p:cNvSpPr>
          <p:nvPr>
            <p:ph type="dt"/>
          </p:nvPr>
        </p:nvSpPr>
        <p:spPr>
          <a:xfrm>
            <a:off x="838080" y="6356520"/>
            <a:ext cx="2742840" cy="364680"/>
          </a:xfrm>
          <a:prstGeom prst="rect">
            <a:avLst/>
          </a:prstGeom>
        </p:spPr>
        <p:txBody>
          <a:bodyPr anchor="ctr"/>
          <a:p>
            <a:pPr>
              <a:lnSpc>
                <a:spcPct val="100000"/>
              </a:lnSpc>
            </a:pPr>
            <a:r>
              <a:rPr b="0" lang="en-US" sz="1200" spc="-1" strike="noStrike">
                <a:solidFill>
                  <a:srgbClr val="8b8b8b"/>
                </a:solidFill>
                <a:uFill>
                  <a:solidFill>
                    <a:srgbClr val="ffffff"/>
                  </a:solidFill>
                </a:uFill>
                <a:latin typeface="Calibri"/>
              </a:rPr>
              <a:t>4/20/17</a:t>
            </a:r>
            <a:endParaRPr b="0" lang="en-US" sz="1400" spc="-1" strike="noStrike">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4038480" y="6356520"/>
            <a:ext cx="4114440" cy="364680"/>
          </a:xfrm>
          <a:prstGeom prst="rect">
            <a:avLst/>
          </a:prstGeom>
        </p:spPr>
        <p:txBody>
          <a:bodyPr anchor="ctr"/>
          <a:p>
            <a:endParaRPr b="0" lang="en-US" sz="2400" spc="-1" strike="noStrike">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8610480" y="6356520"/>
            <a:ext cx="2742840" cy="364680"/>
          </a:xfrm>
          <a:prstGeom prst="rect">
            <a:avLst/>
          </a:prstGeom>
        </p:spPr>
        <p:txBody>
          <a:bodyPr anchor="ctr"/>
          <a:p>
            <a:pPr algn="r">
              <a:lnSpc>
                <a:spcPct val="100000"/>
              </a:lnSpc>
            </a:pPr>
            <a:fld id="{692C1F20-325A-4D9A-BE81-D96857C3FEF3}" type="slidenum">
              <a:rPr b="0" lang="en-US" sz="1200" spc="-1" strike="noStrike">
                <a:solidFill>
                  <a:srgbClr val="8b8b8b"/>
                </a:solidFill>
                <a:uFill>
                  <a:solidFill>
                    <a:srgbClr val="ffffff"/>
                  </a:solidFill>
                </a:uFill>
                <a:latin typeface="Calibri"/>
              </a:rPr>
              <a:t>1</a:t>
            </a:fld>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image" Target="../media/image11.jpeg"/><Relationship Id="rId3" Type="http://schemas.openxmlformats.org/officeDocument/2006/relationships/image" Target="../media/image12.jpeg"/><Relationship Id="rId4" Type="http://schemas.openxmlformats.org/officeDocument/2006/relationships/image" Target="../media/image13.jpeg"/><Relationship Id="rId5"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TextShape 1"/>
          <p:cNvSpPr txBox="1"/>
          <p:nvPr/>
        </p:nvSpPr>
        <p:spPr>
          <a:xfrm>
            <a:off x="1523880" y="1122480"/>
            <a:ext cx="9143640" cy="2387160"/>
          </a:xfrm>
          <a:prstGeom prst="rect">
            <a:avLst/>
          </a:prstGeom>
          <a:noFill/>
          <a:ln>
            <a:noFill/>
          </a:ln>
        </p:spPr>
        <p:txBody>
          <a:bodyPr anchor="b"/>
          <a:p>
            <a:pPr algn="ctr">
              <a:lnSpc>
                <a:spcPct val="100000"/>
              </a:lnSpc>
            </a:pPr>
            <a:r>
              <a:rPr b="0" lang="en-US" sz="6000" spc="-1" strike="noStrike">
                <a:solidFill>
                  <a:srgbClr val="000000"/>
                </a:solidFill>
                <a:uFill>
                  <a:solidFill>
                    <a:srgbClr val="ffffff"/>
                  </a:solidFill>
                </a:uFill>
                <a:latin typeface="Calibri Light"/>
              </a:rPr>
              <a:t>THU module test</a:t>
            </a:r>
            <a:endParaRPr b="0" lang="en-US" sz="1800" spc="-1" strike="noStrike">
              <a:solidFill>
                <a:srgbClr val="000000"/>
              </a:solidFill>
              <a:uFill>
                <a:solidFill>
                  <a:srgbClr val="ffffff"/>
                </a:solidFill>
              </a:uFill>
              <a:latin typeface="Calibri"/>
            </a:endParaRPr>
          </a:p>
        </p:txBody>
      </p:sp>
      <p:sp>
        <p:nvSpPr>
          <p:cNvPr id="79" name="TextShape 2"/>
          <p:cNvSpPr txBox="1"/>
          <p:nvPr/>
        </p:nvSpPr>
        <p:spPr>
          <a:xfrm>
            <a:off x="1523880" y="3602160"/>
            <a:ext cx="9143640" cy="1655280"/>
          </a:xfrm>
          <a:prstGeom prst="rect">
            <a:avLst/>
          </a:prstGeom>
          <a:noFill/>
          <a:ln>
            <a:noFill/>
          </a:ln>
        </p:spPr>
        <p:txBody>
          <a:bodyPr/>
          <a:p>
            <a:pPr algn="ctr">
              <a:lnSpc>
                <a:spcPct val="100000"/>
              </a:lnSpc>
            </a:pPr>
            <a:r>
              <a:rPr b="0" lang="en-US" sz="2400" spc="-1" strike="noStrike">
                <a:solidFill>
                  <a:srgbClr val="000000"/>
                </a:solidFill>
                <a:uFill>
                  <a:solidFill>
                    <a:srgbClr val="ffffff"/>
                  </a:solidFill>
                </a:uFill>
                <a:latin typeface="Calibri"/>
              </a:rPr>
              <a:t>Ye Tian</a:t>
            </a:r>
            <a:endParaRPr b="0" lang="en-US" sz="3200" spc="-1" strike="noStrike">
              <a:solidFill>
                <a:srgbClr val="000000"/>
              </a:solidFill>
              <a:uFill>
                <a:solidFill>
                  <a:srgbClr val="ffffff"/>
                </a:solidFill>
              </a:uFill>
              <a:latin typeface="Arial"/>
            </a:endParaRPr>
          </a:p>
          <a:p>
            <a:pPr algn="ctr">
              <a:lnSpc>
                <a:spcPct val="100000"/>
              </a:lnSpc>
            </a:pPr>
            <a:r>
              <a:rPr b="0" lang="en-US" sz="2400" spc="-1" strike="noStrike">
                <a:solidFill>
                  <a:srgbClr val="000000"/>
                </a:solidFill>
                <a:uFill>
                  <a:solidFill>
                    <a:srgbClr val="ffffff"/>
                  </a:solidFill>
                </a:uFill>
                <a:latin typeface="Calibri"/>
              </a:rPr>
              <a:t>Shandong University</a:t>
            </a:r>
            <a:endParaRPr b="0" lang="en-US" sz="3200" spc="-1" strike="noStrike">
              <a:solidFill>
                <a:srgbClr val="000000"/>
              </a:solidFill>
              <a:uFill>
                <a:solidFill>
                  <a:srgbClr val="ffffff"/>
                </a:solidFill>
              </a:uFill>
              <a:latin typeface="Arial"/>
            </a:endParaRPr>
          </a:p>
          <a:p>
            <a:pPr algn="ctr">
              <a:lnSpc>
                <a:spcPct val="100000"/>
              </a:lnSpc>
            </a:pPr>
            <a:r>
              <a:rPr b="0" lang="en-US" sz="2400" spc="-1" strike="noStrike">
                <a:solidFill>
                  <a:srgbClr val="000000"/>
                </a:solidFill>
                <a:uFill>
                  <a:solidFill>
                    <a:srgbClr val="ffffff"/>
                  </a:solidFill>
                </a:uFill>
                <a:latin typeface="Calibri"/>
              </a:rPr>
              <a:t>4-20-2017</a:t>
            </a:r>
            <a:endParaRPr b="0" lang="en-US" sz="32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TextShape 1"/>
          <p:cNvSpPr txBox="1"/>
          <p:nvPr/>
        </p:nvSpPr>
        <p:spPr>
          <a:xfrm>
            <a:off x="419040" y="205200"/>
            <a:ext cx="11353320" cy="1325160"/>
          </a:xfrm>
          <a:prstGeom prst="rect">
            <a:avLst/>
          </a:prstGeom>
          <a:noFill/>
          <a:ln>
            <a:noFill/>
          </a:ln>
        </p:spPr>
        <p:txBody>
          <a:bodyPr anchor="ctr"/>
          <a:p>
            <a:pPr>
              <a:lnSpc>
                <a:spcPct val="90000"/>
              </a:lnSpc>
            </a:pPr>
            <a:r>
              <a:rPr b="0" lang="en-US" sz="4400" spc="-1" strike="noStrike">
                <a:solidFill>
                  <a:srgbClr val="000000"/>
                </a:solidFill>
                <a:uFill>
                  <a:solidFill>
                    <a:srgbClr val="ffffff"/>
                  </a:solidFill>
                </a:uFill>
                <a:latin typeface="Calibri Light"/>
              </a:rPr>
              <a:t>SDU #2 module horizontal cosmic ray test in JLab </a:t>
            </a:r>
            <a:endParaRPr b="0" lang="en-US" sz="1800" spc="-1" strike="noStrike">
              <a:solidFill>
                <a:srgbClr val="000000"/>
              </a:solidFill>
              <a:uFill>
                <a:solidFill>
                  <a:srgbClr val="ffffff"/>
                </a:solidFill>
              </a:uFill>
              <a:latin typeface="Calibri"/>
            </a:endParaRPr>
          </a:p>
        </p:txBody>
      </p:sp>
      <p:sp>
        <p:nvSpPr>
          <p:cNvPr id="81" name="TextShape 2"/>
          <p:cNvSpPr txBox="1"/>
          <p:nvPr/>
        </p:nvSpPr>
        <p:spPr>
          <a:xfrm>
            <a:off x="132480" y="1737360"/>
            <a:ext cx="5963400" cy="4350960"/>
          </a:xfrm>
          <a:prstGeom prst="rect">
            <a:avLst/>
          </a:prstGeom>
          <a:noFill/>
          <a:ln>
            <a:noFill/>
          </a:ln>
        </p:spPr>
        <p:txBody>
          <a:bodyPr/>
          <a:p>
            <a:pPr>
              <a:lnSpc>
                <a:spcPct val="100000"/>
              </a:lnSpc>
            </a:pPr>
            <a:r>
              <a:rPr b="0" lang="en-US" sz="2800" spc="-1" strike="noStrike">
                <a:solidFill>
                  <a:srgbClr val="000000"/>
                </a:solidFill>
                <a:uFill>
                  <a:solidFill>
                    <a:srgbClr val="ffffff"/>
                  </a:solidFill>
                </a:uFill>
                <a:latin typeface="Calibri"/>
              </a:rPr>
              <a:t>Specification of test</a:t>
            </a:r>
            <a:endParaRPr b="0" lang="en-US" sz="28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Horizontal cosmic ray test</a:t>
            </a:r>
            <a:endParaRPr b="0" lang="en-US" sz="28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Triggered by two scintillator bar on module</a:t>
            </a:r>
            <a:endParaRPr b="0" lang="en-US" sz="28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PMT: original PMT in SDU #2(R11102, Gain:5.1 *10^6)</a:t>
            </a:r>
            <a:endParaRPr b="0" lang="en-US" sz="2800" spc="-1" strike="noStrike">
              <a:solidFill>
                <a:srgbClr val="000000"/>
              </a:solidFill>
              <a:uFill>
                <a:solidFill>
                  <a:srgbClr val="ffffff"/>
                </a:solidFill>
              </a:uFill>
              <a:latin typeface="Calibri"/>
            </a:endParaRPr>
          </a:p>
          <a:p>
            <a:pPr>
              <a:lnSpc>
                <a:spcPct val="100000"/>
              </a:lnSpc>
            </a:pPr>
            <a:r>
              <a:rPr b="0" lang="en-US" sz="2800" spc="-1" strike="noStrike">
                <a:solidFill>
                  <a:srgbClr val="000000"/>
                </a:solidFill>
                <a:uFill>
                  <a:solidFill>
                    <a:srgbClr val="ffffff"/>
                  </a:solidFill>
                </a:uFill>
                <a:latin typeface="Calibri"/>
              </a:rPr>
              <a:t>Result</a:t>
            </a:r>
            <a:endParaRPr b="0" lang="en-US" sz="28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400" spc="-1" strike="noStrike">
                <a:solidFill>
                  <a:srgbClr val="000000"/>
                </a:solidFill>
                <a:uFill>
                  <a:solidFill>
                    <a:srgbClr val="ffffff"/>
                  </a:solidFill>
                </a:uFill>
                <a:latin typeface="Calibri"/>
              </a:rPr>
              <a:t>Peak:3520</a:t>
            </a:r>
            <a:endParaRPr b="0" lang="en-US" sz="28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400" spc="-1" strike="noStrike">
                <a:solidFill>
                  <a:srgbClr val="000000"/>
                </a:solidFill>
                <a:uFill>
                  <a:solidFill>
                    <a:srgbClr val="ffffff"/>
                  </a:solidFill>
                </a:uFill>
                <a:latin typeface="Calibri"/>
              </a:rPr>
              <a:t>Npe=86.25</a:t>
            </a:r>
            <a:endParaRPr b="0" lang="en-US" sz="2800" spc="-1" strike="noStrike">
              <a:solidFill>
                <a:srgbClr val="000000"/>
              </a:solidFill>
              <a:uFill>
                <a:solidFill>
                  <a:srgbClr val="ffffff"/>
                </a:solidFill>
              </a:uFill>
              <a:latin typeface="Calibri"/>
            </a:endParaRPr>
          </a:p>
          <a:p>
            <a:pPr>
              <a:lnSpc>
                <a:spcPct val="100000"/>
              </a:lnSpc>
            </a:pPr>
            <a:r>
              <a:rPr b="0" lang="en-US" sz="2400" spc="-1" strike="noStrike">
                <a:solidFill>
                  <a:srgbClr val="000000"/>
                </a:solidFill>
                <a:uFill>
                  <a:solidFill>
                    <a:srgbClr val="ffffff"/>
                  </a:solidFill>
                </a:uFill>
                <a:latin typeface="Calibri"/>
              </a:rPr>
              <a:t>(reference value from previous result at SDU in 2016: 77 Npe)</a:t>
            </a:r>
            <a:endParaRPr b="0" lang="en-US" sz="2800" spc="-1" strike="noStrike">
              <a:solidFill>
                <a:srgbClr val="000000"/>
              </a:solidFill>
              <a:uFill>
                <a:solidFill>
                  <a:srgbClr val="ffffff"/>
                </a:solidFill>
              </a:uFill>
              <a:latin typeface="Calibri"/>
            </a:endParaRPr>
          </a:p>
        </p:txBody>
      </p:sp>
      <p:pic>
        <p:nvPicPr>
          <p:cNvPr id="82" name="图片 3" descr=""/>
          <p:cNvPicPr/>
          <p:nvPr/>
        </p:nvPicPr>
        <p:blipFill>
          <a:blip r:embed="rId1"/>
          <a:stretch/>
        </p:blipFill>
        <p:spPr>
          <a:xfrm>
            <a:off x="6095880" y="1235880"/>
            <a:ext cx="5622120" cy="5530320"/>
          </a:xfrm>
          <a:prstGeom prst="rect">
            <a:avLst/>
          </a:prstGeom>
          <a:ln>
            <a:noFill/>
          </a:ln>
        </p:spPr>
      </p:pic>
      <p:sp>
        <p:nvSpPr>
          <p:cNvPr id="83" name="TextShape 3"/>
          <p:cNvSpPr txBox="1"/>
          <p:nvPr/>
        </p:nvSpPr>
        <p:spPr>
          <a:xfrm>
            <a:off x="274320" y="6160320"/>
            <a:ext cx="6096960" cy="631080"/>
          </a:xfrm>
          <a:prstGeom prst="rect">
            <a:avLst/>
          </a:prstGeom>
          <a:noFill/>
          <a:ln>
            <a:solidFill>
              <a:srgbClr val="ff6600"/>
            </a:solidFill>
          </a:ln>
        </p:spPr>
        <p:txBody>
          <a:bodyPr lIns="0" rIns="0" tIns="0" bIns="0"/>
          <a:p>
            <a:pPr>
              <a:lnSpc>
                <a:spcPct val="100000"/>
              </a:lnSpc>
            </a:pPr>
            <a:r>
              <a:rPr b="0" lang="en-US" sz="1800" spc="-1" strike="noStrike">
                <a:solidFill>
                  <a:srgbClr val="cc00cc"/>
                </a:solidFill>
                <a:uFill>
                  <a:solidFill>
                    <a:srgbClr val="ffffff"/>
                  </a:solidFill>
                </a:uFill>
                <a:latin typeface="Comic Sans MS"/>
              </a:rPr>
              <a:t>Note: PMT gain determined at SDU in 2016 using LED and the single p.e. peak method.</a:t>
            </a:r>
            <a:endParaRPr b="0" lang="en-US" sz="1800" spc="-1" strike="noStrike">
              <a:solidFill>
                <a:srgbClr val="cc00cc"/>
              </a:solidFill>
              <a:uFill>
                <a:solidFill>
                  <a:srgbClr val="ffffff"/>
                </a:solidFill>
              </a:uFill>
              <a:latin typeface="Comic Sans MS"/>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182880" y="46800"/>
            <a:ext cx="11887200" cy="776160"/>
          </a:xfrm>
          <a:prstGeom prst="rect">
            <a:avLst/>
          </a:prstGeom>
          <a:noFill/>
          <a:ln>
            <a:noFill/>
          </a:ln>
        </p:spPr>
        <p:txBody>
          <a:bodyPr anchor="ctr"/>
          <a:p>
            <a:pPr>
              <a:lnSpc>
                <a:spcPct val="90000"/>
              </a:lnSpc>
            </a:pPr>
            <a:r>
              <a:rPr b="0" lang="en-US" sz="3600" spc="-1" strike="noStrike">
                <a:solidFill>
                  <a:srgbClr val="000000"/>
                </a:solidFill>
                <a:uFill>
                  <a:solidFill>
                    <a:srgbClr val="ffffff"/>
                  </a:solidFill>
                </a:uFill>
                <a:latin typeface="Calibri Light"/>
              </a:rPr>
              <a:t>review of SDU#2 cosmic test result at SDU in 2016</a:t>
            </a:r>
            <a:endParaRPr b="0" lang="en-US" sz="3600" spc="-1" strike="noStrike">
              <a:solidFill>
                <a:srgbClr val="000000"/>
              </a:solidFill>
              <a:uFill>
                <a:solidFill>
                  <a:srgbClr val="ffffff"/>
                </a:solidFill>
              </a:uFill>
              <a:latin typeface="Calibri"/>
            </a:endParaRPr>
          </a:p>
        </p:txBody>
      </p:sp>
      <p:sp>
        <p:nvSpPr>
          <p:cNvPr id="85" name="TextShape 2"/>
          <p:cNvSpPr txBox="1"/>
          <p:nvPr/>
        </p:nvSpPr>
        <p:spPr>
          <a:xfrm>
            <a:off x="201600" y="1686600"/>
            <a:ext cx="5233680" cy="5365080"/>
          </a:xfrm>
          <a:prstGeom prst="rect">
            <a:avLst/>
          </a:prstGeom>
          <a:noFill/>
          <a:ln>
            <a:noFill/>
          </a:ln>
        </p:spPr>
        <p:txBody>
          <a:bodyPr/>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The vertical test of the SDU#2 with  TiO2 coating on the side is 383, the earlier results (covered by Tyvek) were better: 426.5 (v) and 83(h)</a:t>
            </a:r>
            <a:endParaRPr b="0" lang="en-US" sz="20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If we assume the ratio 1/5 is unchanged, then we expect the vertical of the module in its state now (TiO2 coating) to be 383/5=77</a:t>
            </a:r>
            <a:endParaRPr b="0" lang="en-US" sz="2000" spc="-1" strike="noStrike">
              <a:solidFill>
                <a:srgbClr val="000000"/>
              </a:solidFill>
              <a:uFill>
                <a:solidFill>
                  <a:srgbClr val="ffffff"/>
                </a:solidFill>
              </a:uFill>
              <a:latin typeface="Calibri"/>
            </a:endParaRPr>
          </a:p>
          <a:p>
            <a:pPr>
              <a:lnSpc>
                <a:spcPct val="100000"/>
              </a:lnSpc>
            </a:pPr>
            <a:endParaRPr b="0" lang="en-US" sz="2000" spc="-1" strike="noStrike">
              <a:solidFill>
                <a:srgbClr val="000000"/>
              </a:solidFill>
              <a:uFill>
                <a:solidFill>
                  <a:srgbClr val="ffffff"/>
                </a:solidFill>
              </a:uFill>
              <a:latin typeface="Calibri"/>
            </a:endParaRPr>
          </a:p>
          <a:p>
            <a:pPr>
              <a:lnSpc>
                <a:spcPct val="100000"/>
              </a:lnSpc>
            </a:pPr>
            <a:r>
              <a:rPr b="0" lang="en-US" sz="2000" spc="-1" strike="noStrike">
                <a:solidFill>
                  <a:srgbClr val="000000"/>
                </a:solidFill>
                <a:uFill>
                  <a:solidFill>
                    <a:srgbClr val="ffffff"/>
                  </a:solidFill>
                </a:uFill>
                <a:latin typeface="Calibri"/>
              </a:rPr>
              <a:t>Difference compared with JLab test: </a:t>
            </a:r>
            <a:endParaRPr b="0" lang="en-US" sz="20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Triggered by two preshower scintillators(average track is shorter than test in JLab)</a:t>
            </a:r>
            <a:endParaRPr b="0" lang="en-US" sz="20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Attenuation from delay cable: 3% (No delay in JLab test) </a:t>
            </a:r>
            <a:endParaRPr b="0" lang="en-US" sz="2000" spc="-1" strike="noStrike">
              <a:solidFill>
                <a:srgbClr val="000000"/>
              </a:solidFill>
              <a:uFill>
                <a:solidFill>
                  <a:srgbClr val="ffffff"/>
                </a:solidFill>
              </a:uFill>
              <a:latin typeface="Calibri"/>
            </a:endParaRPr>
          </a:p>
          <a:p>
            <a:pPr>
              <a:lnSpc>
                <a:spcPct val="90000"/>
              </a:lnSpc>
            </a:pPr>
            <a:endParaRPr b="0" lang="en-US" sz="2000" spc="-1" strike="noStrike">
              <a:solidFill>
                <a:srgbClr val="000000"/>
              </a:solidFill>
              <a:uFill>
                <a:solidFill>
                  <a:srgbClr val="ffffff"/>
                </a:solidFill>
              </a:uFill>
              <a:latin typeface="Calibri"/>
            </a:endParaRPr>
          </a:p>
        </p:txBody>
      </p:sp>
      <p:pic>
        <p:nvPicPr>
          <p:cNvPr id="86" name="图片 3" descr=""/>
          <p:cNvPicPr/>
          <p:nvPr/>
        </p:nvPicPr>
        <p:blipFill>
          <a:blip r:embed="rId1"/>
          <a:stretch/>
        </p:blipFill>
        <p:spPr>
          <a:xfrm>
            <a:off x="5253120" y="1424160"/>
            <a:ext cx="6886080" cy="5152680"/>
          </a:xfrm>
          <a:prstGeom prst="rect">
            <a:avLst/>
          </a:prstGeom>
          <a:ln>
            <a:noFill/>
          </a:ln>
        </p:spPr>
      </p:pic>
      <p:sp>
        <p:nvSpPr>
          <p:cNvPr id="87" name="TextShape 3"/>
          <p:cNvSpPr txBox="1"/>
          <p:nvPr/>
        </p:nvSpPr>
        <p:spPr>
          <a:xfrm>
            <a:off x="252000" y="806400"/>
            <a:ext cx="11887200" cy="892080"/>
          </a:xfrm>
          <a:prstGeom prst="rect">
            <a:avLst/>
          </a:prstGeom>
          <a:noFill/>
          <a:ln>
            <a:solidFill>
              <a:srgbClr val="ff6600"/>
            </a:solidFill>
          </a:ln>
        </p:spPr>
        <p:txBody>
          <a:bodyPr lIns="0" rIns="0" tIns="0" bIns="0"/>
          <a:p>
            <a:pPr>
              <a:lnSpc>
                <a:spcPct val="90000"/>
              </a:lnSpc>
            </a:pPr>
            <a:r>
              <a:rPr b="0" lang="en-US" sz="1800" spc="-1" strike="noStrike">
                <a:solidFill>
                  <a:srgbClr val="cc00cc"/>
                </a:solidFill>
                <a:uFill>
                  <a:solidFill>
                    <a:srgbClr val="ffffff"/>
                  </a:solidFill>
                </a:uFill>
                <a:latin typeface="Comic Sans MS"/>
              </a:rPr>
              <a:t>Note: There were two sets of test done on this module at SDU in 2016: first with sides unpainted an loosely covered in Tyvek (both horizontal and vertical), and then with sides painted in TiO2 (vertical only because we needed the module to be shipped to JLab). However, the TiO2 painting quality was not very good. </a:t>
            </a:r>
            <a:endParaRPr b="0" lang="en-US" sz="1800" spc="-1" strike="noStrike">
              <a:solidFill>
                <a:srgbClr val="cc00cc"/>
              </a:solidFill>
              <a:uFill>
                <a:solidFill>
                  <a:srgbClr val="ffffff"/>
                </a:solidFill>
              </a:uFill>
              <a:latin typeface="Comic Sans MS"/>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0" y="-73800"/>
            <a:ext cx="12192120" cy="805320"/>
          </a:xfrm>
          <a:prstGeom prst="rect">
            <a:avLst/>
          </a:prstGeom>
          <a:noFill/>
          <a:ln>
            <a:noFill/>
          </a:ln>
        </p:spPr>
        <p:txBody>
          <a:bodyPr anchor="ctr"/>
          <a:p>
            <a:pPr>
              <a:lnSpc>
                <a:spcPct val="90000"/>
              </a:lnSpc>
            </a:pPr>
            <a:r>
              <a:rPr b="0" lang="en-US" sz="3200" spc="-1" strike="noStrike">
                <a:solidFill>
                  <a:srgbClr val="000000"/>
                </a:solidFill>
                <a:uFill>
                  <a:solidFill>
                    <a:srgbClr val="ffffff"/>
                  </a:solidFill>
                </a:uFill>
                <a:latin typeface="Calibri Light"/>
              </a:rPr>
              <a:t>THU module horizontal </a:t>
            </a:r>
            <a:r>
              <a:rPr b="0" lang="en-US" sz="3200" spc="-1" strike="noStrike">
                <a:solidFill>
                  <a:srgbClr val="000000"/>
                </a:solidFill>
                <a:uFill>
                  <a:solidFill>
                    <a:srgbClr val="ffffff"/>
                  </a:solidFill>
                </a:uFill>
                <a:latin typeface="Calibri Light"/>
              </a:rPr>
              <a:t>cosmic ray test using </a:t>
            </a:r>
            <a:r>
              <a:rPr b="0" lang="en-US" sz="3200" spc="-1" strike="noStrike">
                <a:solidFill>
                  <a:srgbClr val="000000"/>
                </a:solidFill>
                <a:uFill>
                  <a:solidFill>
                    <a:srgbClr val="ffffff"/>
                  </a:solidFill>
                </a:uFill>
                <a:latin typeface="Calibri Light"/>
              </a:rPr>
              <a:t>SDU #2 PMT</a:t>
            </a:r>
            <a:endParaRPr b="0" lang="en-US" sz="3200" spc="-1" strike="noStrike">
              <a:solidFill>
                <a:srgbClr val="000000"/>
              </a:solidFill>
              <a:uFill>
                <a:solidFill>
                  <a:srgbClr val="ffffff"/>
                </a:solidFill>
              </a:uFill>
              <a:latin typeface="Calibri"/>
            </a:endParaRPr>
          </a:p>
        </p:txBody>
      </p:sp>
      <p:sp>
        <p:nvSpPr>
          <p:cNvPr id="89" name="TextShape 2"/>
          <p:cNvSpPr txBox="1"/>
          <p:nvPr/>
        </p:nvSpPr>
        <p:spPr>
          <a:xfrm>
            <a:off x="182880" y="822960"/>
            <a:ext cx="5916240" cy="2027520"/>
          </a:xfrm>
          <a:prstGeom prst="rect">
            <a:avLst/>
          </a:prstGeom>
          <a:noFill/>
          <a:ln>
            <a:noFill/>
          </a:ln>
        </p:spPr>
        <p:txBody>
          <a:bodyPr/>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Same test method as SDU #2 module</a:t>
            </a:r>
            <a:endParaRPr b="0" lang="en-US" sz="20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Peak: 1433</a:t>
            </a:r>
            <a:endParaRPr b="0" lang="en-US" sz="20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000" spc="-1" strike="noStrike">
                <a:solidFill>
                  <a:srgbClr val="000000"/>
                </a:solidFill>
                <a:uFill>
                  <a:solidFill>
                    <a:srgbClr val="ffffff"/>
                  </a:solidFill>
                </a:uFill>
                <a:latin typeface="Calibri"/>
              </a:rPr>
              <a:t>Npe=35.12</a:t>
            </a:r>
            <a:endParaRPr b="0" lang="en-US" sz="2000" spc="-1" strike="noStrike">
              <a:solidFill>
                <a:srgbClr val="000000"/>
              </a:solidFill>
              <a:uFill>
                <a:solidFill>
                  <a:srgbClr val="ffffff"/>
                </a:solidFill>
              </a:uFill>
              <a:latin typeface="Calibri"/>
            </a:endParaRPr>
          </a:p>
          <a:p>
            <a:pPr>
              <a:lnSpc>
                <a:spcPct val="100000"/>
              </a:lnSpc>
            </a:pPr>
            <a:r>
              <a:rPr b="0" lang="en-US" sz="2000" spc="-1" strike="noStrike">
                <a:solidFill>
                  <a:srgbClr val="000000"/>
                </a:solidFill>
                <a:uFill>
                  <a:solidFill>
                    <a:srgbClr val="ffffff"/>
                  </a:solidFill>
                </a:uFill>
                <a:latin typeface="Calibri"/>
              </a:rPr>
              <a:t>(Previous test in THU shows horizontal result ~96 Npe)</a:t>
            </a:r>
            <a:endParaRPr b="0" lang="en-US" sz="2000" spc="-1" strike="noStrike">
              <a:solidFill>
                <a:srgbClr val="000000"/>
              </a:solidFill>
              <a:uFill>
                <a:solidFill>
                  <a:srgbClr val="ffffff"/>
                </a:solidFill>
              </a:uFill>
              <a:latin typeface="Calibri"/>
            </a:endParaRPr>
          </a:p>
          <a:p>
            <a:pPr>
              <a:lnSpc>
                <a:spcPct val="90000"/>
              </a:lnSpc>
            </a:pPr>
            <a:endParaRPr b="0" lang="en-US" sz="2000" spc="-1" strike="noStrike">
              <a:solidFill>
                <a:srgbClr val="000000"/>
              </a:solidFill>
              <a:uFill>
                <a:solidFill>
                  <a:srgbClr val="ffffff"/>
                </a:solidFill>
              </a:uFill>
              <a:latin typeface="Calibri"/>
            </a:endParaRPr>
          </a:p>
        </p:txBody>
      </p:sp>
      <p:pic>
        <p:nvPicPr>
          <p:cNvPr id="90" name="图片 4" descr=""/>
          <p:cNvPicPr/>
          <p:nvPr/>
        </p:nvPicPr>
        <p:blipFill>
          <a:blip r:embed="rId1"/>
          <a:stretch/>
        </p:blipFill>
        <p:spPr>
          <a:xfrm>
            <a:off x="1125720" y="2377440"/>
            <a:ext cx="5275080" cy="3023280"/>
          </a:xfrm>
          <a:prstGeom prst="rect">
            <a:avLst/>
          </a:prstGeom>
          <a:ln>
            <a:noFill/>
          </a:ln>
        </p:spPr>
      </p:pic>
      <p:pic>
        <p:nvPicPr>
          <p:cNvPr id="91" name="图片 3" descr=""/>
          <p:cNvPicPr/>
          <p:nvPr/>
        </p:nvPicPr>
        <p:blipFill>
          <a:blip r:embed="rId2"/>
          <a:stretch/>
        </p:blipFill>
        <p:spPr>
          <a:xfrm>
            <a:off x="6492240" y="640080"/>
            <a:ext cx="5303520" cy="5214240"/>
          </a:xfrm>
          <a:prstGeom prst="rect">
            <a:avLst/>
          </a:prstGeom>
          <a:ln>
            <a:noFill/>
          </a:ln>
        </p:spPr>
      </p:pic>
      <p:sp>
        <p:nvSpPr>
          <p:cNvPr id="92" name="TextShape 3"/>
          <p:cNvSpPr txBox="1"/>
          <p:nvPr/>
        </p:nvSpPr>
        <p:spPr>
          <a:xfrm>
            <a:off x="274320" y="5943600"/>
            <a:ext cx="11887200" cy="656640"/>
          </a:xfrm>
          <a:prstGeom prst="rect">
            <a:avLst/>
          </a:prstGeom>
          <a:noFill/>
          <a:ln>
            <a:solidFill>
              <a:srgbClr val="ff6600"/>
            </a:solidFill>
          </a:ln>
        </p:spPr>
        <p:txBody>
          <a:bodyPr lIns="0" rIns="0" tIns="0" bIns="0"/>
          <a:p>
            <a:pPr>
              <a:lnSpc>
                <a:spcPct val="90000"/>
              </a:lnSpc>
            </a:pPr>
            <a:r>
              <a:rPr b="0" lang="en-US" sz="1800" spc="-1" strike="noStrike">
                <a:solidFill>
                  <a:srgbClr val="cc00cc"/>
                </a:solidFill>
                <a:uFill>
                  <a:solidFill>
                    <a:srgbClr val="ffffff"/>
                  </a:solidFill>
                </a:uFill>
                <a:latin typeface="Comic Sans MS"/>
              </a:rPr>
              <a:t>Note: In THU report by Chendi on 2016/09/08, an R11102-type PMT was used but the gain was not measured. The report that claimed 96 p.e. assumed the factory-provided gain vs. HV chart</a:t>
            </a:r>
            <a:endParaRPr b="0" lang="en-US" sz="1800" spc="-1" strike="noStrike">
              <a:solidFill>
                <a:srgbClr val="cc00cc"/>
              </a:solidFill>
              <a:uFill>
                <a:solidFill>
                  <a:srgbClr val="ffffff"/>
                </a:solidFill>
              </a:uFill>
              <a:latin typeface="Comic Sans MS"/>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501480" y="247680"/>
            <a:ext cx="10909080" cy="980640"/>
          </a:xfrm>
          <a:prstGeom prst="rect">
            <a:avLst/>
          </a:prstGeom>
          <a:noFill/>
          <a:ln>
            <a:noFill/>
          </a:ln>
        </p:spPr>
        <p:txBody>
          <a:bodyPr anchor="ctr"/>
          <a:p>
            <a:pPr>
              <a:lnSpc>
                <a:spcPct val="90000"/>
              </a:lnSpc>
            </a:pPr>
            <a:r>
              <a:rPr b="0" lang="en-US" sz="4000" spc="-1" strike="noStrike">
                <a:solidFill>
                  <a:srgbClr val="000000"/>
                </a:solidFill>
                <a:uFill>
                  <a:solidFill>
                    <a:srgbClr val="ffffff"/>
                  </a:solidFill>
                </a:uFill>
                <a:latin typeface="Calibri Light"/>
              </a:rPr>
              <a:t>THU module horizontal cosmic ray test(Original PMT) </a:t>
            </a:r>
            <a:endParaRPr b="0" lang="en-US" sz="1800" spc="-1" strike="noStrike">
              <a:solidFill>
                <a:srgbClr val="000000"/>
              </a:solidFill>
              <a:uFill>
                <a:solidFill>
                  <a:srgbClr val="ffffff"/>
                </a:solidFill>
              </a:uFill>
              <a:latin typeface="Calibri"/>
            </a:endParaRPr>
          </a:p>
        </p:txBody>
      </p:sp>
      <p:sp>
        <p:nvSpPr>
          <p:cNvPr id="94" name="TextShape 2"/>
          <p:cNvSpPr txBox="1"/>
          <p:nvPr/>
        </p:nvSpPr>
        <p:spPr>
          <a:xfrm>
            <a:off x="311040" y="1571760"/>
            <a:ext cx="6013080" cy="3978720"/>
          </a:xfrm>
          <a:prstGeom prst="rect">
            <a:avLst/>
          </a:prstGeom>
          <a:noFill/>
          <a:ln>
            <a:noFill/>
          </a:ln>
        </p:spPr>
        <p:txBody>
          <a:bodyPr/>
          <a:p>
            <a:pPr marL="228600" indent="-228240">
              <a:lnSpc>
                <a:spcPct val="90000"/>
              </a:lnSpc>
              <a:buClr>
                <a:srgbClr val="000000"/>
              </a:buClr>
              <a:buFont typeface="Arial"/>
              <a:buChar char="•"/>
            </a:pPr>
            <a:r>
              <a:rPr b="0" lang="en-US" sz="2400" spc="-1" strike="noStrike">
                <a:solidFill>
                  <a:srgbClr val="000000"/>
                </a:solidFill>
                <a:uFill>
                  <a:solidFill>
                    <a:srgbClr val="ffffff"/>
                  </a:solidFill>
                </a:uFill>
                <a:latin typeface="Calibri"/>
              </a:rPr>
              <a:t>Peak: 708</a:t>
            </a:r>
            <a:endParaRPr b="0" lang="en-US" sz="24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400" spc="-1" strike="noStrike">
                <a:solidFill>
                  <a:srgbClr val="000000"/>
                </a:solidFill>
                <a:uFill>
                  <a:solidFill>
                    <a:srgbClr val="ffffff"/>
                  </a:solidFill>
                </a:uFill>
                <a:latin typeface="Calibri"/>
              </a:rPr>
              <a:t>Supposing the two test of THU module have same Npe (same PMT Q.E.), and the only difference is PMT gain. We could get </a:t>
            </a:r>
            <a:endParaRPr b="0" lang="en-US" sz="2400" spc="-1" strike="noStrike">
              <a:solidFill>
                <a:srgbClr val="000000"/>
              </a:solidFill>
              <a:uFill>
                <a:solidFill>
                  <a:srgbClr val="ffffff"/>
                </a:solidFill>
              </a:uFill>
              <a:latin typeface="Calibri"/>
            </a:endParaRPr>
          </a:p>
          <a:p>
            <a:pPr marL="228600" indent="-228240">
              <a:lnSpc>
                <a:spcPct val="90000"/>
              </a:lnSpc>
              <a:buClr>
                <a:srgbClr val="000000"/>
              </a:buClr>
              <a:buFont typeface="Arial"/>
              <a:buChar char="•"/>
            </a:pPr>
            <a:r>
              <a:rPr b="0" lang="en-US" sz="2400" spc="-1" strike="noStrike">
                <a:solidFill>
                  <a:srgbClr val="000000"/>
                </a:solidFill>
                <a:uFill>
                  <a:solidFill>
                    <a:srgbClr val="ffffff"/>
                  </a:solidFill>
                </a:uFill>
                <a:latin typeface="Calibri"/>
              </a:rPr>
              <a:t>THU PMT Gain=2.52*10</a:t>
            </a:r>
            <a:r>
              <a:rPr b="0" lang="en-US" sz="2400" spc="-1" strike="noStrike" baseline="30000">
                <a:solidFill>
                  <a:srgbClr val="000000"/>
                </a:solidFill>
                <a:uFill>
                  <a:solidFill>
                    <a:srgbClr val="ffffff"/>
                  </a:solidFill>
                </a:uFill>
                <a:latin typeface="Calibri"/>
              </a:rPr>
              <a:t>6</a:t>
            </a:r>
            <a:endParaRPr b="0" lang="en-US" sz="2400" spc="-1" strike="noStrike">
              <a:solidFill>
                <a:srgbClr val="000000"/>
              </a:solidFill>
              <a:uFill>
                <a:solidFill>
                  <a:srgbClr val="ffffff"/>
                </a:solidFill>
              </a:uFill>
              <a:latin typeface="Calibri"/>
            </a:endParaRPr>
          </a:p>
          <a:p>
            <a:pPr>
              <a:lnSpc>
                <a:spcPct val="100000"/>
              </a:lnSpc>
            </a:pPr>
            <a:r>
              <a:rPr b="0" lang="en-US" sz="2400" spc="-1" strike="noStrike">
                <a:solidFill>
                  <a:srgbClr val="000000"/>
                </a:solidFill>
                <a:uFill>
                  <a:solidFill>
                    <a:srgbClr val="ffffff"/>
                  </a:solidFill>
                </a:uFill>
                <a:latin typeface="Calibri"/>
              </a:rPr>
              <a:t>   </a:t>
            </a:r>
            <a:endParaRPr b="0" lang="en-US" sz="2400" spc="-1" strike="noStrike">
              <a:solidFill>
                <a:srgbClr val="000000"/>
              </a:solidFill>
              <a:uFill>
                <a:solidFill>
                  <a:srgbClr val="ffffff"/>
                </a:solidFill>
              </a:uFill>
              <a:latin typeface="Calibri"/>
            </a:endParaRPr>
          </a:p>
          <a:p>
            <a:pPr>
              <a:lnSpc>
                <a:spcPct val="90000"/>
              </a:lnSpc>
            </a:pPr>
            <a:endParaRPr b="0" lang="en-US" sz="2400" spc="-1" strike="noStrike">
              <a:solidFill>
                <a:srgbClr val="000000"/>
              </a:solidFill>
              <a:uFill>
                <a:solidFill>
                  <a:srgbClr val="ffffff"/>
                </a:solidFill>
              </a:uFill>
              <a:latin typeface="Calibri"/>
            </a:endParaRPr>
          </a:p>
        </p:txBody>
      </p:sp>
      <p:pic>
        <p:nvPicPr>
          <p:cNvPr id="95" name="图片 3" descr=""/>
          <p:cNvPicPr/>
          <p:nvPr/>
        </p:nvPicPr>
        <p:blipFill>
          <a:blip r:embed="rId1"/>
          <a:stretch/>
        </p:blipFill>
        <p:spPr>
          <a:xfrm>
            <a:off x="6324480" y="1148400"/>
            <a:ext cx="5724000" cy="570528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838080" y="365040"/>
            <a:ext cx="10515240" cy="1325160"/>
          </a:xfrm>
          <a:prstGeom prst="rect">
            <a:avLst/>
          </a:prstGeom>
          <a:noFill/>
          <a:ln>
            <a:noFill/>
          </a:ln>
        </p:spPr>
        <p:txBody>
          <a:bodyPr anchor="ctr"/>
          <a:p>
            <a:pPr>
              <a:lnSpc>
                <a:spcPct val="90000"/>
              </a:lnSpc>
            </a:pPr>
            <a:r>
              <a:rPr b="0" lang="en-US" sz="4400" spc="-1" strike="noStrike">
                <a:solidFill>
                  <a:srgbClr val="000000"/>
                </a:solidFill>
                <a:uFill>
                  <a:solidFill>
                    <a:srgbClr val="ffffff"/>
                  </a:solidFill>
                </a:uFill>
                <a:latin typeface="Calibri Light"/>
              </a:rPr>
              <a:t>Test setup and THU module</a:t>
            </a:r>
            <a:endParaRPr b="0" lang="en-US" sz="1800" spc="-1" strike="noStrike">
              <a:solidFill>
                <a:srgbClr val="000000"/>
              </a:solidFill>
              <a:uFill>
                <a:solidFill>
                  <a:srgbClr val="ffffff"/>
                </a:solidFill>
              </a:uFill>
              <a:latin typeface="Calibri"/>
            </a:endParaRPr>
          </a:p>
        </p:txBody>
      </p:sp>
      <p:pic>
        <p:nvPicPr>
          <p:cNvPr id="97" name="内容占位符 3" descr=""/>
          <p:cNvPicPr/>
          <p:nvPr/>
        </p:nvPicPr>
        <p:blipFill>
          <a:blip r:embed="rId1"/>
          <a:stretch/>
        </p:blipFill>
        <p:spPr>
          <a:xfrm>
            <a:off x="129240" y="1914480"/>
            <a:ext cx="5801400" cy="4350960"/>
          </a:xfrm>
          <a:prstGeom prst="rect">
            <a:avLst/>
          </a:prstGeom>
          <a:ln>
            <a:noFill/>
          </a:ln>
        </p:spPr>
      </p:pic>
      <p:pic>
        <p:nvPicPr>
          <p:cNvPr id="98" name="图片 4" descr=""/>
          <p:cNvPicPr/>
          <p:nvPr/>
        </p:nvPicPr>
        <p:blipFill>
          <a:blip r:embed="rId2"/>
          <a:stretch/>
        </p:blipFill>
        <p:spPr>
          <a:xfrm>
            <a:off x="8322840" y="365040"/>
            <a:ext cx="3437280" cy="2577600"/>
          </a:xfrm>
          <a:prstGeom prst="rect">
            <a:avLst/>
          </a:prstGeom>
          <a:ln>
            <a:noFill/>
          </a:ln>
        </p:spPr>
      </p:pic>
      <p:pic>
        <p:nvPicPr>
          <p:cNvPr id="99" name="图片 5" descr=""/>
          <p:cNvPicPr/>
          <p:nvPr/>
        </p:nvPicPr>
        <p:blipFill>
          <a:blip r:embed="rId3"/>
          <a:stretch/>
        </p:blipFill>
        <p:spPr>
          <a:xfrm>
            <a:off x="8724960" y="4257720"/>
            <a:ext cx="3466800" cy="2599920"/>
          </a:xfrm>
          <a:prstGeom prst="rect">
            <a:avLst/>
          </a:prstGeom>
          <a:ln>
            <a:noFill/>
          </a:ln>
        </p:spPr>
      </p:pic>
      <p:pic>
        <p:nvPicPr>
          <p:cNvPr id="100" name="图片 6" descr=""/>
          <p:cNvPicPr/>
          <p:nvPr/>
        </p:nvPicPr>
        <p:blipFill>
          <a:blip r:embed="rId4"/>
          <a:stretch/>
        </p:blipFill>
        <p:spPr>
          <a:xfrm>
            <a:off x="6324480" y="2516040"/>
            <a:ext cx="3479400" cy="260964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96</TotalTime>
  <Application>LibreOffice/5.1.6.2$Linux_X86_64 LibreOffice_project/10m0$Build-2</Application>
  <Words>206</Words>
  <Paragraphs>35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2017-04-20T11:42:14Z</dcterms:created>
  <dc:creator>Windows User</dc:creator>
  <dc:description/>
  <dc:language>en-US</dc:language>
  <cp:lastModifiedBy/>
  <dcterms:modified xsi:type="dcterms:W3CDTF">2017-04-20T16:31:21Z</dcterms:modified>
  <cp:revision>12</cp:revision>
  <dc:subject/>
  <dc:title>PowerPoint 演示文稿</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宽屏</vt:lpwstr>
  </property>
  <property fmtid="{D5CDD505-2E9C-101B-9397-08002B2CF9AE}" pid="9" name="ScaleCrop">
    <vt:bool>0</vt:bool>
  </property>
  <property fmtid="{D5CDD505-2E9C-101B-9397-08002B2CF9AE}" pid="10" name="ShareDoc">
    <vt:bool>0</vt:bool>
  </property>
  <property fmtid="{D5CDD505-2E9C-101B-9397-08002B2CF9AE}" pid="11" name="Slides">
    <vt:i4>6</vt:i4>
  </property>
</Properties>
</file>