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3" r:id="rId4"/>
    <p:sldId id="264" r:id="rId5"/>
    <p:sldId id="258" r:id="rId6"/>
    <p:sldId id="260" r:id="rId7"/>
    <p:sldId id="261" r:id="rId8"/>
    <p:sldId id="25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</c:f>
              <c:numCache>
                <c:formatCode>General</c:formatCode>
                <c:ptCount val="3"/>
                <c:pt idx="0">
                  <c:v>1100</c:v>
                </c:pt>
                <c:pt idx="1">
                  <c:v>1200</c:v>
                </c:pt>
                <c:pt idx="2">
                  <c:v>1300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2810</c:v>
                </c:pt>
                <c:pt idx="1">
                  <c:v>3610</c:v>
                </c:pt>
                <c:pt idx="2">
                  <c:v>4300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C5-4511-ACD6-F9CB548E8F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7754128"/>
        <c:axId val="1067759120"/>
      </c:lineChart>
      <c:catAx>
        <c:axId val="106775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67759120"/>
        <c:crosses val="autoZero"/>
        <c:auto val="1"/>
        <c:lblAlgn val="ctr"/>
        <c:lblOffset val="100"/>
        <c:noMultiLvlLbl val="0"/>
      </c:catAx>
      <c:valAx>
        <c:axId val="106775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6775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23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92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93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29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26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21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88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27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733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03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26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C014E-E861-49C7-A338-05D3B28F3D65}" type="datetimeFigureOut">
              <a:rPr lang="zh-CN" altLang="en-US" smtClean="0"/>
              <a:t>2017/8/24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757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32562" y="1975104"/>
            <a:ext cx="9143999" cy="12576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750"/>
              </a:spcBef>
            </a:pPr>
            <a:r>
              <a:rPr lang="en-US" altLang="zh-CN" sz="4800" i="1" dirty="0" smtClean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THU2 cosmic </a:t>
            </a:r>
            <a:r>
              <a:rPr lang="en-US" altLang="zh-CN" sz="4800" i="1" dirty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test </a:t>
            </a:r>
            <a:r>
              <a:rPr lang="en-US" altLang="zh-CN" sz="4800" i="1" dirty="0" smtClean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results (2)</a:t>
            </a:r>
            <a:endParaRPr lang="zh-CN" altLang="en-US" sz="4800" i="1" dirty="0">
              <a:latin typeface="Comic Sans MS" panose="030F0702030302020204" pitchFamily="66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30325" y="5616178"/>
            <a:ext cx="6858000" cy="1241822"/>
          </a:xfrm>
        </p:spPr>
        <p:txBody>
          <a:bodyPr/>
          <a:lstStyle/>
          <a:p>
            <a:pPr algn="r"/>
            <a:r>
              <a:rPr lang="en-US" altLang="zh-CN" i="1" dirty="0">
                <a:latin typeface="Comic Sans MS" panose="030F0702030302020204" pitchFamily="66" charset="0"/>
                <a:cs typeface="MV Boli" panose="02000500030200090000" pitchFamily="2" charset="0"/>
              </a:rPr>
              <a:t>Chendi Shen</a:t>
            </a:r>
          </a:p>
          <a:p>
            <a:pPr algn="r"/>
            <a:r>
              <a:rPr lang="en-US" altLang="zh-CN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2017.8.24</a:t>
            </a:r>
            <a:endParaRPr lang="zh-CN" altLang="en-US" i="1" dirty="0">
              <a:latin typeface="Comic Sans MS" panose="030F0702030302020204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1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50" y="524653"/>
            <a:ext cx="10833332" cy="59855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文本框 2"/>
          <p:cNvSpPr txBox="1"/>
          <p:nvPr/>
        </p:nvSpPr>
        <p:spPr>
          <a:xfrm>
            <a:off x="894735" y="127819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1100V  PMT Gain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519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09" y="863404"/>
            <a:ext cx="10895523" cy="585193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94735" y="127819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1200V  PMT Gain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5081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90" y="688259"/>
            <a:ext cx="10880410" cy="592593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94735" y="127819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1300V  PMT Gain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375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64" y="243564"/>
            <a:ext cx="11903472" cy="637087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1100V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5692877" y="1140542"/>
            <a:ext cx="456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Y:  number of events</a:t>
            </a:r>
          </a:p>
          <a:p>
            <a:r>
              <a:rPr lang="en-US" altLang="zh-CN" dirty="0" smtClean="0"/>
              <a:t>X: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*Gain*10</a:t>
            </a:r>
            <a:r>
              <a:rPr lang="en-US" altLang="zh-CN" baseline="30000" dirty="0" smtClean="0"/>
              <a:t>-6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=X/</a:t>
            </a:r>
            <a:r>
              <a:rPr lang="en-US" altLang="zh-CN" dirty="0" smtClean="0"/>
              <a:t>Gain*10</a:t>
            </a:r>
            <a:r>
              <a:rPr lang="en-US" altLang="zh-CN" baseline="30000" dirty="0" smtClean="0"/>
              <a:t>-6</a:t>
            </a:r>
          </a:p>
        </p:txBody>
      </p:sp>
    </p:spTree>
    <p:extLst>
      <p:ext uri="{BB962C8B-B14F-4D97-AF65-F5344CB8AC3E}">
        <p14:creationId xmlns:p14="http://schemas.microsoft.com/office/powerpoint/2010/main" val="102095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2" y="167357"/>
            <a:ext cx="11956816" cy="65232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1200V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834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" y="251184"/>
            <a:ext cx="11926334" cy="635563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1300V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692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427920332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929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31</Words>
  <Application>Microsoft Office PowerPoint</Application>
  <PresentationFormat>宽屏</PresentationFormat>
  <Paragraphs>15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等线</vt:lpstr>
      <vt:lpstr>等线 Light</vt:lpstr>
      <vt:lpstr>Arial</vt:lpstr>
      <vt:lpstr>Comic Sans MS</vt:lpstr>
      <vt:lpstr>MV Boli</vt:lpstr>
      <vt:lpstr>Office 主题​​</vt:lpstr>
      <vt:lpstr>THU2 cosmic test results (2)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chendi shen</dc:creator>
  <cp:lastModifiedBy>chendi shen</cp:lastModifiedBy>
  <cp:revision>11</cp:revision>
  <dcterms:created xsi:type="dcterms:W3CDTF">2017-08-24T11:09:59Z</dcterms:created>
  <dcterms:modified xsi:type="dcterms:W3CDTF">2017-08-24T13:35:29Z</dcterms:modified>
</cp:coreProperties>
</file>