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2" r:id="rId3"/>
    <p:sldId id="263" r:id="rId4"/>
    <p:sldId id="264" r:id="rId5"/>
    <p:sldId id="258" r:id="rId6"/>
    <p:sldId id="260" r:id="rId7"/>
    <p:sldId id="261" r:id="rId8"/>
    <p:sldId id="259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Sheet1!$A$2:$A$4</c:f>
              <c:numCache>
                <c:formatCode>General</c:formatCode>
                <c:ptCount val="3"/>
                <c:pt idx="0">
                  <c:v>1100</c:v>
                </c:pt>
                <c:pt idx="1">
                  <c:v>1200</c:v>
                </c:pt>
                <c:pt idx="2">
                  <c:v>1300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2810</c:v>
                </c:pt>
                <c:pt idx="1">
                  <c:v>3610</c:v>
                </c:pt>
                <c:pt idx="2">
                  <c:v>4300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4C5-4511-ACD6-F9CB548E8F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67754128"/>
        <c:axId val="1067759120"/>
      </c:lineChart>
      <c:catAx>
        <c:axId val="1067754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067759120"/>
        <c:crosses val="autoZero"/>
        <c:auto val="1"/>
        <c:lblAlgn val="ctr"/>
        <c:lblOffset val="100"/>
        <c:noMultiLvlLbl val="0"/>
      </c:catAx>
      <c:valAx>
        <c:axId val="1067759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067754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014E-E861-49C7-A338-05D3B28F3D65}" type="datetimeFigureOut">
              <a:rPr lang="zh-CN" altLang="en-US" smtClean="0"/>
              <a:t>2017/8/24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100A-80C8-4D24-8264-F42FC7D923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234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014E-E861-49C7-A338-05D3B28F3D65}" type="datetimeFigureOut">
              <a:rPr lang="zh-CN" altLang="en-US" smtClean="0"/>
              <a:t>2017/8/24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100A-80C8-4D24-8264-F42FC7D923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1924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014E-E861-49C7-A338-05D3B28F3D65}" type="datetimeFigureOut">
              <a:rPr lang="zh-CN" altLang="en-US" smtClean="0"/>
              <a:t>2017/8/24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100A-80C8-4D24-8264-F42FC7D923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593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014E-E861-49C7-A338-05D3B28F3D65}" type="datetimeFigureOut">
              <a:rPr lang="zh-CN" altLang="en-US" smtClean="0"/>
              <a:t>2017/8/24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100A-80C8-4D24-8264-F42FC7D923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1295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014E-E861-49C7-A338-05D3B28F3D65}" type="datetimeFigureOut">
              <a:rPr lang="zh-CN" altLang="en-US" smtClean="0"/>
              <a:t>2017/8/24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100A-80C8-4D24-8264-F42FC7D923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526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014E-E861-49C7-A338-05D3B28F3D65}" type="datetimeFigureOut">
              <a:rPr lang="zh-CN" altLang="en-US" smtClean="0"/>
              <a:t>2017/8/24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100A-80C8-4D24-8264-F42FC7D923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121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014E-E861-49C7-A338-05D3B28F3D65}" type="datetimeFigureOut">
              <a:rPr lang="zh-CN" altLang="en-US" smtClean="0"/>
              <a:t>2017/8/24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100A-80C8-4D24-8264-F42FC7D923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883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014E-E861-49C7-A338-05D3B28F3D65}" type="datetimeFigureOut">
              <a:rPr lang="zh-CN" altLang="en-US" smtClean="0"/>
              <a:t>2017/8/24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100A-80C8-4D24-8264-F42FC7D923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275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014E-E861-49C7-A338-05D3B28F3D65}" type="datetimeFigureOut">
              <a:rPr lang="zh-CN" altLang="en-US" smtClean="0"/>
              <a:t>2017/8/24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100A-80C8-4D24-8264-F42FC7D923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733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014E-E861-49C7-A338-05D3B28F3D65}" type="datetimeFigureOut">
              <a:rPr lang="zh-CN" altLang="en-US" smtClean="0"/>
              <a:t>2017/8/24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100A-80C8-4D24-8264-F42FC7D923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7031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014E-E861-49C7-A338-05D3B28F3D65}" type="datetimeFigureOut">
              <a:rPr lang="zh-CN" altLang="en-US" smtClean="0"/>
              <a:t>2017/8/24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100A-80C8-4D24-8264-F42FC7D923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8263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C014E-E861-49C7-A338-05D3B28F3D65}" type="datetimeFigureOut">
              <a:rPr lang="zh-CN" altLang="en-US" smtClean="0"/>
              <a:t>2017/8/24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7100A-80C8-4D24-8264-F42FC7D923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7574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32562" y="1975104"/>
            <a:ext cx="9143999" cy="12576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750"/>
              </a:spcBef>
            </a:pPr>
            <a:r>
              <a:rPr lang="en-US" altLang="zh-CN" sz="4800" i="1" dirty="0" smtClean="0">
                <a:latin typeface="Comic Sans MS" panose="030F0702030302020204" pitchFamily="66" charset="0"/>
                <a:ea typeface="+mn-ea"/>
                <a:cs typeface="MV Boli" panose="02000500030200090000" pitchFamily="2" charset="0"/>
              </a:rPr>
              <a:t>THU2 cosmic </a:t>
            </a:r>
            <a:r>
              <a:rPr lang="en-US" altLang="zh-CN" sz="4800" i="1" dirty="0">
                <a:latin typeface="Comic Sans MS" panose="030F0702030302020204" pitchFamily="66" charset="0"/>
                <a:ea typeface="+mn-ea"/>
                <a:cs typeface="MV Boli" panose="02000500030200090000" pitchFamily="2" charset="0"/>
              </a:rPr>
              <a:t>test </a:t>
            </a:r>
            <a:r>
              <a:rPr lang="en-US" altLang="zh-CN" sz="4800" i="1" dirty="0" smtClean="0">
                <a:latin typeface="Comic Sans MS" panose="030F0702030302020204" pitchFamily="66" charset="0"/>
                <a:ea typeface="+mn-ea"/>
                <a:cs typeface="MV Boli" panose="02000500030200090000" pitchFamily="2" charset="0"/>
              </a:rPr>
              <a:t>results (2)</a:t>
            </a:r>
            <a:endParaRPr lang="zh-CN" altLang="en-US" sz="4800" i="1" dirty="0">
              <a:latin typeface="Comic Sans MS" panose="030F0702030302020204" pitchFamily="66" charset="0"/>
              <a:ea typeface="+mn-ea"/>
              <a:cs typeface="MV Boli" panose="02000500030200090000" pitchFamily="2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430325" y="5616178"/>
            <a:ext cx="6858000" cy="1241822"/>
          </a:xfrm>
        </p:spPr>
        <p:txBody>
          <a:bodyPr/>
          <a:lstStyle/>
          <a:p>
            <a:pPr algn="r"/>
            <a:r>
              <a:rPr lang="en-US" altLang="zh-CN" i="1" dirty="0">
                <a:latin typeface="Comic Sans MS" panose="030F0702030302020204" pitchFamily="66" charset="0"/>
                <a:cs typeface="MV Boli" panose="02000500030200090000" pitchFamily="2" charset="0"/>
              </a:rPr>
              <a:t>Chendi Shen</a:t>
            </a:r>
          </a:p>
          <a:p>
            <a:pPr algn="r"/>
            <a:r>
              <a:rPr lang="en-US" altLang="zh-CN" i="1" dirty="0" smtClean="0">
                <a:latin typeface="Comic Sans MS" panose="030F0702030302020204" pitchFamily="66" charset="0"/>
                <a:cs typeface="MV Boli" panose="02000500030200090000" pitchFamily="2" charset="0"/>
              </a:rPr>
              <a:t>2017.8.24</a:t>
            </a:r>
            <a:endParaRPr lang="zh-CN" altLang="en-US" i="1" dirty="0">
              <a:latin typeface="Comic Sans MS" panose="030F0702030302020204" pitchFamily="66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318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50" y="524653"/>
            <a:ext cx="10833332" cy="59855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文本框 2"/>
          <p:cNvSpPr txBox="1"/>
          <p:nvPr/>
        </p:nvSpPr>
        <p:spPr>
          <a:xfrm>
            <a:off x="894735" y="127819"/>
            <a:ext cx="2222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1100V  PMT Gain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45198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709" y="863404"/>
            <a:ext cx="10895523" cy="585193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894735" y="127819"/>
            <a:ext cx="2222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1200V  PMT Gain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50815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90" y="688259"/>
            <a:ext cx="10880410" cy="5925938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894735" y="127819"/>
            <a:ext cx="2222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1300V  PMT Gain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43756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64" y="243564"/>
            <a:ext cx="11903472" cy="6370872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831690" y="1455174"/>
            <a:ext cx="2222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1100V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5692877" y="1140542"/>
            <a:ext cx="45621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Y:  number of events</a:t>
            </a:r>
          </a:p>
          <a:p>
            <a:r>
              <a:rPr lang="en-US" altLang="zh-CN" dirty="0" smtClean="0"/>
              <a:t>X: </a:t>
            </a:r>
            <a:r>
              <a:rPr lang="en-US" altLang="zh-CN" dirty="0" err="1" smtClean="0"/>
              <a:t>Npe</a:t>
            </a:r>
            <a:r>
              <a:rPr lang="en-US" altLang="zh-CN" dirty="0" smtClean="0"/>
              <a:t>*Gain*10</a:t>
            </a:r>
            <a:r>
              <a:rPr lang="en-US" altLang="zh-CN" baseline="30000" dirty="0" smtClean="0"/>
              <a:t>-6</a:t>
            </a:r>
          </a:p>
          <a:p>
            <a:endParaRPr lang="en-US" altLang="zh-CN" baseline="30000" dirty="0"/>
          </a:p>
          <a:p>
            <a:endParaRPr lang="en-US" altLang="zh-CN" baseline="30000" dirty="0" smtClean="0"/>
          </a:p>
          <a:p>
            <a:endParaRPr lang="en-US" altLang="zh-CN" baseline="30000" dirty="0"/>
          </a:p>
          <a:p>
            <a:r>
              <a:rPr lang="en-US" altLang="zh-CN" dirty="0" err="1" smtClean="0"/>
              <a:t>Npe</a:t>
            </a:r>
            <a:r>
              <a:rPr lang="en-US" altLang="zh-CN" dirty="0" smtClean="0"/>
              <a:t>=X/</a:t>
            </a:r>
            <a:r>
              <a:rPr lang="en-US" altLang="zh-CN" dirty="0" smtClean="0"/>
              <a:t>Gain*10</a:t>
            </a:r>
            <a:r>
              <a:rPr lang="en-US" altLang="zh-CN" baseline="30000" dirty="0" smtClean="0"/>
              <a:t>-6</a:t>
            </a:r>
          </a:p>
        </p:txBody>
      </p:sp>
    </p:spTree>
    <p:extLst>
      <p:ext uri="{BB962C8B-B14F-4D97-AF65-F5344CB8AC3E}">
        <p14:creationId xmlns:p14="http://schemas.microsoft.com/office/powerpoint/2010/main" val="1020950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92" y="167357"/>
            <a:ext cx="11956816" cy="652328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831690" y="1455174"/>
            <a:ext cx="2222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1200V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78345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" y="251184"/>
            <a:ext cx="11926334" cy="6355631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831690" y="1455174"/>
            <a:ext cx="2222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1300V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96927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图表 4"/>
          <p:cNvGraphicFramePr/>
          <p:nvPr>
            <p:extLst>
              <p:ext uri="{D42A27DB-BD31-4B8C-83A1-F6EECF244321}">
                <p14:modId xmlns:p14="http://schemas.microsoft.com/office/powerpoint/2010/main" val="427920332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9292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31</Words>
  <Application>Microsoft Office PowerPoint</Application>
  <PresentationFormat>宽屏</PresentationFormat>
  <Paragraphs>15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等线</vt:lpstr>
      <vt:lpstr>等线 Light</vt:lpstr>
      <vt:lpstr>Arial</vt:lpstr>
      <vt:lpstr>Comic Sans MS</vt:lpstr>
      <vt:lpstr>MV Boli</vt:lpstr>
      <vt:lpstr>Office 主题​​</vt:lpstr>
      <vt:lpstr>THU2 cosmic test results (2)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chendi shen</dc:creator>
  <cp:lastModifiedBy>chendi shen</cp:lastModifiedBy>
  <cp:revision>11</cp:revision>
  <dcterms:created xsi:type="dcterms:W3CDTF">2017-08-24T11:09:59Z</dcterms:created>
  <dcterms:modified xsi:type="dcterms:W3CDTF">2017-08-24T13:35:29Z</dcterms:modified>
</cp:coreProperties>
</file>