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13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71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1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892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26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67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53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08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457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3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833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17359-FD5D-4124-B6CF-70B05F01135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91AA6-0227-4611-B177-3812744AC4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840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副标题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NPE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−35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∗0.1∗10</m:t>
                        </m:r>
                        <m:r>
                          <a:rPr lang="en-US" altLang="zh-CN" b="0" i="1" baseline="30000" smtClean="0">
                            <a:latin typeface="Cambria Math" panose="02040503050406030204" pitchFamily="18" charset="0"/>
                          </a:rPr>
                          <m:t>_12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∗9.4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𝐺𝑎𝑖𝑛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*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*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i="1" baseline="30000" smtClean="0"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lang="en-US" altLang="zh-CN" i="1" baseline="30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i="1" baseline="3000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−35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𝐺𝑎𝑖𝑛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i="1" baseline="30000"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lang="en-US" altLang="zh-CN" i="1" baseline="300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altLang="zh-CN" baseline="30000" dirty="0" smtClean="0"/>
              </a:p>
              <a:p>
                <a:r>
                  <a:rPr lang="en-US" altLang="zh-CN" dirty="0" smtClean="0"/>
                  <a:t>X=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−35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altLang="zh-CN" dirty="0" smtClean="0"/>
              </a:p>
            </p:txBody>
          </p:sp>
        </mc:Choice>
        <mc:Fallback>
          <p:sp>
            <p:nvSpPr>
              <p:cNvPr id="3" name="副标题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63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Cambria Math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NPE=</dc:title>
  <dc:creator>chendi shen</dc:creator>
  <cp:lastModifiedBy>chendi shen</cp:lastModifiedBy>
  <cp:revision>3</cp:revision>
  <dcterms:created xsi:type="dcterms:W3CDTF">2017-09-07T14:18:02Z</dcterms:created>
  <dcterms:modified xsi:type="dcterms:W3CDTF">2017-09-07T14:23:59Z</dcterms:modified>
</cp:coreProperties>
</file>