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6.jpeg" ContentType="image/jpeg"/>
  <Override PartName="/ppt/media/image1.png" ContentType="image/png"/>
  <Override PartName="/ppt/media/image3.png" ContentType="image/png"/>
  <Override PartName="/ppt/media/image4.jpeg" ContentType="image/jpeg"/>
  <Override PartName="/ppt/media/image5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DB09B2DA-4031-4785-9F90-FD8451596406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8/3/20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FA05D80-F43D-4F08-AEFB-7D87105A709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838080" y="2404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libri Light"/>
              </a:rPr>
              <a:t>Microscope examination of multi-cladding fiber BCF91A-MC and BCF98-MC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838080" y="16869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We examined the fiber end of both BCF91A-MC and BCF98-MC that received in SDU with microscope camera, but not found the second structure,  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so both fibers should be the single cladding.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fiber "BCF91A-MC" we received has the property: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Similar light yield as BCF91-SC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Single cladding from microscope view.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1.01mm diameter that larger than the 1.00mm of BCF91A-SC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 little worse polishing quality, which may mean the core material is different.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The property of BCF98-MC is similar as single cladding fiber.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”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BCF91A-MC”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" name="Content Placeholder 9" descr=""/>
          <p:cNvPicPr/>
          <p:nvPr/>
        </p:nvPicPr>
        <p:blipFill>
          <a:blip r:embed="rId1"/>
          <a:stretch/>
        </p:blipFill>
        <p:spPr>
          <a:xfrm>
            <a:off x="1106640" y="3288600"/>
            <a:ext cx="4272120" cy="3204000"/>
          </a:xfrm>
          <a:prstGeom prst="rect">
            <a:avLst/>
          </a:prstGeom>
          <a:ln>
            <a:noFill/>
          </a:ln>
        </p:spPr>
      </p:pic>
      <p:pic>
        <p:nvPicPr>
          <p:cNvPr id="45" name="Picture 7" descr=""/>
          <p:cNvPicPr/>
          <p:nvPr/>
        </p:nvPicPr>
        <p:blipFill>
          <a:blip r:embed="rId2"/>
          <a:stretch/>
        </p:blipFill>
        <p:spPr>
          <a:xfrm rot="16200000">
            <a:off x="6462360" y="-1067400"/>
            <a:ext cx="2543400" cy="5409720"/>
          </a:xfrm>
          <a:prstGeom prst="rect">
            <a:avLst/>
          </a:prstGeom>
          <a:ln>
            <a:noFill/>
          </a:ln>
        </p:spPr>
      </p:pic>
      <p:pic>
        <p:nvPicPr>
          <p:cNvPr id="46" name="Picture 11" descr=""/>
          <p:cNvPicPr/>
          <p:nvPr/>
        </p:nvPicPr>
        <p:blipFill>
          <a:blip r:embed="rId3"/>
          <a:stretch/>
        </p:blipFill>
        <p:spPr>
          <a:xfrm>
            <a:off x="6395400" y="3288600"/>
            <a:ext cx="4272120" cy="320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BCF98-MC”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" name="Content Placeholder 5" descr=""/>
          <p:cNvPicPr/>
          <p:nvPr/>
        </p:nvPicPr>
        <p:blipFill>
          <a:blip r:embed="rId1"/>
          <a:stretch/>
        </p:blipFill>
        <p:spPr>
          <a:xfrm>
            <a:off x="704880" y="2980440"/>
            <a:ext cx="4682880" cy="3512160"/>
          </a:xfrm>
          <a:prstGeom prst="rect">
            <a:avLst/>
          </a:prstGeom>
          <a:ln>
            <a:noFill/>
          </a:ln>
        </p:spPr>
      </p:pic>
      <p:pic>
        <p:nvPicPr>
          <p:cNvPr id="49" name="Picture 3" descr=""/>
          <p:cNvPicPr/>
          <p:nvPr/>
        </p:nvPicPr>
        <p:blipFill>
          <a:blip r:embed="rId2"/>
          <a:stretch/>
        </p:blipFill>
        <p:spPr>
          <a:xfrm rot="5400000">
            <a:off x="7221960" y="-1008000"/>
            <a:ext cx="2410200" cy="4661640"/>
          </a:xfrm>
          <a:prstGeom prst="rect">
            <a:avLst/>
          </a:prstGeom>
          <a:ln>
            <a:noFill/>
          </a:ln>
        </p:spPr>
      </p:pic>
      <p:pic>
        <p:nvPicPr>
          <p:cNvPr id="50" name="Picture 7" descr=""/>
          <p:cNvPicPr/>
          <p:nvPr/>
        </p:nvPicPr>
        <p:blipFill>
          <a:blip r:embed="rId3"/>
          <a:stretch/>
        </p:blipFill>
        <p:spPr>
          <a:xfrm>
            <a:off x="6095880" y="2980440"/>
            <a:ext cx="4682880" cy="3512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Y11-MC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" name="Content Placeholder 4" descr=""/>
          <p:cNvPicPr/>
          <p:nvPr/>
        </p:nvPicPr>
        <p:blipFill>
          <a:blip r:embed="rId1"/>
          <a:stretch/>
        </p:blipFill>
        <p:spPr>
          <a:xfrm>
            <a:off x="6464880" y="2299680"/>
            <a:ext cx="4728600" cy="3546360"/>
          </a:xfrm>
          <a:prstGeom prst="rect">
            <a:avLst/>
          </a:prstGeom>
          <a:ln>
            <a:noFill/>
          </a:ln>
        </p:spPr>
      </p:pic>
      <p:pic>
        <p:nvPicPr>
          <p:cNvPr id="53" name="Picture 6" descr=""/>
          <p:cNvPicPr/>
          <p:nvPr/>
        </p:nvPicPr>
        <p:blipFill>
          <a:blip r:embed="rId2"/>
          <a:stretch/>
        </p:blipFill>
        <p:spPr>
          <a:xfrm>
            <a:off x="838080" y="2299680"/>
            <a:ext cx="4728600" cy="354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BCF91A-SC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" name="Content Placeholder 4" descr=""/>
          <p:cNvPicPr/>
          <p:nvPr/>
        </p:nvPicPr>
        <p:blipFill>
          <a:blip r:embed="rId1"/>
          <a:stretch/>
        </p:blipFill>
        <p:spPr>
          <a:xfrm>
            <a:off x="3585240" y="2175120"/>
            <a:ext cx="5021280" cy="376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Application>LibreOffice/6.0.7.3$Linux_X86_64 LibreOffice_project/00m0$Build-3</Application>
  <Words>41</Words>
  <Paragraphs>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2020-07-28T03:07:49Z</dcterms:created>
  <dc:creator>Ye Tian</dc:creator>
  <dc:description/>
  <dc:language>en-US</dc:language>
  <cp:lastModifiedBy/>
  <dcterms:modified xsi:type="dcterms:W3CDTF">2020-08-03T18:23:54Z</dcterms:modified>
  <cp:revision>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</vt:i4>
  </property>
</Properties>
</file>