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jpeg" ContentType="image/jpeg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zh-CN" sz="60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60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38F287B-EAA3-4ADA-994F-AB196E59EB16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12/2/20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CD736E7-FAEC-4124-A5EA-79F022007974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44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800" spc="-1" strike="noStrike">
                <a:solidFill>
                  <a:srgbClr val="000000"/>
                </a:solidFill>
                <a:latin typeface="等线"/>
              </a:rPr>
              <a:t>编辑母版文本样式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400" spc="-1" strike="noStrike">
                <a:solidFill>
                  <a:srgbClr val="000000"/>
                </a:solidFill>
                <a:latin typeface="等线"/>
              </a:rPr>
              <a:t>第二级</a:t>
            </a:r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000" spc="-1" strike="noStrike">
                <a:solidFill>
                  <a:srgbClr val="000000"/>
                </a:solidFill>
                <a:latin typeface="等线"/>
              </a:rPr>
              <a:t>第三级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第四级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第五级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2DEED50-05E7-4082-B9CB-428592BAC197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12/2/20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08B3A22-1188-4843-A36E-A8F217671931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1627B95-9735-477E-AB03-FA05CABB99BE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12/2/20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7DE0257-1C72-4850-A08F-0993AEB99ECF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5400" spc="-1" strike="noStrike">
                <a:solidFill>
                  <a:srgbClr val="000000"/>
                </a:solidFill>
                <a:latin typeface="Calibri"/>
              </a:rPr>
              <a:t>Fiber connector light loss test and BCF91A fiber</a:t>
            </a:r>
            <a:endParaRPr b="0" lang="en-US" sz="54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Mengjiao Li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2020.12.02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838080" y="53208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contents</a:t>
            </a:r>
            <a:endParaRPr b="0" lang="en-US" sz="4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838080" y="2356200"/>
            <a:ext cx="10515240" cy="2224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</a:rPr>
              <a:t>1  light loss vs light intensity</a:t>
            </a:r>
            <a:endParaRPr b="0" lang="en-US" sz="3600" spc="-1" strike="noStrike">
              <a:solidFill>
                <a:srgbClr val="000000"/>
              </a:solidFill>
              <a:latin typeface="等线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</a:rPr>
              <a:t>2  light yield of new Saint-Gobain BCF91A-MC fiber</a:t>
            </a:r>
            <a:endParaRPr b="0" lang="en-US" sz="36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Table 1"/>
          <p:cNvGraphicFramePr/>
          <p:nvPr/>
        </p:nvGraphicFramePr>
        <p:xfrm>
          <a:off x="2031840" y="1572480"/>
          <a:ext cx="8127720" cy="2224800"/>
        </p:xfrm>
        <a:graphic>
          <a:graphicData uri="http://schemas.openxmlformats.org/drawingml/2006/table">
            <a:tbl>
              <a:tblPr/>
              <a:tblGrid>
                <a:gridCol w="2709000"/>
                <a:gridCol w="2709000"/>
                <a:gridCol w="2709720"/>
              </a:tblGrid>
              <a:tr h="6224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LED drive voltage(V)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Photon number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 loss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2.4   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620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746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864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979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1079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8" name="Table 2"/>
          <p:cNvGraphicFramePr/>
          <p:nvPr/>
        </p:nvGraphicFramePr>
        <p:xfrm>
          <a:off x="2031840" y="4526640"/>
          <a:ext cx="8127720" cy="2224800"/>
        </p:xfrm>
        <a:graphic>
          <a:graphicData uri="http://schemas.openxmlformats.org/drawingml/2006/table">
            <a:tbl>
              <a:tblPr/>
              <a:tblGrid>
                <a:gridCol w="2709000"/>
                <a:gridCol w="2709000"/>
                <a:gridCol w="2709720"/>
              </a:tblGrid>
              <a:tr h="6224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LED drive voltage(V)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Photon number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 loss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526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644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756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866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970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129" name="CustomShape 3"/>
          <p:cNvSpPr/>
          <p:nvPr/>
        </p:nvSpPr>
        <p:spPr>
          <a:xfrm>
            <a:off x="2031840" y="1203120"/>
            <a:ext cx="60840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The WLS fiber connector is polished by Chunhui company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2031840" y="4157280"/>
            <a:ext cx="517716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The WLS fiber connector is polished by ourselves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1195920" y="649080"/>
            <a:ext cx="213624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Last test result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图片 1" descr=""/>
          <p:cNvPicPr/>
          <p:nvPr/>
        </p:nvPicPr>
        <p:blipFill>
          <a:blip r:embed="rId1"/>
          <a:stretch/>
        </p:blipFill>
        <p:spPr>
          <a:xfrm>
            <a:off x="2948400" y="648000"/>
            <a:ext cx="5766840" cy="3944160"/>
          </a:xfrm>
          <a:prstGeom prst="rect">
            <a:avLst/>
          </a:prstGeom>
          <a:ln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5727960" y="1640520"/>
            <a:ext cx="245304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</a:rPr>
              <a:t>The fiber connector is </a:t>
            </a:r>
            <a:r>
              <a:rPr b="0" lang="en-US" sz="1000" spc="-1" strike="noStrike">
                <a:solidFill>
                  <a:srgbClr val="000000"/>
                </a:solidFill>
                <a:latin typeface="等线"/>
              </a:rPr>
              <a:t>polished by Nanjing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3692520" y="3607560"/>
            <a:ext cx="297828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c00000"/>
                </a:solidFill>
                <a:latin typeface="Calibri"/>
              </a:rPr>
              <a:t>The fiber connector is polished by ourselves</a:t>
            </a:r>
            <a:endParaRPr b="0" lang="en-US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" name="Table 1"/>
          <p:cNvGraphicFramePr/>
          <p:nvPr/>
        </p:nvGraphicFramePr>
        <p:xfrm>
          <a:off x="1873800" y="1854000"/>
          <a:ext cx="8127720" cy="3337200"/>
        </p:xfrm>
        <a:graphic>
          <a:graphicData uri="http://schemas.openxmlformats.org/drawingml/2006/table">
            <a:tbl>
              <a:tblPr/>
              <a:tblGrid>
                <a:gridCol w="2709000"/>
                <a:gridCol w="2709000"/>
                <a:gridCol w="2709720"/>
              </a:tblGrid>
              <a:tr h="6224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LED drive voltage(V)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Photon number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 loss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1.8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1.9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102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268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384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640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776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sp>
        <p:nvSpPr>
          <p:cNvPr id="136" name="CustomShape 2"/>
          <p:cNvSpPr/>
          <p:nvPr/>
        </p:nvSpPr>
        <p:spPr>
          <a:xfrm>
            <a:off x="1759320" y="800280"/>
            <a:ext cx="9090000" cy="94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等线"/>
              </a:rPr>
              <a:t>The WLS fiber connector is polished by Chunhui company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872720" y="826560"/>
            <a:ext cx="7341120" cy="94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等线"/>
              </a:rPr>
              <a:t>The WLS fiber connector is polished by ourselves</a:t>
            </a:r>
            <a:endParaRPr b="0" lang="en-US" sz="2800" spc="-1" strike="noStrike">
              <a:latin typeface="Arial"/>
            </a:endParaRPr>
          </a:p>
        </p:txBody>
      </p:sp>
      <p:graphicFrame>
        <p:nvGraphicFramePr>
          <p:cNvPr id="138" name="Table 2"/>
          <p:cNvGraphicFramePr/>
          <p:nvPr/>
        </p:nvGraphicFramePr>
        <p:xfrm>
          <a:off x="1872720" y="1921320"/>
          <a:ext cx="8127720" cy="3337200"/>
        </p:xfrm>
        <a:graphic>
          <a:graphicData uri="http://schemas.openxmlformats.org/drawingml/2006/table">
            <a:tbl>
              <a:tblPr/>
              <a:tblGrid>
                <a:gridCol w="2709000"/>
                <a:gridCol w="2709000"/>
                <a:gridCol w="2709720"/>
              </a:tblGrid>
              <a:tr h="6404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LED drive voltage(V)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Photon number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 loss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1.8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1.9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85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140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215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309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534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2.5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652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图片 2" descr=""/>
          <p:cNvPicPr/>
          <p:nvPr/>
        </p:nvPicPr>
        <p:blipFill>
          <a:blip r:embed="rId1"/>
          <a:stretch/>
        </p:blipFill>
        <p:spPr>
          <a:xfrm>
            <a:off x="2843280" y="458640"/>
            <a:ext cx="5634720" cy="3916080"/>
          </a:xfrm>
          <a:prstGeom prst="rect">
            <a:avLst/>
          </a:prstGeom>
          <a:ln>
            <a:noFill/>
          </a:ln>
        </p:spPr>
      </p:pic>
      <p:sp>
        <p:nvSpPr>
          <p:cNvPr id="140" name="CustomShape 1"/>
          <p:cNvSpPr/>
          <p:nvPr/>
        </p:nvSpPr>
        <p:spPr>
          <a:xfrm>
            <a:off x="3480480" y="1214280"/>
            <a:ext cx="245304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</a:rPr>
              <a:t>The fiber connector is </a:t>
            </a:r>
            <a:r>
              <a:rPr b="0" lang="en-US" sz="1000" spc="-1" strike="noStrike">
                <a:solidFill>
                  <a:srgbClr val="000000"/>
                </a:solidFill>
                <a:latin typeface="等线"/>
              </a:rPr>
              <a:t>polished by Nanjing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3480480" y="3255840"/>
            <a:ext cx="297828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c00000"/>
                </a:solidFill>
                <a:latin typeface="Calibri"/>
              </a:rPr>
              <a:t>The fiber connector is polished by ourselves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2048760" y="4993920"/>
            <a:ext cx="66819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These data are reserved for only two decimal places, so here is also a downward trend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3" name="CustomShape 4"/>
          <p:cNvSpPr/>
          <p:nvPr/>
        </p:nvSpPr>
        <p:spPr>
          <a:xfrm>
            <a:off x="4413600" y="1143000"/>
            <a:ext cx="52560" cy="3736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44" name="CustomShape 5"/>
          <p:cNvSpPr/>
          <p:nvPr/>
        </p:nvSpPr>
        <p:spPr>
          <a:xfrm>
            <a:off x="4132440" y="3147480"/>
            <a:ext cx="219600" cy="1714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45" name="CustomShape 6"/>
          <p:cNvSpPr/>
          <p:nvPr/>
        </p:nvSpPr>
        <p:spPr>
          <a:xfrm>
            <a:off x="3480480" y="958320"/>
            <a:ext cx="2365920" cy="3690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pic>
        <p:nvPicPr>
          <p:cNvPr id="146" name="图片 10" descr=""/>
          <p:cNvPicPr/>
          <p:nvPr/>
        </p:nvPicPr>
        <p:blipFill>
          <a:blip r:embed="rId2"/>
          <a:stretch/>
        </p:blipFill>
        <p:spPr>
          <a:xfrm>
            <a:off x="3474720" y="2757600"/>
            <a:ext cx="1982880" cy="383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Table 1"/>
          <p:cNvGraphicFramePr/>
          <p:nvPr/>
        </p:nvGraphicFramePr>
        <p:xfrm>
          <a:off x="783360" y="3042360"/>
          <a:ext cx="8518320" cy="2040840"/>
        </p:xfrm>
        <a:graphic>
          <a:graphicData uri="http://schemas.openxmlformats.org/drawingml/2006/table">
            <a:tbl>
              <a:tblPr/>
              <a:tblGrid>
                <a:gridCol w="4259160"/>
                <a:gridCol w="4259160"/>
              </a:tblGrid>
              <a:tr h="510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Test result (ADC channel)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510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BCF91A-SC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2588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510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BCF91A-MC new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3219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104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BCF91A-MC previous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2577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8" name="Table 2"/>
          <p:cNvGraphicFramePr/>
          <p:nvPr/>
        </p:nvGraphicFramePr>
        <p:xfrm>
          <a:off x="783360" y="796320"/>
          <a:ext cx="8518320" cy="1530360"/>
        </p:xfrm>
        <a:graphic>
          <a:graphicData uri="http://schemas.openxmlformats.org/drawingml/2006/table">
            <a:tbl>
              <a:tblPr/>
              <a:tblGrid>
                <a:gridCol w="4259160"/>
                <a:gridCol w="4259160"/>
              </a:tblGrid>
              <a:tr h="510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Test result (ADC channel)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510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BCF91A-SC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1593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510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BCF91A-MC previous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1591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sp>
        <p:nvSpPr>
          <p:cNvPr id="149" name="CustomShape 3"/>
          <p:cNvSpPr/>
          <p:nvPr/>
        </p:nvSpPr>
        <p:spPr>
          <a:xfrm>
            <a:off x="783360" y="248400"/>
            <a:ext cx="4773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This is the previous result (2020.09.09)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0" name="CustomShape 4"/>
          <p:cNvSpPr/>
          <p:nvPr/>
        </p:nvSpPr>
        <p:spPr>
          <a:xfrm>
            <a:off x="783360" y="2673000"/>
            <a:ext cx="35956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This is the new result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51" name="图片 5" descr=""/>
          <p:cNvPicPr/>
          <p:nvPr/>
        </p:nvPicPr>
        <p:blipFill>
          <a:blip r:embed="rId1"/>
          <a:srcRect l="14102" t="-513" r="29358" b="30513"/>
          <a:stretch/>
        </p:blipFill>
        <p:spPr>
          <a:xfrm>
            <a:off x="9442440" y="2884320"/>
            <a:ext cx="2497320" cy="2318760"/>
          </a:xfrm>
          <a:prstGeom prst="rect">
            <a:avLst/>
          </a:prstGeom>
          <a:ln>
            <a:noFill/>
          </a:ln>
        </p:spPr>
      </p:pic>
      <p:sp>
        <p:nvSpPr>
          <p:cNvPr id="152" name="CustomShape 5"/>
          <p:cNvSpPr/>
          <p:nvPr/>
        </p:nvSpPr>
        <p:spPr>
          <a:xfrm>
            <a:off x="9776880" y="5293080"/>
            <a:ext cx="20394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BCF91A-MC new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3" name="CustomShape 6"/>
          <p:cNvSpPr/>
          <p:nvPr/>
        </p:nvSpPr>
        <p:spPr>
          <a:xfrm>
            <a:off x="1239840" y="5486400"/>
            <a:ext cx="748188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The diameter of the new BCF91A-MC is larger, is 1.06mm.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The diameter of the BCF91A-SC and the previous BCF91A-MC are 1mm.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Application>LibreOffice/6.4.6.2$Linux_X86_64 LibreOffice_project/40$Build-2</Application>
  <Words>284</Words>
  <Paragraphs>126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2020-11-27T08:43:01Z</dcterms:created>
  <dc:creator>dell</dc:creator>
  <dc:description/>
  <dc:language>en-US</dc:language>
  <cp:lastModifiedBy>dell</cp:lastModifiedBy>
  <dcterms:modified xsi:type="dcterms:W3CDTF">2020-12-02T14:00:27Z</dcterms:modified>
  <cp:revision>17</cp:revision>
  <dc:subject/>
  <dc:title>Fiber connector light loss test and BCF91A fiber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宽屏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