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gif" ContentType="image/gif"/>
  <Override PartName="/ppt/media/image2.png" ContentType="image/png"/>
  <Override PartName="/ppt/media/image3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87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8760" cy="2091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" name="" descr=""/>
          <p:cNvPicPr/>
          <p:nvPr/>
        </p:nvPicPr>
        <p:blipFill>
          <a:blip r:embed="rId2"/>
          <a:stretch/>
        </p:blipFill>
        <p:spPr>
          <a:xfrm>
            <a:off x="325080" y="7104600"/>
            <a:ext cx="2275560" cy="4572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TextShape 5"/>
          <p:cNvSpPr txBox="1"/>
          <p:nvPr/>
        </p:nvSpPr>
        <p:spPr>
          <a:xfrm>
            <a:off x="7296840" y="7194960"/>
            <a:ext cx="2533320" cy="3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/>
            <a:fld id="{52B25EBA-2431-480E-892D-4A05137396E4}" type="slidenum">
              <a:rPr b="0" lang="en-US" sz="1400" spc="-1" strike="noStrike">
                <a:latin typeface="Times New Roman"/>
              </a:rPr>
              <a:t>&lt;number&gt;</a:t>
            </a:fld>
            <a:r>
              <a:rPr b="0" lang="en-US" sz="1400" spc="-1" strike="noStrike">
                <a:latin typeface="Times New Roman"/>
              </a:rPr>
              <a:t>/20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rcRect l="40712" t="15438" r="13914" b="7925"/>
          <a:stretch/>
        </p:blipFill>
        <p:spPr>
          <a:xfrm>
            <a:off x="5068440" y="613800"/>
            <a:ext cx="4761360" cy="45234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2"/>
          <a:srcRect l="0" t="0" r="8543" b="0"/>
          <a:stretch/>
        </p:blipFill>
        <p:spPr>
          <a:xfrm>
            <a:off x="7560" y="438480"/>
            <a:ext cx="5249880" cy="32191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936800" y="2129400"/>
            <a:ext cx="457200" cy="228600"/>
          </a:xfrm>
          <a:prstGeom prst="ellipse">
            <a:avLst/>
          </a:prstGeom>
          <a:noFill/>
          <a:ln>
            <a:solidFill>
              <a:srgbClr val="ff149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2"/>
          <p:cNvSpPr/>
          <p:nvPr/>
        </p:nvSpPr>
        <p:spPr>
          <a:xfrm>
            <a:off x="2286000" y="2286000"/>
            <a:ext cx="2971800" cy="2057400"/>
          </a:xfrm>
          <a:prstGeom prst="line">
            <a:avLst/>
          </a:prstGeom>
          <a:ln>
            <a:solidFill>
              <a:srgbClr val="ff149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3"/>
          <p:cNvSpPr/>
          <p:nvPr/>
        </p:nvSpPr>
        <p:spPr>
          <a:xfrm flipV="1">
            <a:off x="2286000" y="1600200"/>
            <a:ext cx="4343400" cy="685800"/>
          </a:xfrm>
          <a:prstGeom prst="line">
            <a:avLst/>
          </a:prstGeom>
          <a:ln>
            <a:solidFill>
              <a:srgbClr val="ff149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11444</TotalTime>
  <Application>LibreOffice/6.4.6.2$Linux_X86_64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2008-02-01T18:38:53Z</dcterms:created>
  <dc:creator>Xiaochao Zheng</dc:creator>
  <dc:description/>
  <dc:language>en-US</dc:language>
  <cp:lastModifiedBy/>
  <dcterms:modified xsi:type="dcterms:W3CDTF">2021-04-12T22:53:28Z</dcterms:modified>
  <cp:revision>187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