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0" r:id="rId4"/>
    <p:sldId id="263" r:id="rId5"/>
    <p:sldId id="261" r:id="rId6"/>
    <p:sldId id="264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31D37-51B8-457E-92EA-8DD0DC3C1E74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8E740-4EF2-477F-BD5D-54F9A7C482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460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LHRS Optics Calibration</a:t>
            </a:r>
            <a:br>
              <a:rPr lang="en-US" dirty="0" smtClean="0"/>
            </a:br>
            <a:r>
              <a:rPr lang="en-US" sz="3400" dirty="0" smtClean="0"/>
              <a:t>Straight-through, perfect septum</a:t>
            </a: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Min Huang</a:t>
            </a:r>
          </a:p>
          <a:p>
            <a:r>
              <a:rPr lang="en-US" dirty="0" smtClean="0"/>
              <a:t>09/25/2012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1000 events / hole </a:t>
            </a:r>
            <a:r>
              <a:rPr lang="en-US" dirty="0" smtClean="0">
                <a:sym typeface="Wingdings" pitchFamily="2" charset="2"/>
              </a:rPr>
              <a:t> 100 events / hole</a:t>
            </a:r>
          </a:p>
          <a:p>
            <a:r>
              <a:rPr lang="en-US" dirty="0" smtClean="0">
                <a:sym typeface="Wingdings" pitchFamily="2" charset="2"/>
              </a:rPr>
              <a:t>Increase matrix index</a:t>
            </a:r>
          </a:p>
          <a:p>
            <a:pPr lvl="1"/>
            <a:r>
              <a:rPr lang="en-US" dirty="0" smtClean="0"/>
              <a:t>T002 T100 T101 (</a:t>
            </a:r>
            <a:r>
              <a:rPr lang="en-US" dirty="0" err="1" smtClean="0"/>
              <a:t>Theta_tg</a:t>
            </a:r>
            <a:r>
              <a:rPr lang="en-US" dirty="0" smtClean="0"/>
              <a:t>: </a:t>
            </a:r>
            <a:r>
              <a:rPr lang="en-US" dirty="0" err="1" smtClean="0"/>
              <a:t>fp</a:t>
            </a:r>
            <a:r>
              <a:rPr lang="en-US" dirty="0" smtClean="0"/>
              <a:t>(</a:t>
            </a:r>
            <a:r>
              <a:rPr lang="en-US" dirty="0" err="1" smtClean="0"/>
              <a:t>theta,y,phi</a:t>
            </a:r>
            <a:r>
              <a:rPr lang="en-US" dirty="0" smtClean="0"/>
              <a:t>))</a:t>
            </a:r>
          </a:p>
          <a:p>
            <a:pPr lvl="1"/>
            <a:r>
              <a:rPr lang="en-US" dirty="0" smtClean="0"/>
              <a:t>See the file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Matrix </a:t>
            </a:r>
            <a:r>
              <a:rPr lang="en-US" dirty="0" smtClean="0"/>
              <a:t>Angle Calibration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Charlotte\Dropbox\awork\g2p\optics\calibration\0925_results\db_L.vdc.dat.ph2.Sieve.Orig.png"/>
          <p:cNvPicPr>
            <a:picLocks noChangeAspect="1" noChangeArrowheads="1"/>
          </p:cNvPicPr>
          <p:nvPr/>
        </p:nvPicPr>
        <p:blipFill>
          <a:blip r:embed="rId2" cstate="print"/>
          <a:srcRect r="6667" b="11356"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553200" y="43434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Initial projections on sieve</a:t>
            </a:r>
          </a:p>
        </p:txBody>
      </p:sp>
    </p:spTree>
    <p:extLst>
      <p:ext uri="{BB962C8B-B14F-4D97-AF65-F5344CB8AC3E}">
        <p14:creationId xmlns:p14="http://schemas.microsoft.com/office/powerpoint/2010/main" xmlns="" val="17852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Matrix </a:t>
            </a:r>
            <a:r>
              <a:rPr lang="en-US" dirty="0" smtClean="0"/>
              <a:t>Angle Calibration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Charlotte\Dropbox\awork\g2p\optics\calibration\0925_results\db_L.vdc.dat.ph2.Sieve.Orig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1028126"/>
            <a:ext cx="9144000" cy="582987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553200" y="4343400"/>
            <a:ext cx="2057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st</a:t>
            </a:r>
            <a:r>
              <a:rPr lang="en-US" sz="2400" b="1" dirty="0" smtClean="0">
                <a:solidFill>
                  <a:srgbClr val="FF0000"/>
                </a:solidFill>
              </a:rPr>
              <a:t> optimized projections</a:t>
            </a:r>
          </a:p>
          <a:p>
            <a:r>
              <a:rPr lang="en-US" sz="2000" dirty="0" smtClean="0"/>
              <a:t>1k per hole &amp; lowest matrix index</a:t>
            </a:r>
          </a:p>
        </p:txBody>
      </p:sp>
    </p:spTree>
    <p:extLst>
      <p:ext uri="{BB962C8B-B14F-4D97-AF65-F5344CB8AC3E}">
        <p14:creationId xmlns:p14="http://schemas.microsoft.com/office/powerpoint/2010/main" xmlns="" val="17852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Matrix </a:t>
            </a:r>
            <a:r>
              <a:rPr lang="en-US" dirty="0" smtClean="0"/>
              <a:t>Angle Calibration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Charlotte\Dropbox\awork\g2p\optics\calibration\0925_results\db_L.vdc.dat.ph2.Sieve.Orig.png"/>
          <p:cNvPicPr>
            <a:picLocks noChangeAspect="1" noChangeArrowheads="1"/>
          </p:cNvPicPr>
          <p:nvPr/>
        </p:nvPicPr>
        <p:blipFill>
          <a:blip r:embed="rId2" cstate="print"/>
          <a:srcRect r="7006" b="11800"/>
          <a:stretch>
            <a:fillRect/>
          </a:stretch>
        </p:blipFill>
        <p:spPr bwMode="auto">
          <a:xfrm>
            <a:off x="0" y="990600"/>
            <a:ext cx="9144000" cy="60198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553200" y="4495800"/>
            <a:ext cx="2057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Optimized projections</a:t>
            </a:r>
          </a:p>
          <a:p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Better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Still have problem</a:t>
            </a:r>
          </a:p>
        </p:txBody>
      </p:sp>
      <p:sp>
        <p:nvSpPr>
          <p:cNvPr id="7" name="Oval 6"/>
          <p:cNvSpPr/>
          <p:nvPr/>
        </p:nvSpPr>
        <p:spPr>
          <a:xfrm>
            <a:off x="838200" y="2133600"/>
            <a:ext cx="3048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48006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67200" y="4876800"/>
            <a:ext cx="13716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14400" y="4876800"/>
            <a:ext cx="13716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2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Matrix </a:t>
            </a:r>
            <a:r>
              <a:rPr lang="en-US" dirty="0" smtClean="0"/>
              <a:t>Angle Calibration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Charlotte\Dropbox\awork\g2p\optics\calibration\0925_results\db_L.vdc.dat.ph2.Sieve.Orig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1387929"/>
            <a:ext cx="9144000" cy="52251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8522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62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LHRS Optics Calibration Straight-through, perfect septum</vt:lpstr>
      <vt:lpstr>Try</vt:lpstr>
      <vt:lpstr>Matrix Angle Calibration</vt:lpstr>
      <vt:lpstr>Matrix Angle Calibration</vt:lpstr>
      <vt:lpstr>Matrix Angle Calibration</vt:lpstr>
      <vt:lpstr>Slide 6</vt:lpstr>
      <vt:lpstr>Matrix Angle Calibration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LHRS Optics Calibration Straight-through, perfect septum</dc:title>
  <dc:creator>mhuang</dc:creator>
  <cp:lastModifiedBy>Charlotte</cp:lastModifiedBy>
  <cp:revision>45</cp:revision>
  <dcterms:created xsi:type="dcterms:W3CDTF">2006-08-16T00:00:00Z</dcterms:created>
  <dcterms:modified xsi:type="dcterms:W3CDTF">2012-09-25T15:05:18Z</dcterms:modified>
</cp:coreProperties>
</file>