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S2t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 Huang</a:t>
            </a:r>
          </a:p>
          <a:p>
            <a:r>
              <a:rPr lang="en-US" smtClean="0"/>
              <a:t>11/23/2011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 (1) </a:t>
            </a:r>
            <a:r>
              <a:rPr lang="en-US" dirty="0" smtClean="0">
                <a:sym typeface="Wingdings" pitchFamily="2" charset="2"/>
              </a:rPr>
              <a:t> sieve (2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Removed the linear correlation: </a:t>
            </a:r>
            <a:r>
              <a:rPr lang="en-US" dirty="0" err="1" smtClean="0">
                <a:sym typeface="Wingdings" pitchFamily="2" charset="2"/>
              </a:rPr>
              <a:t>txfit</a:t>
            </a:r>
            <a:r>
              <a:rPr lang="en-US" dirty="0" smtClean="0">
                <a:sym typeface="Wingdings" pitchFamily="2" charset="2"/>
              </a:rPr>
              <a:t> = a + b*x2; </a:t>
            </a:r>
            <a:r>
              <a:rPr lang="en-US" dirty="0" err="1" smtClean="0">
                <a:sym typeface="Wingdings" pitchFamily="2" charset="2"/>
              </a:rPr>
              <a:t>pyfit</a:t>
            </a:r>
            <a:r>
              <a:rPr lang="en-US" dirty="0" smtClean="0">
                <a:sym typeface="Wingdings" pitchFamily="2" charset="2"/>
              </a:rPr>
              <a:t> = a + b*y2. </a:t>
            </a:r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2 -= </a:t>
            </a:r>
            <a:r>
              <a:rPr lang="en-US" dirty="0" err="1" smtClean="0">
                <a:sym typeface="Wingdings" pitchFamily="2" charset="2"/>
              </a:rPr>
              <a:t>txfit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2 -= </a:t>
            </a:r>
            <a:r>
              <a:rPr lang="en-US" dirty="0" err="1" smtClean="0">
                <a:sym typeface="Wingdings" pitchFamily="2" charset="2"/>
              </a:rPr>
              <a:t>pyfit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1 = a1+ b1*x2,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1 = a2+b2*y2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x1=a3+b3*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2, y1=a4+b4*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2</a:t>
            </a:r>
          </a:p>
          <a:p>
            <a:r>
              <a:rPr lang="en-US" dirty="0" smtClean="0">
                <a:sym typeface="Wingdings" pitchFamily="2" charset="2"/>
              </a:rPr>
              <a:t>Obtained a1, b1,… for 1, 2 and 3 </a:t>
            </a:r>
            <a:r>
              <a:rPr lang="en-US" dirty="0" err="1" smtClean="0">
                <a:sym typeface="Wingdings" pitchFamily="2" charset="2"/>
              </a:rPr>
              <a:t>GeV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a1, b1 are of inverse relation to momentum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a2, b2 are treated as constant.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0xfit_coe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0935"/>
          <a:stretch>
            <a:fillRect/>
          </a:stretch>
        </p:blipFill>
        <p:spPr>
          <a:xfrm>
            <a:off x="-1" y="1371600"/>
            <a:ext cx="4620491" cy="4419600"/>
          </a:xfrm>
        </p:spPr>
      </p:pic>
      <p:pic>
        <p:nvPicPr>
          <p:cNvPr id="5" name="Picture 4" descr="t0xfit_coef.pn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4648200" y="1408930"/>
            <a:ext cx="4495800" cy="43822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GeV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1.7 </a:t>
            </a:r>
            <a:r>
              <a:rPr lang="en-US" dirty="0" err="1" smtClean="0"/>
              <a:t>GeV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286000"/>
          <a:ext cx="594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θ1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-6.0e-4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4572000"/>
          <a:ext cx="594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θ1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-1.0e-3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-3.4e-4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momentum is smaller than 1 </a:t>
            </a:r>
            <a:r>
              <a:rPr lang="en-US" dirty="0" err="1" smtClean="0"/>
              <a:t>GeV</a:t>
            </a:r>
            <a:r>
              <a:rPr lang="en-US" dirty="0" smtClean="0"/>
              <a:t> (tried 0.5, 0.8 </a:t>
            </a:r>
            <a:r>
              <a:rPr lang="en-US" dirty="0" err="1" smtClean="0"/>
              <a:t>GeV</a:t>
            </a:r>
            <a:r>
              <a:rPr lang="en-US" dirty="0" smtClean="0"/>
              <a:t>), the results of </a:t>
            </a:r>
            <a:r>
              <a:rPr lang="el-GR" dirty="0" smtClean="0"/>
              <a:t>θ</a:t>
            </a:r>
            <a:r>
              <a:rPr lang="en-US" dirty="0" smtClean="0"/>
              <a:t>1 are bad</a:t>
            </a:r>
          </a:p>
          <a:p>
            <a:pPr lvl="1"/>
            <a:r>
              <a:rPr lang="el-GR" dirty="0" smtClean="0"/>
              <a:t>θ1</a:t>
            </a:r>
            <a:r>
              <a:rPr lang="en-US" dirty="0" smtClean="0"/>
              <a:t> gets larger that </a:t>
            </a:r>
            <a:r>
              <a:rPr lang="el-GR" dirty="0" smtClean="0"/>
              <a:t>θ</a:t>
            </a:r>
            <a:r>
              <a:rPr lang="en-US" dirty="0" smtClean="0"/>
              <a:t>      tan(</a:t>
            </a:r>
            <a:r>
              <a:rPr lang="el-GR" dirty="0" smtClean="0"/>
              <a:t>θ</a:t>
            </a:r>
            <a:r>
              <a:rPr lang="en-US" dirty="0" smtClean="0"/>
              <a:t>) is not good enough now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1000" y="2743200"/>
          <a:ext cx="381000" cy="381000"/>
        </p:xfrm>
        <a:graphic>
          <a:graphicData uri="http://schemas.openxmlformats.org/presentationml/2006/ole">
            <p:oleObj spid="_x0000_s1026" name="Equation" r:id="rId3" imgW="126720" imgH="12672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Equation 3.0</vt:lpstr>
      <vt:lpstr>S2t matrix </vt:lpstr>
      <vt:lpstr>Target (1)  sieve (2)</vt:lpstr>
      <vt:lpstr>Slide 3</vt:lpstr>
      <vt:lpstr>Interpolation</vt:lpstr>
      <vt:lpstr>Interpolation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mhuang</dc:creator>
  <cp:lastModifiedBy>Min Huang</cp:lastModifiedBy>
  <cp:revision>13</cp:revision>
  <dcterms:created xsi:type="dcterms:W3CDTF">2006-08-16T00:00:00Z</dcterms:created>
  <dcterms:modified xsi:type="dcterms:W3CDTF">2011-11-23T19:27:41Z</dcterms:modified>
</cp:coreProperties>
</file>