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2" r:id="rId5"/>
    <p:sldId id="261" r:id="rId6"/>
    <p:sldId id="265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Sieve </a:t>
            </a:r>
            <a:r>
              <a:rPr lang="en-US" dirty="0" smtClean="0">
                <a:sym typeface="Wingdings" pitchFamily="2" charset="2"/>
              </a:rPr>
              <a:t> Target reconstruction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 Huang</a:t>
            </a:r>
          </a:p>
          <a:p>
            <a:r>
              <a:rPr lang="en-US" dirty="0" smtClean="0"/>
              <a:t>11/30/2011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 (1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Wingdings" pitchFamily="2" charset="2"/>
              </a:rPr>
              <a:t>sieve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Removed the linear correlation: </a:t>
            </a:r>
            <a:r>
              <a:rPr lang="en-US" dirty="0" err="1" smtClean="0">
                <a:sym typeface="Wingdings" pitchFamily="2" charset="2"/>
              </a:rPr>
              <a:t>txfit</a:t>
            </a:r>
            <a:r>
              <a:rPr lang="en-US" dirty="0" smtClean="0">
                <a:sym typeface="Wingdings" pitchFamily="2" charset="2"/>
              </a:rPr>
              <a:t> = a + b*x2; </a:t>
            </a:r>
            <a:r>
              <a:rPr lang="en-US" dirty="0" err="1" smtClean="0">
                <a:sym typeface="Wingdings" pitchFamily="2" charset="2"/>
              </a:rPr>
              <a:t>pyfit</a:t>
            </a:r>
            <a:r>
              <a:rPr lang="en-US" dirty="0" smtClean="0">
                <a:sym typeface="Wingdings" pitchFamily="2" charset="2"/>
              </a:rPr>
              <a:t> = a + b*y2. </a:t>
            </a:r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2 -= </a:t>
            </a:r>
            <a:r>
              <a:rPr lang="en-US" dirty="0" err="1" smtClean="0">
                <a:sym typeface="Wingdings" pitchFamily="2" charset="2"/>
              </a:rPr>
              <a:t>txfit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2 -= </a:t>
            </a:r>
            <a:r>
              <a:rPr lang="en-US" dirty="0" err="1" smtClean="0">
                <a:sym typeface="Wingdings" pitchFamily="2" charset="2"/>
              </a:rPr>
              <a:t>pyfit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1 = a1+ b1*x2,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1 = a2+b2*y2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x1=a3+b3*</a:t>
            </a:r>
            <a:r>
              <a:rPr lang="el-GR" dirty="0" smtClean="0">
                <a:sym typeface="Wingdings" pitchFamily="2" charset="2"/>
              </a:rPr>
              <a:t> θ</a:t>
            </a:r>
            <a:r>
              <a:rPr lang="en-US" dirty="0" smtClean="0">
                <a:sym typeface="Wingdings" pitchFamily="2" charset="2"/>
              </a:rPr>
              <a:t>2, y1=a4+b4*</a:t>
            </a:r>
            <a:r>
              <a:rPr lang="el-GR" dirty="0" smtClean="0">
                <a:sym typeface="Wingdings" pitchFamily="2" charset="2"/>
              </a:rPr>
              <a:t> φ</a:t>
            </a:r>
            <a:r>
              <a:rPr lang="en-US" dirty="0" smtClean="0">
                <a:sym typeface="Wingdings" pitchFamily="2" charset="2"/>
              </a:rPr>
              <a:t>2</a:t>
            </a:r>
          </a:p>
          <a:p>
            <a:r>
              <a:rPr lang="el-GR" dirty="0" smtClean="0">
                <a:sym typeface="Wingdings" pitchFamily="2" charset="2"/>
              </a:rPr>
              <a:t>θ1</a:t>
            </a:r>
            <a:r>
              <a:rPr lang="en-US" dirty="0" smtClean="0">
                <a:sym typeface="Wingdings" pitchFamily="2" charset="2"/>
              </a:rPr>
              <a:t> ~ 1/p(momentum)</a:t>
            </a:r>
          </a:p>
          <a:p>
            <a:r>
              <a:rPr lang="el-GR" dirty="0" smtClean="0">
                <a:sym typeface="Wingdings" pitchFamily="2" charset="2"/>
              </a:rPr>
              <a:t>θ1</a:t>
            </a:r>
            <a:r>
              <a:rPr lang="en-US" dirty="0" smtClean="0">
                <a:sym typeface="Wingdings" pitchFamily="2" charset="2"/>
              </a:rPr>
              <a:t>(x,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,y); 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1(</a:t>
            </a:r>
            <a:r>
              <a:rPr lang="el-GR" dirty="0" smtClean="0">
                <a:sym typeface="Wingdings" pitchFamily="2" charset="2"/>
              </a:rPr>
              <a:t>θ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c_3ge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0999" y="228600"/>
            <a:ext cx="8328533" cy="6629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c_2ge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479" y="0"/>
            <a:ext cx="8615723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c_1ge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0018" y="0"/>
            <a:ext cx="8510925" cy="677458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0xfit_coe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50935"/>
          <a:stretch>
            <a:fillRect/>
          </a:stretch>
        </p:blipFill>
        <p:spPr>
          <a:xfrm>
            <a:off x="-1" y="1371600"/>
            <a:ext cx="4620491" cy="4419600"/>
          </a:xfrm>
        </p:spPr>
      </p:pic>
      <p:pic>
        <p:nvPicPr>
          <p:cNvPr id="5" name="Picture 4" descr="t0xfit_coef.pn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4648200" y="1408930"/>
            <a:ext cx="4495800" cy="43822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GeV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1.7 </a:t>
            </a:r>
            <a:r>
              <a:rPr lang="en-US" dirty="0" err="1" smtClean="0"/>
              <a:t>GeV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2286000"/>
          <a:ext cx="594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θ1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-6.0e-4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4572000"/>
          <a:ext cx="594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θ1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-1.0e-3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-3.4e-4 </a:t>
                      </a:r>
                      <a:r>
                        <a:rPr lang="en-US" dirty="0" err="1" smtClean="0"/>
                        <a:t>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 </a:t>
                      </a:r>
                      <a:r>
                        <a:rPr lang="en-US" dirty="0" err="1" smtClean="0"/>
                        <a:t>mrad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Sieve  Target reconstruction</vt:lpstr>
      <vt:lpstr>Target (1)  sieve (2)</vt:lpstr>
      <vt:lpstr>Slide 3</vt:lpstr>
      <vt:lpstr>Slide 4</vt:lpstr>
      <vt:lpstr>Slide 5</vt:lpstr>
      <vt:lpstr>backup</vt:lpstr>
      <vt:lpstr>Slide 7</vt:lpstr>
      <vt:lpstr>Interpolation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mhuang</dc:creator>
  <cp:lastModifiedBy>Min Huang</cp:lastModifiedBy>
  <cp:revision>28</cp:revision>
  <dcterms:created xsi:type="dcterms:W3CDTF">2006-08-16T00:00:00Z</dcterms:created>
  <dcterms:modified xsi:type="dcterms:W3CDTF">2011-11-30T19:24:03Z</dcterms:modified>
</cp:coreProperties>
</file>