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7" r:id="rId6"/>
    <p:sldId id="261" r:id="rId7"/>
    <p:sldId id="270" r:id="rId8"/>
    <p:sldId id="263" r:id="rId9"/>
    <p:sldId id="266" r:id="rId10"/>
    <p:sldId id="268" r:id="rId11"/>
    <p:sldId id="262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Scattered e- momentum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RHRS run20978,20980, 20989, 20999. HRS p0 settings are written on the plot. From this, you will see the shift of the peak.</a:t>
            </a:r>
          </a:p>
          <a:p>
            <a:r>
              <a:rPr lang="en-US" dirty="0" smtClean="0"/>
              <a:t>Normalized the distribution as N*</a:t>
            </a:r>
            <a:r>
              <a:rPr lang="en-US" dirty="0" err="1" smtClean="0"/>
              <a:t>prescale</a:t>
            </a:r>
            <a:r>
              <a:rPr lang="en-US" dirty="0" smtClean="0"/>
              <a:t>/(1-DT)/current/time, assuming other factors are same for each run as Karl said</a:t>
            </a:r>
          </a:p>
          <a:p>
            <a:r>
              <a:rPr lang="en-US" dirty="0" smtClean="0"/>
              <a:t>3 c</a:t>
            </a:r>
            <a:r>
              <a:rPr lang="en-US" dirty="0" smtClean="0"/>
              <a:t>uts</a:t>
            </a:r>
            <a:r>
              <a:rPr lang="en-US" dirty="0" smtClean="0"/>
              <a:t>: trigger T1, track #=1, Cerenkov cut (particle PID) to exclude particles other than e-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RHRS </a:t>
            </a:r>
            <a:r>
              <a:rPr lang="en-US" dirty="0" err="1" smtClean="0"/>
              <a:t>vdc</a:t>
            </a:r>
            <a:r>
              <a:rPr lang="en-US" dirty="0" smtClean="0"/>
              <a:t> </a:t>
            </a:r>
            <a:r>
              <a:rPr lang="en-US" dirty="0" smtClean="0"/>
              <a:t>variables | #20977</a:t>
            </a:r>
            <a:endParaRPr lang="en-US" dirty="0"/>
          </a:p>
        </p:txBody>
      </p:sp>
      <p:pic>
        <p:nvPicPr>
          <p:cNvPr id="5" name="Content Placeholder 4" descr="run20977_tr.vdc_380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799527"/>
            <a:ext cx="6629400" cy="6058473"/>
          </a:xfrm>
        </p:spPr>
      </p:pic>
      <p:sp>
        <p:nvSpPr>
          <p:cNvPr id="6" name="TextBox 5"/>
          <p:cNvSpPr txBox="1"/>
          <p:nvPr/>
        </p:nvSpPr>
        <p:spPr>
          <a:xfrm>
            <a:off x="6705600" y="1905000"/>
            <a:ext cx="2133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 20977</a:t>
            </a:r>
          </a:p>
          <a:p>
            <a:r>
              <a:rPr lang="en-US" dirty="0" smtClean="0"/>
              <a:t>P0=1.7028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smtClean="0"/>
              <a:t>Septa current 380A</a:t>
            </a:r>
          </a:p>
          <a:p>
            <a:endParaRPr lang="en-US" dirty="0" smtClean="0"/>
          </a:p>
          <a:p>
            <a:r>
              <a:rPr lang="en-US" dirty="0" smtClean="0"/>
              <a:t>If cut on elastic peak at </a:t>
            </a:r>
            <a:r>
              <a:rPr lang="en-US" dirty="0" err="1" smtClean="0"/>
              <a:t>dp</a:t>
            </a:r>
            <a:r>
              <a:rPr lang="en-US" dirty="0" smtClean="0"/>
              <a:t> plot, x will have only the peak left too. 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un20977_tr.x_phand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895232"/>
            <a:ext cx="9144000" cy="437321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prime_4energie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34786"/>
            <a:ext cx="9144000" cy="657081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g.dp_4energie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04800"/>
            <a:ext cx="9144000" cy="6324600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219200"/>
            <a:ext cx="18002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Carbon OUT runs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distributions do not change much with carbon OUT runs (only He4 in target)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LHRS #1812 #1820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Centered elastic peak runs, </a:t>
            </a:r>
            <a:r>
              <a:rPr lang="en-US" dirty="0" smtClean="0"/>
              <a:t>P0=1.7028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smtClean="0"/>
              <a:t>Septa current scan from 480A to 380A</a:t>
            </a:r>
          </a:p>
          <a:p>
            <a:r>
              <a:rPr lang="en-US" dirty="0" smtClean="0"/>
              <a:t>Run </a:t>
            </a:r>
            <a:r>
              <a:rPr lang="en-US" dirty="0" smtClean="0"/>
              <a:t>1812:  </a:t>
            </a:r>
            <a:r>
              <a:rPr lang="en-US" dirty="0" smtClean="0"/>
              <a:t>4</a:t>
            </a:r>
            <a:r>
              <a:rPr lang="en-US" dirty="0" smtClean="0"/>
              <a:t>80A</a:t>
            </a:r>
          </a:p>
          <a:p>
            <a:r>
              <a:rPr lang="en-US" dirty="0" smtClean="0"/>
              <a:t>Run 1820:  380A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990600"/>
          </a:xfrm>
        </p:spPr>
        <p:txBody>
          <a:bodyPr/>
          <a:lstStyle/>
          <a:p>
            <a:r>
              <a:rPr lang="en-US" dirty="0" smtClean="0"/>
              <a:t>LHRS  #1812 focal variables</a:t>
            </a:r>
            <a:endParaRPr lang="en-US" dirty="0"/>
          </a:p>
        </p:txBody>
      </p:sp>
      <p:pic>
        <p:nvPicPr>
          <p:cNvPr id="4" name="Content Placeholder 3" descr="run1820_tr.vdc_380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838200"/>
            <a:ext cx="6587082" cy="6019800"/>
          </a:xfrm>
        </p:spPr>
      </p:pic>
      <p:sp>
        <p:nvSpPr>
          <p:cNvPr id="5" name="TextBox 4"/>
          <p:cNvSpPr txBox="1"/>
          <p:nvPr/>
        </p:nvSpPr>
        <p:spPr>
          <a:xfrm>
            <a:off x="6705600" y="914400"/>
            <a:ext cx="2133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cut on elastic peak at </a:t>
            </a:r>
            <a:r>
              <a:rPr lang="en-US" dirty="0" err="1" smtClean="0"/>
              <a:t>dp</a:t>
            </a:r>
            <a:r>
              <a:rPr lang="en-US" dirty="0" smtClean="0"/>
              <a:t> plot, x will have only the peak on right too.   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129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1812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990600"/>
          </a:xfrm>
        </p:spPr>
        <p:txBody>
          <a:bodyPr/>
          <a:lstStyle/>
          <a:p>
            <a:r>
              <a:rPr lang="en-US" dirty="0" smtClean="0"/>
              <a:t>LHRS  #1820 </a:t>
            </a:r>
            <a:r>
              <a:rPr lang="en-US" dirty="0" smtClean="0"/>
              <a:t>focal variables</a:t>
            </a:r>
            <a:endParaRPr lang="en-US" dirty="0"/>
          </a:p>
        </p:txBody>
      </p:sp>
      <p:pic>
        <p:nvPicPr>
          <p:cNvPr id="4" name="Content Placeholder 3" descr="run1820_tr.vdc_380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838200"/>
            <a:ext cx="6587082" cy="6019799"/>
          </a:xfrm>
        </p:spPr>
      </p:pic>
      <p:sp>
        <p:nvSpPr>
          <p:cNvPr id="5" name="TextBox 4"/>
          <p:cNvSpPr txBox="1"/>
          <p:nvPr/>
        </p:nvSpPr>
        <p:spPr>
          <a:xfrm>
            <a:off x="6705600" y="914400"/>
            <a:ext cx="2133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cut on elastic peak at </a:t>
            </a:r>
            <a:r>
              <a:rPr lang="en-US" dirty="0" err="1" smtClean="0"/>
              <a:t>dp</a:t>
            </a:r>
            <a:r>
              <a:rPr lang="en-US" dirty="0" smtClean="0"/>
              <a:t> plot, x will have only the peak on right too.  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29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1820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un1820_tr.x_phand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533400"/>
            <a:ext cx="6934200" cy="3316356"/>
          </a:xfrm>
        </p:spPr>
      </p:pic>
      <p:sp>
        <p:nvSpPr>
          <p:cNvPr id="5" name="TextBox 4"/>
          <p:cNvSpPr txBox="1"/>
          <p:nvPr/>
        </p:nvSpPr>
        <p:spPr>
          <a:xfrm>
            <a:off x="457200" y="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x_focal</a:t>
            </a:r>
            <a:r>
              <a:rPr lang="en-US" sz="2400" dirty="0" smtClean="0"/>
              <a:t> </a:t>
            </a:r>
            <a:r>
              <a:rPr lang="en-US" sz="2400" dirty="0" err="1" smtClean="0"/>
              <a:t>vs</a:t>
            </a:r>
            <a:r>
              <a:rPr lang="en-US" sz="2400" dirty="0" smtClean="0"/>
              <a:t> </a:t>
            </a:r>
            <a:r>
              <a:rPr lang="en-US" sz="2400" dirty="0" err="1" smtClean="0"/>
              <a:t>phi_focal</a:t>
            </a:r>
            <a:r>
              <a:rPr lang="en-US" sz="2400" dirty="0" smtClean="0"/>
              <a:t> (left)   &amp;    </a:t>
            </a:r>
            <a:r>
              <a:rPr lang="en-US" sz="2400" dirty="0" err="1" smtClean="0"/>
              <a:t>x_focal</a:t>
            </a:r>
            <a:r>
              <a:rPr lang="en-US" sz="2400" dirty="0" smtClean="0"/>
              <a:t> </a:t>
            </a:r>
            <a:r>
              <a:rPr lang="en-US" sz="2400" dirty="0" err="1" smtClean="0"/>
              <a:t>vs</a:t>
            </a:r>
            <a:r>
              <a:rPr lang="en-US" sz="2400" dirty="0" smtClean="0"/>
              <a:t> </a:t>
            </a:r>
            <a:r>
              <a:rPr lang="en-US" sz="2400" dirty="0" err="1" smtClean="0"/>
              <a:t>y_focal</a:t>
            </a:r>
            <a:r>
              <a:rPr lang="en-US" sz="2400" dirty="0" smtClean="0"/>
              <a:t>  (right)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914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1812</a:t>
            </a:r>
          </a:p>
        </p:txBody>
      </p:sp>
      <p:pic>
        <p:nvPicPr>
          <p:cNvPr id="8" name="Picture 7" descr="run1820_tr.x_phand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7400" y="3621156"/>
            <a:ext cx="7086600" cy="33892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90800" y="41148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1820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3962400"/>
            <a:ext cx="152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It’s too bad, I did not take enough statistics in this setting!!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dp</a:t>
            </a:r>
            <a:r>
              <a:rPr lang="en-US" sz="2400" dirty="0" smtClean="0"/>
              <a:t> </a:t>
            </a:r>
            <a:r>
              <a:rPr lang="en-US" sz="2400" dirty="0" err="1" smtClean="0"/>
              <a:t>vs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+mn-lt"/>
                <a:ea typeface="+mn-ea"/>
                <a:cs typeface="+mn-cs"/>
              </a:rPr>
              <a:t>phi_tg</a:t>
            </a:r>
            <a:endParaRPr lang="en-US" sz="2400" dirty="0" smtClean="0">
              <a:latin typeface="+mn-lt"/>
              <a:ea typeface="+mn-ea"/>
              <a:cs typeface="+mn-cs"/>
            </a:endParaRPr>
          </a:p>
        </p:txBody>
      </p:sp>
      <p:pic>
        <p:nvPicPr>
          <p:cNvPr id="4" name="Content Placeholder 3" descr="run1820_380A_tr.t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66216"/>
          <a:stretch>
            <a:fillRect/>
          </a:stretch>
        </p:blipFill>
        <p:spPr>
          <a:xfrm>
            <a:off x="0" y="1828800"/>
            <a:ext cx="4552126" cy="4191000"/>
          </a:xfrm>
        </p:spPr>
      </p:pic>
      <p:sp>
        <p:nvSpPr>
          <p:cNvPr id="6" name="TextBox 5"/>
          <p:cNvSpPr txBox="1"/>
          <p:nvPr/>
        </p:nvSpPr>
        <p:spPr>
          <a:xfrm>
            <a:off x="1752600" y="13671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1812</a:t>
            </a:r>
          </a:p>
        </p:txBody>
      </p:sp>
      <p:pic>
        <p:nvPicPr>
          <p:cNvPr id="8" name="Picture 7" descr="run1820_380A_tr.tg.png"/>
          <p:cNvPicPr>
            <a:picLocks noChangeAspect="1"/>
          </p:cNvPicPr>
          <p:nvPr/>
        </p:nvPicPr>
        <p:blipFill>
          <a:blip r:embed="rId3" cstate="print"/>
          <a:srcRect l="66667"/>
          <a:stretch>
            <a:fillRect/>
          </a:stretch>
        </p:blipFill>
        <p:spPr>
          <a:xfrm>
            <a:off x="4648200" y="1828799"/>
            <a:ext cx="4495800" cy="41950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29400" y="1371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1820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236</Words>
  <Application>Microsoft Office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Scattered e- momentum</vt:lpstr>
      <vt:lpstr>Slide 2</vt:lpstr>
      <vt:lpstr>Slide 3</vt:lpstr>
      <vt:lpstr>Carbon OUT runs</vt:lpstr>
      <vt:lpstr>LHRS #1812 #1820</vt:lpstr>
      <vt:lpstr>LHRS  #1812 focal variables</vt:lpstr>
      <vt:lpstr>LHRS  #1820 focal variables</vt:lpstr>
      <vt:lpstr>Slide 8</vt:lpstr>
      <vt:lpstr>dp vs phi_tg</vt:lpstr>
      <vt:lpstr>backup</vt:lpstr>
      <vt:lpstr>RHRS vdc variables | #20977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Charlotte</dc:creator>
  <cp:lastModifiedBy>Charlotte</cp:lastModifiedBy>
  <cp:revision>44</cp:revision>
  <dcterms:created xsi:type="dcterms:W3CDTF">2006-08-16T00:00:00Z</dcterms:created>
  <dcterms:modified xsi:type="dcterms:W3CDTF">2011-12-18T07:56:02Z</dcterms:modified>
</cp:coreProperties>
</file>