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1" autoAdjust="0"/>
    <p:restoredTop sz="94660"/>
  </p:normalViewPr>
  <p:slideViewPr>
    <p:cSldViewPr snapToGrid="0">
      <p:cViewPr varScale="1">
        <p:scale>
          <a:sx n="89" d="100"/>
          <a:sy n="89" d="100"/>
        </p:scale>
        <p:origin x="20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92E8D-35EC-43DA-AFC6-6DB5E8DF8684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B170A-6ED3-4340-B560-AD9FDAC477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4870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92E8D-35EC-43DA-AFC6-6DB5E8DF8684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B170A-6ED3-4340-B560-AD9FDAC477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780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92E8D-35EC-43DA-AFC6-6DB5E8DF8684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B170A-6ED3-4340-B560-AD9FDAC477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4313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92E8D-35EC-43DA-AFC6-6DB5E8DF8684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B170A-6ED3-4340-B560-AD9FDAC477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6446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92E8D-35EC-43DA-AFC6-6DB5E8DF8684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B170A-6ED3-4340-B560-AD9FDAC477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2983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92E8D-35EC-43DA-AFC6-6DB5E8DF8684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B170A-6ED3-4340-B560-AD9FDAC477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237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92E8D-35EC-43DA-AFC6-6DB5E8DF8684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B170A-6ED3-4340-B560-AD9FDAC477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3103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92E8D-35EC-43DA-AFC6-6DB5E8DF8684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B170A-6ED3-4340-B560-AD9FDAC477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0025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92E8D-35EC-43DA-AFC6-6DB5E8DF8684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B170A-6ED3-4340-B560-AD9FDAC477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84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92E8D-35EC-43DA-AFC6-6DB5E8DF8684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B170A-6ED3-4340-B560-AD9FDAC477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779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92E8D-35EC-43DA-AFC6-6DB5E8DF8684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B170A-6ED3-4340-B560-AD9FDAC477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0356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F92E8D-35EC-43DA-AFC6-6DB5E8DF8684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2B170A-6ED3-4340-B560-AD9FDAC477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241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137" y="238125"/>
            <a:ext cx="11515725" cy="63817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499811" y="348915"/>
            <a:ext cx="6773779" cy="646331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Alexandre showed this as what he expects for cable routing from BB detectors in </a:t>
            </a:r>
            <a:r>
              <a:rPr lang="en-US" dirty="0" err="1" smtClean="0"/>
              <a:t>GMn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40550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575" y="452437"/>
            <a:ext cx="10610850" cy="5953125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 flipH="1" flipV="1">
            <a:off x="3633537" y="1588168"/>
            <a:ext cx="2454444" cy="83017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 rot="992261">
            <a:off x="3949993" y="1866582"/>
            <a:ext cx="13355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Hcal</a:t>
            </a:r>
            <a:r>
              <a:rPr lang="en-US" dirty="0" smtClean="0"/>
              <a:t> cables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 rot="16200000">
            <a:off x="7182854" y="2233680"/>
            <a:ext cx="12873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Hcal</a:t>
            </a:r>
            <a:r>
              <a:rPr lang="en-US" dirty="0" smtClean="0"/>
              <a:t> cables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96867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19</Words>
  <Application>Microsoft Office PowerPoint</Application>
  <PresentationFormat>Widescreen</PresentationFormat>
  <Paragraphs>3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>JLAB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Robin Wines</dc:creator>
  <cp:lastModifiedBy>Jack Segal</cp:lastModifiedBy>
  <cp:revision>2</cp:revision>
  <dcterms:created xsi:type="dcterms:W3CDTF">2020-09-29T15:13:16Z</dcterms:created>
  <dcterms:modified xsi:type="dcterms:W3CDTF">2020-09-29T15:56:19Z</dcterms:modified>
</cp:coreProperties>
</file>