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5" r:id="rId5"/>
    <p:sldId id="262" r:id="rId6"/>
    <p:sldId id="263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5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9C3E-A7F3-45DE-9354-B2F4803CB6D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AEFB-70EB-439E-BE81-7BCDE197C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12" y="336742"/>
            <a:ext cx="6758184" cy="63217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231627" y="6129338"/>
            <a:ext cx="424706" cy="141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656333" y="6297794"/>
            <a:ext cx="356049" cy="121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6876" y="6143987"/>
            <a:ext cx="1157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COOLING INLET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586" y="6357598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OUTLET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81763" y="6357599"/>
            <a:ext cx="453076" cy="138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5560" y="6311431"/>
            <a:ext cx="98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 FEET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5919830" cy="1046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CPS TEST SECTION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3793"/>
          <a:stretch/>
        </p:blipFill>
        <p:spPr>
          <a:xfrm>
            <a:off x="1771650" y="1533525"/>
            <a:ext cx="3173887" cy="161316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767262" y="1619250"/>
            <a:ext cx="268663" cy="571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75" y="1297777"/>
            <a:ext cx="1467050" cy="1214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403" y="16672"/>
            <a:ext cx="3279597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44" y="523959"/>
            <a:ext cx="6931580" cy="58100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5919830" cy="1046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CPS TEST SECTION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34126" y="2200276"/>
            <a:ext cx="600074" cy="323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91350" y="2409825"/>
            <a:ext cx="233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CUTOUTS (WIRE EDM)</a:t>
            </a:r>
          </a:p>
          <a:p>
            <a:r>
              <a:rPr lang="en-US" dirty="0" smtClean="0"/>
              <a:t> AFTER BRAZE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77769" y="6334041"/>
            <a:ext cx="247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FIXTURE WHILE TESTING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9890"/>
          <a:stretch/>
        </p:blipFill>
        <p:spPr>
          <a:xfrm>
            <a:off x="635814" y="1412758"/>
            <a:ext cx="2307411" cy="28692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2475" y="1412758"/>
            <a:ext cx="2190750" cy="2869253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2251" y="1762126"/>
            <a:ext cx="768773" cy="11334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943225" y="1412758"/>
            <a:ext cx="679026" cy="349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43225" y="2895600"/>
            <a:ext cx="679026" cy="13864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85684" y="861328"/>
            <a:ext cx="3542206" cy="23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2899" y="6187533"/>
            <a:ext cx="6019801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829800" y="3629506"/>
            <a:ext cx="0" cy="2567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829800" y="861328"/>
            <a:ext cx="0" cy="224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08802" y="3184701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919830" cy="1046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CPS TEST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46" y="1046823"/>
            <a:ext cx="6251053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61" y="1147031"/>
            <a:ext cx="3353190" cy="3158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8931" y="449580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DIMENSIONS 6.5” X 5.5” X 5.0”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91" y="500314"/>
            <a:ext cx="80200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Profile with two 1.2kW heaters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2506418"/>
            <a:ext cx="5989015" cy="344034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506416"/>
            <a:ext cx="5962521" cy="3440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9936" y="2061411"/>
            <a:ext cx="267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=893C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30126" y="2061411"/>
            <a:ext cx="267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T(absorber)=212C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Surface of the Prototype Absorber</a:t>
            </a:r>
            <a:br>
              <a:rPr lang="en-US" dirty="0" smtClean="0"/>
            </a:br>
            <a:r>
              <a:rPr lang="en-US" sz="2000" dirty="0" smtClean="0"/>
              <a:t>Temperature 212C for two 1.2kW heaters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68" y="2079162"/>
            <a:ext cx="5929217" cy="33792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7765" y="2079162"/>
            <a:ext cx="5890908" cy="33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7559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Displacement and Stresses for two </a:t>
            </a:r>
            <a:r>
              <a:rPr lang="en-US" dirty="0" smtClean="0"/>
              <a:t>1.2kW </a:t>
            </a:r>
            <a:r>
              <a:rPr lang="en-US" dirty="0" smtClean="0"/>
              <a:t>heaters</a:t>
            </a:r>
            <a:br>
              <a:rPr lang="en-US" dirty="0" smtClean="0"/>
            </a:br>
            <a:r>
              <a:rPr lang="en-US" dirty="0" smtClean="0"/>
              <a:t>0.26mm </a:t>
            </a:r>
            <a:r>
              <a:rPr lang="en-US" dirty="0" smtClean="0"/>
              <a:t>and </a:t>
            </a:r>
            <a:r>
              <a:rPr lang="en-US" dirty="0" smtClean="0"/>
              <a:t>515MPa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Temperature along top Absorber is </a:t>
            </a:r>
            <a:r>
              <a:rPr lang="en-US" sz="2200" dirty="0" smtClean="0"/>
              <a:t>212C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10846"/>
            <a:ext cx="6071902" cy="347180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110846"/>
            <a:ext cx="6034290" cy="34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7559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Displacement and Stresses for two 2kW heaters</a:t>
            </a:r>
            <a:br>
              <a:rPr lang="en-US" dirty="0" smtClean="0"/>
            </a:br>
            <a:r>
              <a:rPr lang="en-US" dirty="0" smtClean="0"/>
              <a:t>0.4mm and 856MPa </a:t>
            </a:r>
            <a:br>
              <a:rPr lang="en-US" dirty="0" smtClean="0"/>
            </a:br>
            <a:r>
              <a:rPr lang="en-US" sz="2200" dirty="0" smtClean="0"/>
              <a:t>Note: Heater element holder would have melted </a:t>
            </a:r>
            <a:r>
              <a:rPr lang="en-US" sz="2200" dirty="0" err="1" smtClean="0"/>
              <a:t>Tmax</a:t>
            </a:r>
            <a:r>
              <a:rPr lang="en-US" sz="2200" dirty="0" smtClean="0"/>
              <a:t>=1460C. (CU MP 1085C)</a:t>
            </a:r>
            <a:br>
              <a:rPr lang="en-US" sz="2200" dirty="0" smtClean="0"/>
            </a:br>
            <a:r>
              <a:rPr lang="en-US" sz="2200" dirty="0" smtClean="0"/>
              <a:t>Temperature </a:t>
            </a:r>
            <a:r>
              <a:rPr lang="en-US" sz="2200" smtClean="0"/>
              <a:t>along top Absorber </a:t>
            </a:r>
            <a:r>
              <a:rPr lang="en-US" sz="2200" dirty="0" smtClean="0"/>
              <a:t>is 330C.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2834641"/>
            <a:ext cx="6041037" cy="346000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2834640"/>
            <a:ext cx="6010833" cy="34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Temperature Profile with two 1.2kW heaters</vt:lpstr>
      <vt:lpstr>Top Surface of the Prototype Absorber Temperature 212C for two 1.2kW heaters</vt:lpstr>
      <vt:lpstr>Displacement and Stresses for two 1.2kW heaters 0.26mm and 515MPa   Temperature along top Absorber is 212C.</vt:lpstr>
      <vt:lpstr>Displacement and Stresses for two 2kW heaters 0.4mm and 856MPa  Note: Heater element holder would have melted Tmax=1460C. (CU MP 1085C) Temperature along top Absorber is 330C.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TEST SECTION</dc:title>
  <dc:creator>Dean Spiers</dc:creator>
  <cp:lastModifiedBy>Steven Lassiter</cp:lastModifiedBy>
  <cp:revision>18</cp:revision>
  <dcterms:created xsi:type="dcterms:W3CDTF">2021-12-02T18:32:02Z</dcterms:created>
  <dcterms:modified xsi:type="dcterms:W3CDTF">2021-12-06T20:16:27Z</dcterms:modified>
</cp:coreProperties>
</file>