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1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0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2899-E317-4F29-9EF2-E293B8E73F9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B6AA-E197-4DC3-BDEB-D6AB7D306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48" y="3522897"/>
            <a:ext cx="4648047" cy="3332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48" y="135463"/>
            <a:ext cx="4648047" cy="333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9" y="3844827"/>
            <a:ext cx="5090807" cy="3010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b="3457"/>
          <a:stretch/>
        </p:blipFill>
        <p:spPr>
          <a:xfrm>
            <a:off x="-1" y="0"/>
            <a:ext cx="5068389" cy="3807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9869" y="764177"/>
            <a:ext cx="13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Signal cables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36541" y="658011"/>
            <a:ext cx="1214846" cy="2905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5366" y="1580625"/>
            <a:ext cx="134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Panel-mounted LEMOS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566160" y="303553"/>
            <a:ext cx="1796143" cy="1397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5954" y="2580615"/>
            <a:ext cx="522842" cy="1412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67743" y="2867297"/>
            <a:ext cx="129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General view (side)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634" y="6305548"/>
            <a:ext cx="129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Top 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9279" y="80754"/>
            <a:ext cx="196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Top of the box (view from inside)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03274" y="1359191"/>
            <a:ext cx="4891858" cy="544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14190" y="1163543"/>
            <a:ext cx="3271081" cy="1394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08796" y="5710645"/>
            <a:ext cx="1939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Ribbon cables for LEDs control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769065" y="5655936"/>
            <a:ext cx="1545444" cy="8795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73829" y="6257226"/>
            <a:ext cx="196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Bottom of the box (view from inside)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3467" y="2798549"/>
            <a:ext cx="90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LEDs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55817" y="2240280"/>
            <a:ext cx="1182190" cy="65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455817" y="1903792"/>
            <a:ext cx="1182188" cy="2907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24962" y="1098639"/>
            <a:ext cx="13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cables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829962" y="644506"/>
            <a:ext cx="488004" cy="4168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66770" y="2697815"/>
            <a:ext cx="134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HV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cables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076262" y="1749407"/>
            <a:ext cx="1877241" cy="1072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0"/>
            <a:ext cx="209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 cables per channel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(HV &amp; signal)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47943" y="532057"/>
            <a:ext cx="1367466" cy="116895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16829" y="3992641"/>
            <a:ext cx="129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Signal panel (LEMO)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70022" y="3926708"/>
            <a:ext cx="129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HV panel (SAMTEC)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8255722" y="2951696"/>
            <a:ext cx="179586" cy="119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41600" y="1996123"/>
            <a:ext cx="90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3848" y="3030491"/>
            <a:ext cx="90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Optical fibers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>
            <a:stCxn id="59" idx="1"/>
          </p:cNvCxnSpPr>
          <p:nvPr/>
        </p:nvCxnSpPr>
        <p:spPr>
          <a:xfrm flipH="1" flipV="1">
            <a:off x="7907189" y="3085298"/>
            <a:ext cx="366659" cy="1760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1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2020-08-18T15:39:23Z</dcterms:created>
  <dcterms:modified xsi:type="dcterms:W3CDTF">2020-08-18T15:49:05Z</dcterms:modified>
</cp:coreProperties>
</file>