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vel User" initials="T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8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0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8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1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7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1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6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4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3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AD64-11FD-4F28-B7DB-8F4A06C553B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E2E4-933E-4FD0-BEEA-8B2C90BA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27"/>
            <a:ext cx="8920765" cy="6690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36805" y="319689"/>
            <a:ext cx="18288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Room Temperature Voltage tap and Temperature Location</a:t>
            </a:r>
          </a:p>
          <a:p>
            <a:r>
              <a:rPr lang="en-US" sz="1400" dirty="0" smtClean="0"/>
              <a:t>Location U in schematic </a:t>
            </a:r>
            <a:br>
              <a:rPr lang="en-US" sz="1400" dirty="0" smtClean="0"/>
            </a:br>
            <a:r>
              <a:rPr lang="en-US" sz="1400" dirty="0" smtClean="0"/>
              <a:t>67125-00113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36805" y="3132147"/>
            <a:ext cx="18288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Middle M1 </a:t>
            </a:r>
            <a:br>
              <a:rPr lang="en-US" sz="1400" dirty="0" smtClean="0"/>
            </a:br>
            <a:r>
              <a:rPr lang="en-US" sz="1400" dirty="0" smtClean="0"/>
              <a:t>Current lead within </a:t>
            </a:r>
            <a:r>
              <a:rPr lang="en-US" sz="1400" dirty="0" err="1"/>
              <a:t>C</a:t>
            </a:r>
            <a:r>
              <a:rPr lang="en-US" sz="1400" dirty="0" err="1" smtClean="0"/>
              <a:t>ryo</a:t>
            </a:r>
            <a:r>
              <a:rPr lang="en-US" sz="1400" dirty="0" smtClean="0"/>
              <a:t> Box</a:t>
            </a:r>
          </a:p>
          <a:p>
            <a:r>
              <a:rPr lang="en-US" sz="1400" dirty="0" smtClean="0"/>
              <a:t>Voltage tap location M1 in 67125-00113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805115" y="5508940"/>
            <a:ext cx="18288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Middle M2</a:t>
            </a:r>
          </a:p>
          <a:p>
            <a:r>
              <a:rPr lang="en-US" sz="1400" dirty="0" smtClean="0"/>
              <a:t>Current lead within </a:t>
            </a:r>
            <a:r>
              <a:rPr lang="en-US" sz="1400" dirty="0" err="1" smtClean="0"/>
              <a:t>Cryo</a:t>
            </a:r>
            <a:r>
              <a:rPr lang="en-US" sz="1400" dirty="0" smtClean="0"/>
              <a:t> Box </a:t>
            </a:r>
            <a:br>
              <a:rPr lang="en-US" sz="1400" dirty="0" smtClean="0"/>
            </a:br>
            <a:r>
              <a:rPr lang="en-US" sz="1400" dirty="0" smtClean="0"/>
              <a:t>Voltage tap location M2 in 67125-00113.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8" idx="1"/>
          </p:cNvCxnSpPr>
          <p:nvPr/>
        </p:nvCxnSpPr>
        <p:spPr>
          <a:xfrm flipH="1">
            <a:off x="5486400" y="1012187"/>
            <a:ext cx="4050405" cy="692497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391508" y="3512714"/>
            <a:ext cx="7145298" cy="20420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294228" y="3854548"/>
            <a:ext cx="8510888" cy="211711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8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75820" y="953036"/>
            <a:ext cx="2550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Lead </a:t>
            </a:r>
            <a:br>
              <a:rPr lang="en-US" dirty="0" smtClean="0"/>
            </a:br>
            <a:r>
              <a:rPr lang="en-US" dirty="0" smtClean="0"/>
              <a:t>Warm End</a:t>
            </a:r>
          </a:p>
          <a:p>
            <a:r>
              <a:rPr lang="en-US" dirty="0" smtClean="0"/>
              <a:t>Tap locations for Voltage tap and temperature sensor.</a:t>
            </a:r>
          </a:p>
          <a:p>
            <a:endParaRPr lang="en-US" dirty="0"/>
          </a:p>
          <a:p>
            <a:r>
              <a:rPr lang="en-US" dirty="0" smtClean="0"/>
              <a:t>Holes need to be drilled and tap on HB and Q2,Q3 &amp; Dipole Current leads.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03820" y="2279561"/>
            <a:ext cx="4340180" cy="2060619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803820" y="2279561"/>
            <a:ext cx="4340180" cy="322937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77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1730" y="528034"/>
            <a:ext cx="25628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M1 on drawing 67125-00113</a:t>
            </a:r>
          </a:p>
          <a:p>
            <a:endParaRPr lang="en-US" dirty="0"/>
          </a:p>
          <a:p>
            <a:r>
              <a:rPr lang="en-US" dirty="0" smtClean="0"/>
              <a:t>Two Voltage taps and two temperature sensors per lead at this location</a:t>
            </a:r>
          </a:p>
          <a:p>
            <a:endParaRPr lang="en-US" dirty="0"/>
          </a:p>
          <a:p>
            <a:r>
              <a:rPr lang="en-US" dirty="0" smtClean="0"/>
              <a:t>Current leads come with a small G10 tab to mount temperature sensors.</a:t>
            </a:r>
          </a:p>
          <a:p>
            <a:endParaRPr lang="en-US" dirty="0"/>
          </a:p>
          <a:p>
            <a:r>
              <a:rPr lang="en-US" dirty="0" smtClean="0"/>
              <a:t>Long Voltage tab leads need to be trimmed down to allow G10 tube to pass 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5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9155" y="1493949"/>
            <a:ext cx="204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view of M1 location.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6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30366" y="772732"/>
            <a:ext cx="20606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of voltage tap leads at M2 location. Long leads have been cut down. </a:t>
            </a:r>
            <a:r>
              <a:rPr lang="en-US" smtClean="0"/>
              <a:t>Voltage </a:t>
            </a:r>
            <a:r>
              <a:rPr lang="en-US" dirty="0" smtClean="0"/>
              <a:t>tap wiring not installed in this photo such that centering ring and lower G10 tube can be installed.</a:t>
            </a:r>
          </a:p>
          <a:p>
            <a:endParaRPr lang="en-US" dirty="0" smtClean="0"/>
          </a:p>
          <a:p>
            <a:r>
              <a:rPr lang="en-US" dirty="0" smtClean="0"/>
              <a:t>Location is at bottom of cu stabilizer of the current lead.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3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76241" y="-364282"/>
            <a:ext cx="5677196" cy="8624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612" y="565177"/>
            <a:ext cx="16484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Location 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34687" y="586707"/>
            <a:ext cx="16484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Location M1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19524" y="1998786"/>
            <a:ext cx="16484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Location L1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5975" y="565177"/>
            <a:ext cx="16484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Location M2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87116" y="2671575"/>
            <a:ext cx="16484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Location L2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705854" y="934509"/>
            <a:ext cx="542006" cy="344498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62890" y="956039"/>
            <a:ext cx="553491" cy="342345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6670223" y="934509"/>
            <a:ext cx="1591822" cy="344498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193254" y="3059487"/>
            <a:ext cx="448684" cy="132000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983228" y="2368118"/>
            <a:ext cx="58038" cy="201137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1418" y="73054"/>
            <a:ext cx="48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Tap locations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047747" y="257720"/>
            <a:ext cx="2630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Taps L1 and L2 are on either side of the splice between the magnet coils and the current leads.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157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Travel User</dc:creator>
  <cp:lastModifiedBy>lassiter</cp:lastModifiedBy>
  <cp:revision>10</cp:revision>
  <dcterms:created xsi:type="dcterms:W3CDTF">2014-08-08T13:29:19Z</dcterms:created>
  <dcterms:modified xsi:type="dcterms:W3CDTF">2016-02-26T10:48:48Z</dcterms:modified>
</cp:coreProperties>
</file>