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el User" initials="T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008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5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0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8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7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1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4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3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0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AD64-11FD-4F28-B7DB-8F4A06C553B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1E2E4-933E-4FD0-BEEA-8B2C90BA7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4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43" y="315311"/>
            <a:ext cx="10414313" cy="636926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775022" y="3270298"/>
            <a:ext cx="1785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Stabilizer with SSC cable solder into a channel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5218386" y="4209393"/>
            <a:ext cx="662152" cy="1040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560676" y="2002221"/>
            <a:ext cx="882869" cy="1087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549462" y="4083269"/>
            <a:ext cx="1056290" cy="646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276897" y="2546131"/>
            <a:ext cx="725213" cy="54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639614" y="315311"/>
            <a:ext cx="7598979" cy="1087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919" y="1011621"/>
            <a:ext cx="7472854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75022" y="4934606"/>
            <a:ext cx="5096412" cy="13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774620" y="2159876"/>
            <a:ext cx="2096813" cy="13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33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01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07" y="0"/>
            <a:ext cx="5507421" cy="41305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20151" y="1004529"/>
            <a:ext cx="2711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X-ray the cable in the channel., along the entire length of the stabilizer.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255" y="3464596"/>
            <a:ext cx="10058400" cy="33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0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</Words>
  <Application>Microsoft Office PowerPoint</Application>
  <PresentationFormat>Custom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Travel User</dc:creator>
  <cp:lastModifiedBy>lassiter</cp:lastModifiedBy>
  <cp:revision>12</cp:revision>
  <dcterms:created xsi:type="dcterms:W3CDTF">2014-08-08T13:29:19Z</dcterms:created>
  <dcterms:modified xsi:type="dcterms:W3CDTF">2015-01-09T14:16:55Z</dcterms:modified>
</cp:coreProperties>
</file>