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2" r:id="rId4"/>
    <p:sldId id="257" r:id="rId5"/>
    <p:sldId id="256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5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7D36-4FA0-4752-BD73-CC0FBFF2E07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D01E-BF00-4156-8796-8EEF567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9625"/>
            <a:ext cx="7620000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5716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Main page for SHMS Q1</a:t>
            </a:r>
            <a:endParaRPr lang="en-US" sz="2400" b="1" dirty="0"/>
          </a:p>
        </p:txBody>
      </p:sp>
      <p:sp>
        <p:nvSpPr>
          <p:cNvPr id="3" name="Cloud 2"/>
          <p:cNvSpPr/>
          <p:nvPr/>
        </p:nvSpPr>
        <p:spPr>
          <a:xfrm>
            <a:off x="1066800" y="5105400"/>
            <a:ext cx="2057400" cy="1219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62435" y="5934670"/>
            <a:ext cx="16002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Temporary Data Log control</a:t>
            </a:r>
          </a:p>
        </p:txBody>
      </p:sp>
    </p:spTree>
    <p:extLst>
      <p:ext uri="{BB962C8B-B14F-4D97-AF65-F5344CB8AC3E}">
        <p14:creationId xmlns:p14="http://schemas.microsoft.com/office/powerpoint/2010/main" val="232396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38338"/>
            <a:ext cx="5848350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48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Power Supply setup (expert screen)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629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71635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JT Valve control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551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Voltage screen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726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2870"/>
            <a:ext cx="9144000" cy="5673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Transfer Line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899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9625"/>
            <a:ext cx="7620000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Helium temperatures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960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9625"/>
            <a:ext cx="7620000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71635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Nitrogen temperatures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791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9625"/>
            <a:ext cx="7620000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Support Link forces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910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57250"/>
            <a:ext cx="805815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71635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Cool down control</a:t>
            </a:r>
          </a:p>
        </p:txBody>
      </p:sp>
    </p:spTree>
    <p:extLst>
      <p:ext uri="{BB962C8B-B14F-4D97-AF65-F5344CB8AC3E}">
        <p14:creationId xmlns:p14="http://schemas.microsoft.com/office/powerpoint/2010/main" val="39021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42900"/>
            <a:ext cx="67818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1676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Interlocks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131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6313"/>
            <a:ext cx="6096000" cy="490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434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Interlock setup (expert screen)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204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14400"/>
            <a:ext cx="9058275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441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JT Valve control (expert screen)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586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885950"/>
            <a:ext cx="7705725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71635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Power Supply control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075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50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</dc:creator>
  <cp:lastModifiedBy>lassiter</cp:lastModifiedBy>
  <cp:revision>4</cp:revision>
  <dcterms:created xsi:type="dcterms:W3CDTF">2015-01-08T19:16:55Z</dcterms:created>
  <dcterms:modified xsi:type="dcterms:W3CDTF">2015-01-09T22:10:22Z</dcterms:modified>
</cp:coreProperties>
</file>