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70" r:id="rId5"/>
    <p:sldId id="269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6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jlabwbs\wbs\6\mjf\hall_c\sun\SHMS\HB\HB%20acceptance%20test\data%20June-24%20shield%20at%2078%20K\timing\FastDump-Timing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jlabwbs\wbs\6\mjf\hall_c\sun\SHMS\HB\HB%20acceptance%20test\data%20June-24%20shield%20at%2078%20K\timing\FastDump-Timing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jlabwbs\wbs\6\mjf\hall_c\sun\SHMS\HB\HB%20acceptance%20test\data%20June-24%20shield%20at%2078%20K\timing\FastDump-Timing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jlabwbs\wbs\6\mjf\hall_c\sun\SHMS\HB\HB%20acceptance%20test\data%20June-24%20shield%20at%2078%20K\timing\FastDump-Timing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FD-24V</a:t>
            </a:r>
            <a:r>
              <a:rPr lang="en-US" baseline="0" dirty="0" smtClean="0"/>
              <a:t> Relay</a:t>
            </a:r>
            <a:endParaRPr lang="en-US" dirty="0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'393a-FD-Relay'!$D$15</c:f>
              <c:strCache>
                <c:ptCount val="1"/>
                <c:pt idx="0">
                  <c:v>Relay Interlock</c:v>
                </c:pt>
              </c:strCache>
            </c:strRef>
          </c:tx>
          <c:marker>
            <c:symbol val="none"/>
          </c:marker>
          <c:xVal>
            <c:numRef>
              <c:f>'393a-FD-Relay'!$C$16:$C$288</c:f>
              <c:numCache>
                <c:formatCode>mm:ss.000</c:formatCode>
                <c:ptCount val="273"/>
                <c:pt idx="0">
                  <c:v>0.84653354166666661</c:v>
                </c:pt>
                <c:pt idx="1">
                  <c:v>0.84653365740740749</c:v>
                </c:pt>
                <c:pt idx="2">
                  <c:v>0.84653377314814815</c:v>
                </c:pt>
                <c:pt idx="3">
                  <c:v>0.84653388888888881</c:v>
                </c:pt>
                <c:pt idx="4">
                  <c:v>0.84653400462962969</c:v>
                </c:pt>
                <c:pt idx="5">
                  <c:v>0.84653412037037035</c:v>
                </c:pt>
                <c:pt idx="6">
                  <c:v>0.84653423611111112</c:v>
                </c:pt>
                <c:pt idx="7">
                  <c:v>0.84653435185185189</c:v>
                </c:pt>
                <c:pt idx="8">
                  <c:v>0.84653446759259265</c:v>
                </c:pt>
                <c:pt idx="9">
                  <c:v>0.84653458333333331</c:v>
                </c:pt>
                <c:pt idx="10">
                  <c:v>0.84653469907407397</c:v>
                </c:pt>
                <c:pt idx="11">
                  <c:v>0.84653481481481485</c:v>
                </c:pt>
                <c:pt idx="12">
                  <c:v>0.84653493055555551</c:v>
                </c:pt>
                <c:pt idx="13">
                  <c:v>0.84653504629629628</c:v>
                </c:pt>
                <c:pt idx="14">
                  <c:v>0.84653516203703705</c:v>
                </c:pt>
                <c:pt idx="15">
                  <c:v>0.84653527777777782</c:v>
                </c:pt>
                <c:pt idx="16">
                  <c:v>0.84653539351851848</c:v>
                </c:pt>
                <c:pt idx="17">
                  <c:v>0.84653550925925936</c:v>
                </c:pt>
                <c:pt idx="18">
                  <c:v>0.84653562500000001</c:v>
                </c:pt>
                <c:pt idx="19">
                  <c:v>0.84653574074074067</c:v>
                </c:pt>
                <c:pt idx="20">
                  <c:v>0.84653585648148155</c:v>
                </c:pt>
                <c:pt idx="21">
                  <c:v>0.84653597222222221</c:v>
                </c:pt>
                <c:pt idx="22">
                  <c:v>0.84653608796296298</c:v>
                </c:pt>
                <c:pt idx="23">
                  <c:v>0.84653620370370364</c:v>
                </c:pt>
                <c:pt idx="24">
                  <c:v>0.84653631944444452</c:v>
                </c:pt>
                <c:pt idx="25">
                  <c:v>0.84653643518518518</c:v>
                </c:pt>
                <c:pt idx="26">
                  <c:v>0.84653655092592583</c:v>
                </c:pt>
                <c:pt idx="27">
                  <c:v>0.84653666666666672</c:v>
                </c:pt>
                <c:pt idx="28">
                  <c:v>0.84653678240740737</c:v>
                </c:pt>
                <c:pt idx="29">
                  <c:v>0.84653689814814814</c:v>
                </c:pt>
                <c:pt idx="30">
                  <c:v>0.84653701388888891</c:v>
                </c:pt>
                <c:pt idx="31">
                  <c:v>0.84653712962962968</c:v>
                </c:pt>
                <c:pt idx="32">
                  <c:v>0.84653724537037034</c:v>
                </c:pt>
                <c:pt idx="33">
                  <c:v>0.84653736111111122</c:v>
                </c:pt>
                <c:pt idx="34">
                  <c:v>0.84653747685185188</c:v>
                </c:pt>
                <c:pt idx="35">
                  <c:v>0.84653759259259254</c:v>
                </c:pt>
                <c:pt idx="36">
                  <c:v>0.84653770833333331</c:v>
                </c:pt>
                <c:pt idx="37">
                  <c:v>0.84653782407407407</c:v>
                </c:pt>
                <c:pt idx="38">
                  <c:v>0.84653793981481484</c:v>
                </c:pt>
                <c:pt idx="39">
                  <c:v>0.8465380555555555</c:v>
                </c:pt>
                <c:pt idx="40">
                  <c:v>0.84653817129629638</c:v>
                </c:pt>
                <c:pt idx="41">
                  <c:v>0.84653828703703704</c:v>
                </c:pt>
                <c:pt idx="42">
                  <c:v>0.8465384027777777</c:v>
                </c:pt>
                <c:pt idx="43">
                  <c:v>0.84653851851851858</c:v>
                </c:pt>
                <c:pt idx="44">
                  <c:v>0.84653863425925924</c:v>
                </c:pt>
                <c:pt idx="45">
                  <c:v>0.84653875000000001</c:v>
                </c:pt>
                <c:pt idx="46">
                  <c:v>0.84653886574074078</c:v>
                </c:pt>
                <c:pt idx="47">
                  <c:v>0.84653898148148155</c:v>
                </c:pt>
                <c:pt idx="48">
                  <c:v>0.8465390972222222</c:v>
                </c:pt>
                <c:pt idx="49">
                  <c:v>0.84653921296296286</c:v>
                </c:pt>
                <c:pt idx="50">
                  <c:v>0.84653932870370374</c:v>
                </c:pt>
                <c:pt idx="51">
                  <c:v>0.8465394444444444</c:v>
                </c:pt>
                <c:pt idx="52">
                  <c:v>0.84653956018518517</c:v>
                </c:pt>
                <c:pt idx="53">
                  <c:v>0.84653967592592594</c:v>
                </c:pt>
                <c:pt idx="54">
                  <c:v>0.84653979166666671</c:v>
                </c:pt>
                <c:pt idx="55">
                  <c:v>0.84653990740740737</c:v>
                </c:pt>
                <c:pt idx="56">
                  <c:v>0.84654002314814825</c:v>
                </c:pt>
                <c:pt idx="57">
                  <c:v>0.8465401388888889</c:v>
                </c:pt>
                <c:pt idx="58">
                  <c:v>0.84654025462962956</c:v>
                </c:pt>
                <c:pt idx="59">
                  <c:v>0.84654037037037044</c:v>
                </c:pt>
                <c:pt idx="60">
                  <c:v>0.8465404861111111</c:v>
                </c:pt>
                <c:pt idx="61">
                  <c:v>0.84654060185185187</c:v>
                </c:pt>
                <c:pt idx="62">
                  <c:v>0.84654071759259253</c:v>
                </c:pt>
                <c:pt idx="63">
                  <c:v>0.84654083333333341</c:v>
                </c:pt>
                <c:pt idx="64">
                  <c:v>0.84654094907407407</c:v>
                </c:pt>
                <c:pt idx="65">
                  <c:v>0.84654106481481473</c:v>
                </c:pt>
                <c:pt idx="66">
                  <c:v>0.84654118055555561</c:v>
                </c:pt>
                <c:pt idx="67">
                  <c:v>0.84654129629629626</c:v>
                </c:pt>
                <c:pt idx="68">
                  <c:v>0.84654141203703703</c:v>
                </c:pt>
                <c:pt idx="69">
                  <c:v>0.8465415277777778</c:v>
                </c:pt>
                <c:pt idx="70">
                  <c:v>0.84654164351851857</c:v>
                </c:pt>
                <c:pt idx="71">
                  <c:v>0.84654175925925923</c:v>
                </c:pt>
                <c:pt idx="72">
                  <c:v>0.84654187500000011</c:v>
                </c:pt>
                <c:pt idx="73">
                  <c:v>0.84654199074074077</c:v>
                </c:pt>
                <c:pt idx="74">
                  <c:v>0.84654210648148143</c:v>
                </c:pt>
                <c:pt idx="75">
                  <c:v>0.8465422222222222</c:v>
                </c:pt>
                <c:pt idx="76">
                  <c:v>0.84654233796296297</c:v>
                </c:pt>
                <c:pt idx="77">
                  <c:v>0.84654245370370373</c:v>
                </c:pt>
                <c:pt idx="78">
                  <c:v>0.84654256944444439</c:v>
                </c:pt>
                <c:pt idx="79">
                  <c:v>0.84654268518518527</c:v>
                </c:pt>
                <c:pt idx="80">
                  <c:v>0.84654280092592593</c:v>
                </c:pt>
                <c:pt idx="81">
                  <c:v>0.84654291666666659</c:v>
                </c:pt>
                <c:pt idx="82">
                  <c:v>0.84654303240740747</c:v>
                </c:pt>
                <c:pt idx="83">
                  <c:v>0.84654314814814813</c:v>
                </c:pt>
                <c:pt idx="84">
                  <c:v>0.8465432638888889</c:v>
                </c:pt>
                <c:pt idx="85">
                  <c:v>0.84654337962962956</c:v>
                </c:pt>
                <c:pt idx="86">
                  <c:v>0.84654349537037044</c:v>
                </c:pt>
                <c:pt idx="87">
                  <c:v>0.84654361111111109</c:v>
                </c:pt>
                <c:pt idx="88">
                  <c:v>0.84654372685185175</c:v>
                </c:pt>
                <c:pt idx="89">
                  <c:v>0.84654384259259263</c:v>
                </c:pt>
                <c:pt idx="90">
                  <c:v>0.84654395833333329</c:v>
                </c:pt>
                <c:pt idx="91">
                  <c:v>0.84654407407407406</c:v>
                </c:pt>
                <c:pt idx="92">
                  <c:v>0.84654418981481483</c:v>
                </c:pt>
                <c:pt idx="93">
                  <c:v>0.8465443055555556</c:v>
                </c:pt>
                <c:pt idx="94">
                  <c:v>0.84654442129629626</c:v>
                </c:pt>
                <c:pt idx="95">
                  <c:v>0.84654453703703714</c:v>
                </c:pt>
                <c:pt idx="96">
                  <c:v>0.8465446527777778</c:v>
                </c:pt>
                <c:pt idx="97">
                  <c:v>0.84654476851851845</c:v>
                </c:pt>
                <c:pt idx="98">
                  <c:v>0.84654488425925933</c:v>
                </c:pt>
                <c:pt idx="99">
                  <c:v>0.84654499999999999</c:v>
                </c:pt>
                <c:pt idx="100">
                  <c:v>0.84654511574074076</c:v>
                </c:pt>
                <c:pt idx="101">
                  <c:v>0.84654523148148142</c:v>
                </c:pt>
                <c:pt idx="102">
                  <c:v>0.8465453472222223</c:v>
                </c:pt>
                <c:pt idx="103">
                  <c:v>0.84654546296296296</c:v>
                </c:pt>
                <c:pt idx="104">
                  <c:v>0.84654557870370362</c:v>
                </c:pt>
                <c:pt idx="105">
                  <c:v>0.8465456944444445</c:v>
                </c:pt>
                <c:pt idx="106">
                  <c:v>0.84654581018518515</c:v>
                </c:pt>
                <c:pt idx="107">
                  <c:v>0.84654592592592592</c:v>
                </c:pt>
                <c:pt idx="108">
                  <c:v>0.84654604166666669</c:v>
                </c:pt>
                <c:pt idx="109">
                  <c:v>0.84654615740740746</c:v>
                </c:pt>
                <c:pt idx="110">
                  <c:v>0.84654627314814812</c:v>
                </c:pt>
                <c:pt idx="111">
                  <c:v>0.84654638888888878</c:v>
                </c:pt>
                <c:pt idx="112">
                  <c:v>0.84654650462962966</c:v>
                </c:pt>
                <c:pt idx="113">
                  <c:v>0.84654662037037032</c:v>
                </c:pt>
                <c:pt idx="114">
                  <c:v>0.84654673611111109</c:v>
                </c:pt>
                <c:pt idx="115">
                  <c:v>0.84654685185185186</c:v>
                </c:pt>
                <c:pt idx="116">
                  <c:v>0.84654696759259263</c:v>
                </c:pt>
                <c:pt idx="117">
                  <c:v>0.84654708333333328</c:v>
                </c:pt>
                <c:pt idx="118">
                  <c:v>0.84654719907407416</c:v>
                </c:pt>
                <c:pt idx="119">
                  <c:v>0.84654731481481482</c:v>
                </c:pt>
                <c:pt idx="120">
                  <c:v>0.84654743055555548</c:v>
                </c:pt>
                <c:pt idx="121">
                  <c:v>0.84654754629629636</c:v>
                </c:pt>
                <c:pt idx="122">
                  <c:v>0.84654766203703702</c:v>
                </c:pt>
                <c:pt idx="123">
                  <c:v>0.84654777777777779</c:v>
                </c:pt>
                <c:pt idx="124">
                  <c:v>0.84654789351851845</c:v>
                </c:pt>
                <c:pt idx="125">
                  <c:v>0.84654800925925933</c:v>
                </c:pt>
                <c:pt idx="126">
                  <c:v>0.84654812499999998</c:v>
                </c:pt>
                <c:pt idx="127">
                  <c:v>0.84654824074074064</c:v>
                </c:pt>
                <c:pt idx="128">
                  <c:v>0.84654835648148152</c:v>
                </c:pt>
                <c:pt idx="129">
                  <c:v>0.84654847222222218</c:v>
                </c:pt>
                <c:pt idx="130">
                  <c:v>0.84654858796296295</c:v>
                </c:pt>
                <c:pt idx="131">
                  <c:v>0.84654870370370372</c:v>
                </c:pt>
                <c:pt idx="132">
                  <c:v>0.84654881944444449</c:v>
                </c:pt>
                <c:pt idx="133">
                  <c:v>0.84654893518518515</c:v>
                </c:pt>
                <c:pt idx="134">
                  <c:v>0.84654905092592603</c:v>
                </c:pt>
                <c:pt idx="135">
                  <c:v>0.84654916666666669</c:v>
                </c:pt>
                <c:pt idx="136">
                  <c:v>0.84654928240740734</c:v>
                </c:pt>
                <c:pt idx="137">
                  <c:v>0.84654939814814811</c:v>
                </c:pt>
                <c:pt idx="138">
                  <c:v>0.84654951388888888</c:v>
                </c:pt>
                <c:pt idx="139">
                  <c:v>0.84654962962962965</c:v>
                </c:pt>
                <c:pt idx="140">
                  <c:v>0.84654974537037031</c:v>
                </c:pt>
                <c:pt idx="141">
                  <c:v>0.84654986111111119</c:v>
                </c:pt>
                <c:pt idx="142">
                  <c:v>0.84654997685185185</c:v>
                </c:pt>
                <c:pt idx="143">
                  <c:v>0.84655009259259251</c:v>
                </c:pt>
                <c:pt idx="144">
                  <c:v>0.84655020833333339</c:v>
                </c:pt>
                <c:pt idx="145">
                  <c:v>0.84655032407407405</c:v>
                </c:pt>
                <c:pt idx="146">
                  <c:v>0.84655043981481481</c:v>
                </c:pt>
                <c:pt idx="147">
                  <c:v>0.84655055555555558</c:v>
                </c:pt>
                <c:pt idx="148">
                  <c:v>0.84655067129629635</c:v>
                </c:pt>
                <c:pt idx="149">
                  <c:v>0.84655078703703701</c:v>
                </c:pt>
                <c:pt idx="150">
                  <c:v>0.84655090277777767</c:v>
                </c:pt>
                <c:pt idx="151">
                  <c:v>0.84655101851851855</c:v>
                </c:pt>
                <c:pt idx="152">
                  <c:v>0.84655113425925921</c:v>
                </c:pt>
                <c:pt idx="153">
                  <c:v>0.84655124999999998</c:v>
                </c:pt>
                <c:pt idx="154">
                  <c:v>0.84655136574074075</c:v>
                </c:pt>
                <c:pt idx="155">
                  <c:v>0.84655148148148152</c:v>
                </c:pt>
                <c:pt idx="156">
                  <c:v>0.84655159722222217</c:v>
                </c:pt>
                <c:pt idx="157">
                  <c:v>0.84655171296296305</c:v>
                </c:pt>
                <c:pt idx="158">
                  <c:v>0.84655182870370371</c:v>
                </c:pt>
                <c:pt idx="159">
                  <c:v>0.84655194444444437</c:v>
                </c:pt>
                <c:pt idx="160">
                  <c:v>0.84655206018518525</c:v>
                </c:pt>
                <c:pt idx="161">
                  <c:v>0.84655217592592591</c:v>
                </c:pt>
                <c:pt idx="162">
                  <c:v>0.84655229166666668</c:v>
                </c:pt>
                <c:pt idx="163">
                  <c:v>0.84655240740740734</c:v>
                </c:pt>
                <c:pt idx="164">
                  <c:v>0.84655252314814822</c:v>
                </c:pt>
                <c:pt idx="165">
                  <c:v>0.84655263888888888</c:v>
                </c:pt>
                <c:pt idx="166">
                  <c:v>0.84655275462962953</c:v>
                </c:pt>
                <c:pt idx="167">
                  <c:v>0.84655287037037041</c:v>
                </c:pt>
                <c:pt idx="168">
                  <c:v>0.84655298611111107</c:v>
                </c:pt>
                <c:pt idx="169">
                  <c:v>0.84655310185185184</c:v>
                </c:pt>
                <c:pt idx="170">
                  <c:v>0.84655321759259261</c:v>
                </c:pt>
                <c:pt idx="171">
                  <c:v>0.84655333333333338</c:v>
                </c:pt>
                <c:pt idx="172">
                  <c:v>0.84655344907407404</c:v>
                </c:pt>
                <c:pt idx="173">
                  <c:v>0.84655356481481492</c:v>
                </c:pt>
                <c:pt idx="174">
                  <c:v>0.84655368055555558</c:v>
                </c:pt>
                <c:pt idx="175">
                  <c:v>0.84655379629629623</c:v>
                </c:pt>
                <c:pt idx="176">
                  <c:v>0.846553912037037</c:v>
                </c:pt>
                <c:pt idx="177">
                  <c:v>0.84655402777777777</c:v>
                </c:pt>
                <c:pt idx="178">
                  <c:v>0.84655414351851854</c:v>
                </c:pt>
                <c:pt idx="179">
                  <c:v>0.8465542592592592</c:v>
                </c:pt>
                <c:pt idx="180">
                  <c:v>0.84655437500000008</c:v>
                </c:pt>
                <c:pt idx="181">
                  <c:v>0.84655449074074074</c:v>
                </c:pt>
                <c:pt idx="182">
                  <c:v>0.8465546064814814</c:v>
                </c:pt>
                <c:pt idx="183">
                  <c:v>0.84655472222222228</c:v>
                </c:pt>
                <c:pt idx="184">
                  <c:v>0.84655483796296294</c:v>
                </c:pt>
                <c:pt idx="185">
                  <c:v>0.84655495370370371</c:v>
                </c:pt>
                <c:pt idx="186">
                  <c:v>0.84655506944444447</c:v>
                </c:pt>
                <c:pt idx="187">
                  <c:v>0.84655518518518524</c:v>
                </c:pt>
                <c:pt idx="188">
                  <c:v>0.8465553009259259</c:v>
                </c:pt>
                <c:pt idx="189">
                  <c:v>0.84655541666666656</c:v>
                </c:pt>
                <c:pt idx="190">
                  <c:v>0.84655553240740744</c:v>
                </c:pt>
                <c:pt idx="191">
                  <c:v>0.8465556481481481</c:v>
                </c:pt>
                <c:pt idx="192">
                  <c:v>0.84655576388888887</c:v>
                </c:pt>
                <c:pt idx="193">
                  <c:v>0.84655587962962964</c:v>
                </c:pt>
                <c:pt idx="194">
                  <c:v>0.84655599537037041</c:v>
                </c:pt>
                <c:pt idx="195">
                  <c:v>0.84655611111111106</c:v>
                </c:pt>
                <c:pt idx="196">
                  <c:v>0.84655622685185195</c:v>
                </c:pt>
                <c:pt idx="197">
                  <c:v>0.8465563425925926</c:v>
                </c:pt>
                <c:pt idx="198">
                  <c:v>0.84655645833333326</c:v>
                </c:pt>
                <c:pt idx="199">
                  <c:v>0.84655657407407414</c:v>
                </c:pt>
                <c:pt idx="200">
                  <c:v>0.8465566898148148</c:v>
                </c:pt>
                <c:pt idx="201">
                  <c:v>0.84655680555555557</c:v>
                </c:pt>
                <c:pt idx="202">
                  <c:v>0.84655692129629623</c:v>
                </c:pt>
                <c:pt idx="203">
                  <c:v>0.84655703703703711</c:v>
                </c:pt>
                <c:pt idx="204">
                  <c:v>0.84655715277777777</c:v>
                </c:pt>
                <c:pt idx="205">
                  <c:v>0.84655726851851842</c:v>
                </c:pt>
                <c:pt idx="206">
                  <c:v>0.8465573842592593</c:v>
                </c:pt>
                <c:pt idx="207">
                  <c:v>0.84655749999999996</c:v>
                </c:pt>
                <c:pt idx="208">
                  <c:v>0.84655761574074073</c:v>
                </c:pt>
                <c:pt idx="209">
                  <c:v>0.8465577314814815</c:v>
                </c:pt>
                <c:pt idx="210">
                  <c:v>0.84655784722222227</c:v>
                </c:pt>
                <c:pt idx="211">
                  <c:v>0.84655796296296293</c:v>
                </c:pt>
                <c:pt idx="212">
                  <c:v>0.84655807870370381</c:v>
                </c:pt>
                <c:pt idx="213">
                  <c:v>0.84655819444444447</c:v>
                </c:pt>
                <c:pt idx="214">
                  <c:v>0.84655831018518513</c:v>
                </c:pt>
                <c:pt idx="215">
                  <c:v>0.84655842592592589</c:v>
                </c:pt>
                <c:pt idx="216">
                  <c:v>0.84655854166666666</c:v>
                </c:pt>
                <c:pt idx="217">
                  <c:v>0.84655865740740743</c:v>
                </c:pt>
                <c:pt idx="218">
                  <c:v>0.84655877314814809</c:v>
                </c:pt>
                <c:pt idx="219">
                  <c:v>0.84655888888888897</c:v>
                </c:pt>
                <c:pt idx="220">
                  <c:v>0.84655900462962963</c:v>
                </c:pt>
                <c:pt idx="221">
                  <c:v>0.84655912037037029</c:v>
                </c:pt>
                <c:pt idx="222">
                  <c:v>0.84655923611111117</c:v>
                </c:pt>
                <c:pt idx="223">
                  <c:v>0.84655935185185183</c:v>
                </c:pt>
                <c:pt idx="224">
                  <c:v>0.8465594675925926</c:v>
                </c:pt>
                <c:pt idx="225">
                  <c:v>0.84655958333333337</c:v>
                </c:pt>
                <c:pt idx="226">
                  <c:v>0.84655969907407413</c:v>
                </c:pt>
                <c:pt idx="227">
                  <c:v>0.84655981481481479</c:v>
                </c:pt>
                <c:pt idx="228">
                  <c:v>0.84655993055555545</c:v>
                </c:pt>
                <c:pt idx="229">
                  <c:v>0.84656004629629633</c:v>
                </c:pt>
                <c:pt idx="230">
                  <c:v>0.84656016203703699</c:v>
                </c:pt>
                <c:pt idx="231">
                  <c:v>0.84656027777777776</c:v>
                </c:pt>
                <c:pt idx="232">
                  <c:v>0.84656039351851853</c:v>
                </c:pt>
                <c:pt idx="233">
                  <c:v>0.8465605092592593</c:v>
                </c:pt>
                <c:pt idx="234">
                  <c:v>0.84656062499999996</c:v>
                </c:pt>
                <c:pt idx="235">
                  <c:v>0.84656074074074084</c:v>
                </c:pt>
                <c:pt idx="236">
                  <c:v>0.84656085648148149</c:v>
                </c:pt>
                <c:pt idx="237">
                  <c:v>0.84656097222222215</c:v>
                </c:pt>
                <c:pt idx="238">
                  <c:v>0.84656108796296303</c:v>
                </c:pt>
                <c:pt idx="239">
                  <c:v>0.84656120370370369</c:v>
                </c:pt>
                <c:pt idx="240">
                  <c:v>0.84656131944444446</c:v>
                </c:pt>
                <c:pt idx="241">
                  <c:v>0.84656143518518512</c:v>
                </c:pt>
                <c:pt idx="242">
                  <c:v>0.846561550925926</c:v>
                </c:pt>
                <c:pt idx="243">
                  <c:v>0.84656166666666666</c:v>
                </c:pt>
                <c:pt idx="244">
                  <c:v>0.84656178240740731</c:v>
                </c:pt>
                <c:pt idx="245">
                  <c:v>0.8465618981481482</c:v>
                </c:pt>
                <c:pt idx="246">
                  <c:v>0.84656201388888885</c:v>
                </c:pt>
                <c:pt idx="247">
                  <c:v>0.84656212962962962</c:v>
                </c:pt>
                <c:pt idx="248">
                  <c:v>0.84656224537037039</c:v>
                </c:pt>
                <c:pt idx="249">
                  <c:v>0.84656236111111116</c:v>
                </c:pt>
                <c:pt idx="250">
                  <c:v>0.84656247685185182</c:v>
                </c:pt>
                <c:pt idx="251">
                  <c:v>0.8465625925925927</c:v>
                </c:pt>
                <c:pt idx="252">
                  <c:v>0.84656270833333336</c:v>
                </c:pt>
                <c:pt idx="253">
                  <c:v>0.84656282407407402</c:v>
                </c:pt>
                <c:pt idx="254">
                  <c:v>0.84656293981481479</c:v>
                </c:pt>
                <c:pt idx="255">
                  <c:v>0.84656305555555555</c:v>
                </c:pt>
                <c:pt idx="256">
                  <c:v>0.84656317129629632</c:v>
                </c:pt>
                <c:pt idx="257">
                  <c:v>0.84656328703703698</c:v>
                </c:pt>
                <c:pt idx="258">
                  <c:v>0.84656340277777786</c:v>
                </c:pt>
                <c:pt idx="259">
                  <c:v>0.84656351851851852</c:v>
                </c:pt>
                <c:pt idx="260">
                  <c:v>0.84656363425925918</c:v>
                </c:pt>
                <c:pt idx="261">
                  <c:v>0.84656375000000006</c:v>
                </c:pt>
                <c:pt idx="262">
                  <c:v>0.84656386574074072</c:v>
                </c:pt>
                <c:pt idx="263">
                  <c:v>0.84656398148148149</c:v>
                </c:pt>
                <c:pt idx="264">
                  <c:v>0.84656409722222226</c:v>
                </c:pt>
                <c:pt idx="265">
                  <c:v>0.84656421296296303</c:v>
                </c:pt>
                <c:pt idx="266">
                  <c:v>0.84656432870370368</c:v>
                </c:pt>
                <c:pt idx="267">
                  <c:v>0.84656444444444434</c:v>
                </c:pt>
                <c:pt idx="268">
                  <c:v>0.84656456018518522</c:v>
                </c:pt>
                <c:pt idx="269">
                  <c:v>0.84656467592592588</c:v>
                </c:pt>
                <c:pt idx="270">
                  <c:v>0.84656479166666665</c:v>
                </c:pt>
                <c:pt idx="271">
                  <c:v>0.84656490740740742</c:v>
                </c:pt>
                <c:pt idx="272">
                  <c:v>0.84656502314814819</c:v>
                </c:pt>
              </c:numCache>
            </c:numRef>
          </c:xVal>
          <c:yVal>
            <c:numRef>
              <c:f>'393a-FD-Relay'!$D$16:$D$288</c:f>
              <c:numCache>
                <c:formatCode>General</c:formatCode>
                <c:ptCount val="27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</c:numCache>
            </c:numRef>
          </c:yVal>
          <c:smooth val="0"/>
        </c:ser>
        <c:ser>
          <c:idx val="3"/>
          <c:order val="2"/>
          <c:tx>
            <c:strRef>
              <c:f>'393a-FD-Relay'!$G$15</c:f>
              <c:strCache>
                <c:ptCount val="1"/>
                <c:pt idx="0">
                  <c:v>Relay V</c:v>
                </c:pt>
              </c:strCache>
            </c:strRef>
          </c:tx>
          <c:marker>
            <c:symbol val="none"/>
          </c:marker>
          <c:xVal>
            <c:numRef>
              <c:f>'393a-FD-Relay'!$C$16:$C$288</c:f>
              <c:numCache>
                <c:formatCode>mm:ss.000</c:formatCode>
                <c:ptCount val="273"/>
                <c:pt idx="0">
                  <c:v>0.84653354166666661</c:v>
                </c:pt>
                <c:pt idx="1">
                  <c:v>0.84653365740740749</c:v>
                </c:pt>
                <c:pt idx="2">
                  <c:v>0.84653377314814815</c:v>
                </c:pt>
                <c:pt idx="3">
                  <c:v>0.84653388888888881</c:v>
                </c:pt>
                <c:pt idx="4">
                  <c:v>0.84653400462962969</c:v>
                </c:pt>
                <c:pt idx="5">
                  <c:v>0.84653412037037035</c:v>
                </c:pt>
                <c:pt idx="6">
                  <c:v>0.84653423611111112</c:v>
                </c:pt>
                <c:pt idx="7">
                  <c:v>0.84653435185185189</c:v>
                </c:pt>
                <c:pt idx="8">
                  <c:v>0.84653446759259265</c:v>
                </c:pt>
                <c:pt idx="9">
                  <c:v>0.84653458333333331</c:v>
                </c:pt>
                <c:pt idx="10">
                  <c:v>0.84653469907407397</c:v>
                </c:pt>
                <c:pt idx="11">
                  <c:v>0.84653481481481485</c:v>
                </c:pt>
                <c:pt idx="12">
                  <c:v>0.84653493055555551</c:v>
                </c:pt>
                <c:pt idx="13">
                  <c:v>0.84653504629629628</c:v>
                </c:pt>
                <c:pt idx="14">
                  <c:v>0.84653516203703705</c:v>
                </c:pt>
                <c:pt idx="15">
                  <c:v>0.84653527777777782</c:v>
                </c:pt>
                <c:pt idx="16">
                  <c:v>0.84653539351851848</c:v>
                </c:pt>
                <c:pt idx="17">
                  <c:v>0.84653550925925936</c:v>
                </c:pt>
                <c:pt idx="18">
                  <c:v>0.84653562500000001</c:v>
                </c:pt>
                <c:pt idx="19">
                  <c:v>0.84653574074074067</c:v>
                </c:pt>
                <c:pt idx="20">
                  <c:v>0.84653585648148155</c:v>
                </c:pt>
                <c:pt idx="21">
                  <c:v>0.84653597222222221</c:v>
                </c:pt>
                <c:pt idx="22">
                  <c:v>0.84653608796296298</c:v>
                </c:pt>
                <c:pt idx="23">
                  <c:v>0.84653620370370364</c:v>
                </c:pt>
                <c:pt idx="24">
                  <c:v>0.84653631944444452</c:v>
                </c:pt>
                <c:pt idx="25">
                  <c:v>0.84653643518518518</c:v>
                </c:pt>
                <c:pt idx="26">
                  <c:v>0.84653655092592583</c:v>
                </c:pt>
                <c:pt idx="27">
                  <c:v>0.84653666666666672</c:v>
                </c:pt>
                <c:pt idx="28">
                  <c:v>0.84653678240740737</c:v>
                </c:pt>
                <c:pt idx="29">
                  <c:v>0.84653689814814814</c:v>
                </c:pt>
                <c:pt idx="30">
                  <c:v>0.84653701388888891</c:v>
                </c:pt>
                <c:pt idx="31">
                  <c:v>0.84653712962962968</c:v>
                </c:pt>
                <c:pt idx="32">
                  <c:v>0.84653724537037034</c:v>
                </c:pt>
                <c:pt idx="33">
                  <c:v>0.84653736111111122</c:v>
                </c:pt>
                <c:pt idx="34">
                  <c:v>0.84653747685185188</c:v>
                </c:pt>
                <c:pt idx="35">
                  <c:v>0.84653759259259254</c:v>
                </c:pt>
                <c:pt idx="36">
                  <c:v>0.84653770833333331</c:v>
                </c:pt>
                <c:pt idx="37">
                  <c:v>0.84653782407407407</c:v>
                </c:pt>
                <c:pt idx="38">
                  <c:v>0.84653793981481484</c:v>
                </c:pt>
                <c:pt idx="39">
                  <c:v>0.8465380555555555</c:v>
                </c:pt>
                <c:pt idx="40">
                  <c:v>0.84653817129629638</c:v>
                </c:pt>
                <c:pt idx="41">
                  <c:v>0.84653828703703704</c:v>
                </c:pt>
                <c:pt idx="42">
                  <c:v>0.8465384027777777</c:v>
                </c:pt>
                <c:pt idx="43">
                  <c:v>0.84653851851851858</c:v>
                </c:pt>
                <c:pt idx="44">
                  <c:v>0.84653863425925924</c:v>
                </c:pt>
                <c:pt idx="45">
                  <c:v>0.84653875000000001</c:v>
                </c:pt>
                <c:pt idx="46">
                  <c:v>0.84653886574074078</c:v>
                </c:pt>
                <c:pt idx="47">
                  <c:v>0.84653898148148155</c:v>
                </c:pt>
                <c:pt idx="48">
                  <c:v>0.8465390972222222</c:v>
                </c:pt>
                <c:pt idx="49">
                  <c:v>0.84653921296296286</c:v>
                </c:pt>
                <c:pt idx="50">
                  <c:v>0.84653932870370374</c:v>
                </c:pt>
                <c:pt idx="51">
                  <c:v>0.8465394444444444</c:v>
                </c:pt>
                <c:pt idx="52">
                  <c:v>0.84653956018518517</c:v>
                </c:pt>
                <c:pt idx="53">
                  <c:v>0.84653967592592594</c:v>
                </c:pt>
                <c:pt idx="54">
                  <c:v>0.84653979166666671</c:v>
                </c:pt>
                <c:pt idx="55">
                  <c:v>0.84653990740740737</c:v>
                </c:pt>
                <c:pt idx="56">
                  <c:v>0.84654002314814825</c:v>
                </c:pt>
                <c:pt idx="57">
                  <c:v>0.8465401388888889</c:v>
                </c:pt>
                <c:pt idx="58">
                  <c:v>0.84654025462962956</c:v>
                </c:pt>
                <c:pt idx="59">
                  <c:v>0.84654037037037044</c:v>
                </c:pt>
                <c:pt idx="60">
                  <c:v>0.8465404861111111</c:v>
                </c:pt>
                <c:pt idx="61">
                  <c:v>0.84654060185185187</c:v>
                </c:pt>
                <c:pt idx="62">
                  <c:v>0.84654071759259253</c:v>
                </c:pt>
                <c:pt idx="63">
                  <c:v>0.84654083333333341</c:v>
                </c:pt>
                <c:pt idx="64">
                  <c:v>0.84654094907407407</c:v>
                </c:pt>
                <c:pt idx="65">
                  <c:v>0.84654106481481473</c:v>
                </c:pt>
                <c:pt idx="66">
                  <c:v>0.84654118055555561</c:v>
                </c:pt>
                <c:pt idx="67">
                  <c:v>0.84654129629629626</c:v>
                </c:pt>
                <c:pt idx="68">
                  <c:v>0.84654141203703703</c:v>
                </c:pt>
                <c:pt idx="69">
                  <c:v>0.8465415277777778</c:v>
                </c:pt>
                <c:pt idx="70">
                  <c:v>0.84654164351851857</c:v>
                </c:pt>
                <c:pt idx="71">
                  <c:v>0.84654175925925923</c:v>
                </c:pt>
                <c:pt idx="72">
                  <c:v>0.84654187500000011</c:v>
                </c:pt>
                <c:pt idx="73">
                  <c:v>0.84654199074074077</c:v>
                </c:pt>
                <c:pt idx="74">
                  <c:v>0.84654210648148143</c:v>
                </c:pt>
                <c:pt idx="75">
                  <c:v>0.8465422222222222</c:v>
                </c:pt>
                <c:pt idx="76">
                  <c:v>0.84654233796296297</c:v>
                </c:pt>
                <c:pt idx="77">
                  <c:v>0.84654245370370373</c:v>
                </c:pt>
                <c:pt idx="78">
                  <c:v>0.84654256944444439</c:v>
                </c:pt>
                <c:pt idx="79">
                  <c:v>0.84654268518518527</c:v>
                </c:pt>
                <c:pt idx="80">
                  <c:v>0.84654280092592593</c:v>
                </c:pt>
                <c:pt idx="81">
                  <c:v>0.84654291666666659</c:v>
                </c:pt>
                <c:pt idx="82">
                  <c:v>0.84654303240740747</c:v>
                </c:pt>
                <c:pt idx="83">
                  <c:v>0.84654314814814813</c:v>
                </c:pt>
                <c:pt idx="84">
                  <c:v>0.8465432638888889</c:v>
                </c:pt>
                <c:pt idx="85">
                  <c:v>0.84654337962962956</c:v>
                </c:pt>
                <c:pt idx="86">
                  <c:v>0.84654349537037044</c:v>
                </c:pt>
                <c:pt idx="87">
                  <c:v>0.84654361111111109</c:v>
                </c:pt>
                <c:pt idx="88">
                  <c:v>0.84654372685185175</c:v>
                </c:pt>
                <c:pt idx="89">
                  <c:v>0.84654384259259263</c:v>
                </c:pt>
                <c:pt idx="90">
                  <c:v>0.84654395833333329</c:v>
                </c:pt>
                <c:pt idx="91">
                  <c:v>0.84654407407407406</c:v>
                </c:pt>
                <c:pt idx="92">
                  <c:v>0.84654418981481483</c:v>
                </c:pt>
                <c:pt idx="93">
                  <c:v>0.8465443055555556</c:v>
                </c:pt>
                <c:pt idx="94">
                  <c:v>0.84654442129629626</c:v>
                </c:pt>
                <c:pt idx="95">
                  <c:v>0.84654453703703714</c:v>
                </c:pt>
                <c:pt idx="96">
                  <c:v>0.8465446527777778</c:v>
                </c:pt>
                <c:pt idx="97">
                  <c:v>0.84654476851851845</c:v>
                </c:pt>
                <c:pt idx="98">
                  <c:v>0.84654488425925933</c:v>
                </c:pt>
                <c:pt idx="99">
                  <c:v>0.84654499999999999</c:v>
                </c:pt>
                <c:pt idx="100">
                  <c:v>0.84654511574074076</c:v>
                </c:pt>
                <c:pt idx="101">
                  <c:v>0.84654523148148142</c:v>
                </c:pt>
                <c:pt idx="102">
                  <c:v>0.8465453472222223</c:v>
                </c:pt>
                <c:pt idx="103">
                  <c:v>0.84654546296296296</c:v>
                </c:pt>
                <c:pt idx="104">
                  <c:v>0.84654557870370362</c:v>
                </c:pt>
                <c:pt idx="105">
                  <c:v>0.8465456944444445</c:v>
                </c:pt>
                <c:pt idx="106">
                  <c:v>0.84654581018518515</c:v>
                </c:pt>
                <c:pt idx="107">
                  <c:v>0.84654592592592592</c:v>
                </c:pt>
                <c:pt idx="108">
                  <c:v>0.84654604166666669</c:v>
                </c:pt>
                <c:pt idx="109">
                  <c:v>0.84654615740740746</c:v>
                </c:pt>
                <c:pt idx="110">
                  <c:v>0.84654627314814812</c:v>
                </c:pt>
                <c:pt idx="111">
                  <c:v>0.84654638888888878</c:v>
                </c:pt>
                <c:pt idx="112">
                  <c:v>0.84654650462962966</c:v>
                </c:pt>
                <c:pt idx="113">
                  <c:v>0.84654662037037032</c:v>
                </c:pt>
                <c:pt idx="114">
                  <c:v>0.84654673611111109</c:v>
                </c:pt>
                <c:pt idx="115">
                  <c:v>0.84654685185185186</c:v>
                </c:pt>
                <c:pt idx="116">
                  <c:v>0.84654696759259263</c:v>
                </c:pt>
                <c:pt idx="117">
                  <c:v>0.84654708333333328</c:v>
                </c:pt>
                <c:pt idx="118">
                  <c:v>0.84654719907407416</c:v>
                </c:pt>
                <c:pt idx="119">
                  <c:v>0.84654731481481482</c:v>
                </c:pt>
                <c:pt idx="120">
                  <c:v>0.84654743055555548</c:v>
                </c:pt>
                <c:pt idx="121">
                  <c:v>0.84654754629629636</c:v>
                </c:pt>
                <c:pt idx="122">
                  <c:v>0.84654766203703702</c:v>
                </c:pt>
                <c:pt idx="123">
                  <c:v>0.84654777777777779</c:v>
                </c:pt>
                <c:pt idx="124">
                  <c:v>0.84654789351851845</c:v>
                </c:pt>
                <c:pt idx="125">
                  <c:v>0.84654800925925933</c:v>
                </c:pt>
                <c:pt idx="126">
                  <c:v>0.84654812499999998</c:v>
                </c:pt>
                <c:pt idx="127">
                  <c:v>0.84654824074074064</c:v>
                </c:pt>
                <c:pt idx="128">
                  <c:v>0.84654835648148152</c:v>
                </c:pt>
                <c:pt idx="129">
                  <c:v>0.84654847222222218</c:v>
                </c:pt>
                <c:pt idx="130">
                  <c:v>0.84654858796296295</c:v>
                </c:pt>
                <c:pt idx="131">
                  <c:v>0.84654870370370372</c:v>
                </c:pt>
                <c:pt idx="132">
                  <c:v>0.84654881944444449</c:v>
                </c:pt>
                <c:pt idx="133">
                  <c:v>0.84654893518518515</c:v>
                </c:pt>
                <c:pt idx="134">
                  <c:v>0.84654905092592603</c:v>
                </c:pt>
                <c:pt idx="135">
                  <c:v>0.84654916666666669</c:v>
                </c:pt>
                <c:pt idx="136">
                  <c:v>0.84654928240740734</c:v>
                </c:pt>
                <c:pt idx="137">
                  <c:v>0.84654939814814811</c:v>
                </c:pt>
                <c:pt idx="138">
                  <c:v>0.84654951388888888</c:v>
                </c:pt>
                <c:pt idx="139">
                  <c:v>0.84654962962962965</c:v>
                </c:pt>
                <c:pt idx="140">
                  <c:v>0.84654974537037031</c:v>
                </c:pt>
                <c:pt idx="141">
                  <c:v>0.84654986111111119</c:v>
                </c:pt>
                <c:pt idx="142">
                  <c:v>0.84654997685185185</c:v>
                </c:pt>
                <c:pt idx="143">
                  <c:v>0.84655009259259251</c:v>
                </c:pt>
                <c:pt idx="144">
                  <c:v>0.84655020833333339</c:v>
                </c:pt>
                <c:pt idx="145">
                  <c:v>0.84655032407407405</c:v>
                </c:pt>
                <c:pt idx="146">
                  <c:v>0.84655043981481481</c:v>
                </c:pt>
                <c:pt idx="147">
                  <c:v>0.84655055555555558</c:v>
                </c:pt>
                <c:pt idx="148">
                  <c:v>0.84655067129629635</c:v>
                </c:pt>
                <c:pt idx="149">
                  <c:v>0.84655078703703701</c:v>
                </c:pt>
                <c:pt idx="150">
                  <c:v>0.84655090277777767</c:v>
                </c:pt>
                <c:pt idx="151">
                  <c:v>0.84655101851851855</c:v>
                </c:pt>
                <c:pt idx="152">
                  <c:v>0.84655113425925921</c:v>
                </c:pt>
                <c:pt idx="153">
                  <c:v>0.84655124999999998</c:v>
                </c:pt>
                <c:pt idx="154">
                  <c:v>0.84655136574074075</c:v>
                </c:pt>
                <c:pt idx="155">
                  <c:v>0.84655148148148152</c:v>
                </c:pt>
                <c:pt idx="156">
                  <c:v>0.84655159722222217</c:v>
                </c:pt>
                <c:pt idx="157">
                  <c:v>0.84655171296296305</c:v>
                </c:pt>
                <c:pt idx="158">
                  <c:v>0.84655182870370371</c:v>
                </c:pt>
                <c:pt idx="159">
                  <c:v>0.84655194444444437</c:v>
                </c:pt>
                <c:pt idx="160">
                  <c:v>0.84655206018518525</c:v>
                </c:pt>
                <c:pt idx="161">
                  <c:v>0.84655217592592591</c:v>
                </c:pt>
                <c:pt idx="162">
                  <c:v>0.84655229166666668</c:v>
                </c:pt>
                <c:pt idx="163">
                  <c:v>0.84655240740740734</c:v>
                </c:pt>
                <c:pt idx="164">
                  <c:v>0.84655252314814822</c:v>
                </c:pt>
                <c:pt idx="165">
                  <c:v>0.84655263888888888</c:v>
                </c:pt>
                <c:pt idx="166">
                  <c:v>0.84655275462962953</c:v>
                </c:pt>
                <c:pt idx="167">
                  <c:v>0.84655287037037041</c:v>
                </c:pt>
                <c:pt idx="168">
                  <c:v>0.84655298611111107</c:v>
                </c:pt>
                <c:pt idx="169">
                  <c:v>0.84655310185185184</c:v>
                </c:pt>
                <c:pt idx="170">
                  <c:v>0.84655321759259261</c:v>
                </c:pt>
                <c:pt idx="171">
                  <c:v>0.84655333333333338</c:v>
                </c:pt>
                <c:pt idx="172">
                  <c:v>0.84655344907407404</c:v>
                </c:pt>
                <c:pt idx="173">
                  <c:v>0.84655356481481492</c:v>
                </c:pt>
                <c:pt idx="174">
                  <c:v>0.84655368055555558</c:v>
                </c:pt>
                <c:pt idx="175">
                  <c:v>0.84655379629629623</c:v>
                </c:pt>
                <c:pt idx="176">
                  <c:v>0.846553912037037</c:v>
                </c:pt>
                <c:pt idx="177">
                  <c:v>0.84655402777777777</c:v>
                </c:pt>
                <c:pt idx="178">
                  <c:v>0.84655414351851854</c:v>
                </c:pt>
                <c:pt idx="179">
                  <c:v>0.8465542592592592</c:v>
                </c:pt>
                <c:pt idx="180">
                  <c:v>0.84655437500000008</c:v>
                </c:pt>
                <c:pt idx="181">
                  <c:v>0.84655449074074074</c:v>
                </c:pt>
                <c:pt idx="182">
                  <c:v>0.8465546064814814</c:v>
                </c:pt>
                <c:pt idx="183">
                  <c:v>0.84655472222222228</c:v>
                </c:pt>
                <c:pt idx="184">
                  <c:v>0.84655483796296294</c:v>
                </c:pt>
                <c:pt idx="185">
                  <c:v>0.84655495370370371</c:v>
                </c:pt>
                <c:pt idx="186">
                  <c:v>0.84655506944444447</c:v>
                </c:pt>
                <c:pt idx="187">
                  <c:v>0.84655518518518524</c:v>
                </c:pt>
                <c:pt idx="188">
                  <c:v>0.8465553009259259</c:v>
                </c:pt>
                <c:pt idx="189">
                  <c:v>0.84655541666666656</c:v>
                </c:pt>
                <c:pt idx="190">
                  <c:v>0.84655553240740744</c:v>
                </c:pt>
                <c:pt idx="191">
                  <c:v>0.8465556481481481</c:v>
                </c:pt>
                <c:pt idx="192">
                  <c:v>0.84655576388888887</c:v>
                </c:pt>
                <c:pt idx="193">
                  <c:v>0.84655587962962964</c:v>
                </c:pt>
                <c:pt idx="194">
                  <c:v>0.84655599537037041</c:v>
                </c:pt>
                <c:pt idx="195">
                  <c:v>0.84655611111111106</c:v>
                </c:pt>
                <c:pt idx="196">
                  <c:v>0.84655622685185195</c:v>
                </c:pt>
                <c:pt idx="197">
                  <c:v>0.8465563425925926</c:v>
                </c:pt>
                <c:pt idx="198">
                  <c:v>0.84655645833333326</c:v>
                </c:pt>
                <c:pt idx="199">
                  <c:v>0.84655657407407414</c:v>
                </c:pt>
                <c:pt idx="200">
                  <c:v>0.8465566898148148</c:v>
                </c:pt>
                <c:pt idx="201">
                  <c:v>0.84655680555555557</c:v>
                </c:pt>
                <c:pt idx="202">
                  <c:v>0.84655692129629623</c:v>
                </c:pt>
                <c:pt idx="203">
                  <c:v>0.84655703703703711</c:v>
                </c:pt>
                <c:pt idx="204">
                  <c:v>0.84655715277777777</c:v>
                </c:pt>
                <c:pt idx="205">
                  <c:v>0.84655726851851842</c:v>
                </c:pt>
                <c:pt idx="206">
                  <c:v>0.8465573842592593</c:v>
                </c:pt>
                <c:pt idx="207">
                  <c:v>0.84655749999999996</c:v>
                </c:pt>
                <c:pt idx="208">
                  <c:v>0.84655761574074073</c:v>
                </c:pt>
                <c:pt idx="209">
                  <c:v>0.8465577314814815</c:v>
                </c:pt>
                <c:pt idx="210">
                  <c:v>0.84655784722222227</c:v>
                </c:pt>
                <c:pt idx="211">
                  <c:v>0.84655796296296293</c:v>
                </c:pt>
                <c:pt idx="212">
                  <c:v>0.84655807870370381</c:v>
                </c:pt>
                <c:pt idx="213">
                  <c:v>0.84655819444444447</c:v>
                </c:pt>
                <c:pt idx="214">
                  <c:v>0.84655831018518513</c:v>
                </c:pt>
                <c:pt idx="215">
                  <c:v>0.84655842592592589</c:v>
                </c:pt>
                <c:pt idx="216">
                  <c:v>0.84655854166666666</c:v>
                </c:pt>
                <c:pt idx="217">
                  <c:v>0.84655865740740743</c:v>
                </c:pt>
                <c:pt idx="218">
                  <c:v>0.84655877314814809</c:v>
                </c:pt>
                <c:pt idx="219">
                  <c:v>0.84655888888888897</c:v>
                </c:pt>
                <c:pt idx="220">
                  <c:v>0.84655900462962963</c:v>
                </c:pt>
                <c:pt idx="221">
                  <c:v>0.84655912037037029</c:v>
                </c:pt>
                <c:pt idx="222">
                  <c:v>0.84655923611111117</c:v>
                </c:pt>
                <c:pt idx="223">
                  <c:v>0.84655935185185183</c:v>
                </c:pt>
                <c:pt idx="224">
                  <c:v>0.8465594675925926</c:v>
                </c:pt>
                <c:pt idx="225">
                  <c:v>0.84655958333333337</c:v>
                </c:pt>
                <c:pt idx="226">
                  <c:v>0.84655969907407413</c:v>
                </c:pt>
                <c:pt idx="227">
                  <c:v>0.84655981481481479</c:v>
                </c:pt>
                <c:pt idx="228">
                  <c:v>0.84655993055555545</c:v>
                </c:pt>
                <c:pt idx="229">
                  <c:v>0.84656004629629633</c:v>
                </c:pt>
                <c:pt idx="230">
                  <c:v>0.84656016203703699</c:v>
                </c:pt>
                <c:pt idx="231">
                  <c:v>0.84656027777777776</c:v>
                </c:pt>
                <c:pt idx="232">
                  <c:v>0.84656039351851853</c:v>
                </c:pt>
                <c:pt idx="233">
                  <c:v>0.8465605092592593</c:v>
                </c:pt>
                <c:pt idx="234">
                  <c:v>0.84656062499999996</c:v>
                </c:pt>
                <c:pt idx="235">
                  <c:v>0.84656074074074084</c:v>
                </c:pt>
                <c:pt idx="236">
                  <c:v>0.84656085648148149</c:v>
                </c:pt>
                <c:pt idx="237">
                  <c:v>0.84656097222222215</c:v>
                </c:pt>
                <c:pt idx="238">
                  <c:v>0.84656108796296303</c:v>
                </c:pt>
                <c:pt idx="239">
                  <c:v>0.84656120370370369</c:v>
                </c:pt>
                <c:pt idx="240">
                  <c:v>0.84656131944444446</c:v>
                </c:pt>
                <c:pt idx="241">
                  <c:v>0.84656143518518512</c:v>
                </c:pt>
                <c:pt idx="242">
                  <c:v>0.846561550925926</c:v>
                </c:pt>
                <c:pt idx="243">
                  <c:v>0.84656166666666666</c:v>
                </c:pt>
                <c:pt idx="244">
                  <c:v>0.84656178240740731</c:v>
                </c:pt>
                <c:pt idx="245">
                  <c:v>0.8465618981481482</c:v>
                </c:pt>
                <c:pt idx="246">
                  <c:v>0.84656201388888885</c:v>
                </c:pt>
                <c:pt idx="247">
                  <c:v>0.84656212962962962</c:v>
                </c:pt>
                <c:pt idx="248">
                  <c:v>0.84656224537037039</c:v>
                </c:pt>
                <c:pt idx="249">
                  <c:v>0.84656236111111116</c:v>
                </c:pt>
                <c:pt idx="250">
                  <c:v>0.84656247685185182</c:v>
                </c:pt>
                <c:pt idx="251">
                  <c:v>0.8465625925925927</c:v>
                </c:pt>
                <c:pt idx="252">
                  <c:v>0.84656270833333336</c:v>
                </c:pt>
                <c:pt idx="253">
                  <c:v>0.84656282407407402</c:v>
                </c:pt>
                <c:pt idx="254">
                  <c:v>0.84656293981481479</c:v>
                </c:pt>
                <c:pt idx="255">
                  <c:v>0.84656305555555555</c:v>
                </c:pt>
                <c:pt idx="256">
                  <c:v>0.84656317129629632</c:v>
                </c:pt>
                <c:pt idx="257">
                  <c:v>0.84656328703703698</c:v>
                </c:pt>
                <c:pt idx="258">
                  <c:v>0.84656340277777786</c:v>
                </c:pt>
                <c:pt idx="259">
                  <c:v>0.84656351851851852</c:v>
                </c:pt>
                <c:pt idx="260">
                  <c:v>0.84656363425925918</c:v>
                </c:pt>
                <c:pt idx="261">
                  <c:v>0.84656375000000006</c:v>
                </c:pt>
                <c:pt idx="262">
                  <c:v>0.84656386574074072</c:v>
                </c:pt>
                <c:pt idx="263">
                  <c:v>0.84656398148148149</c:v>
                </c:pt>
                <c:pt idx="264">
                  <c:v>0.84656409722222226</c:v>
                </c:pt>
                <c:pt idx="265">
                  <c:v>0.84656421296296303</c:v>
                </c:pt>
                <c:pt idx="266">
                  <c:v>0.84656432870370368</c:v>
                </c:pt>
                <c:pt idx="267">
                  <c:v>0.84656444444444434</c:v>
                </c:pt>
                <c:pt idx="268">
                  <c:v>0.84656456018518522</c:v>
                </c:pt>
                <c:pt idx="269">
                  <c:v>0.84656467592592588</c:v>
                </c:pt>
                <c:pt idx="270">
                  <c:v>0.84656479166666665</c:v>
                </c:pt>
                <c:pt idx="271">
                  <c:v>0.84656490740740742</c:v>
                </c:pt>
                <c:pt idx="272">
                  <c:v>0.84656502314814819</c:v>
                </c:pt>
              </c:numCache>
            </c:numRef>
          </c:xVal>
          <c:yVal>
            <c:numRef>
              <c:f>'393a-FD-Relay'!$G$16:$G$288</c:f>
              <c:numCache>
                <c:formatCode>General</c:formatCode>
                <c:ptCount val="273"/>
                <c:pt idx="0">
                  <c:v>24.299776000000001</c:v>
                </c:pt>
                <c:pt idx="1">
                  <c:v>24.556429000000001</c:v>
                </c:pt>
                <c:pt idx="2">
                  <c:v>24.464766999999998</c:v>
                </c:pt>
                <c:pt idx="3">
                  <c:v>24.464766999999998</c:v>
                </c:pt>
                <c:pt idx="4">
                  <c:v>24.501432000000001</c:v>
                </c:pt>
                <c:pt idx="5">
                  <c:v>24.409770999999999</c:v>
                </c:pt>
                <c:pt idx="6">
                  <c:v>24.153117999999999</c:v>
                </c:pt>
                <c:pt idx="7">
                  <c:v>24.923079000000001</c:v>
                </c:pt>
                <c:pt idx="8">
                  <c:v>24.611426999999999</c:v>
                </c:pt>
                <c:pt idx="9">
                  <c:v>24.189781</c:v>
                </c:pt>
                <c:pt idx="10">
                  <c:v>24.978075</c:v>
                </c:pt>
                <c:pt idx="11">
                  <c:v>24.593094000000001</c:v>
                </c:pt>
                <c:pt idx="12">
                  <c:v>24.318110000000001</c:v>
                </c:pt>
                <c:pt idx="13">
                  <c:v>25.033072000000001</c:v>
                </c:pt>
                <c:pt idx="14">
                  <c:v>25.033072000000001</c:v>
                </c:pt>
                <c:pt idx="15">
                  <c:v>24.574762</c:v>
                </c:pt>
                <c:pt idx="16">
                  <c:v>24.17145</c:v>
                </c:pt>
                <c:pt idx="17">
                  <c:v>25.051404999999999</c:v>
                </c:pt>
                <c:pt idx="18">
                  <c:v>24.574762</c:v>
                </c:pt>
                <c:pt idx="19">
                  <c:v>24.354773999999999</c:v>
                </c:pt>
                <c:pt idx="20">
                  <c:v>24.978075</c:v>
                </c:pt>
                <c:pt idx="21">
                  <c:v>24.483101000000001</c:v>
                </c:pt>
                <c:pt idx="22">
                  <c:v>24.354773999999999</c:v>
                </c:pt>
                <c:pt idx="23">
                  <c:v>24.978075</c:v>
                </c:pt>
                <c:pt idx="24">
                  <c:v>24.391438000000001</c:v>
                </c:pt>
                <c:pt idx="25">
                  <c:v>24.391438000000001</c:v>
                </c:pt>
                <c:pt idx="26">
                  <c:v>24.391438000000001</c:v>
                </c:pt>
                <c:pt idx="27">
                  <c:v>25.033072000000001</c:v>
                </c:pt>
                <c:pt idx="28">
                  <c:v>24.281445000000001</c:v>
                </c:pt>
                <c:pt idx="29">
                  <c:v>24.464766999999998</c:v>
                </c:pt>
                <c:pt idx="30">
                  <c:v>24.538097</c:v>
                </c:pt>
                <c:pt idx="31">
                  <c:v>-1.2372399999999999</c:v>
                </c:pt>
                <c:pt idx="32">
                  <c:v>-0.63227199999999995</c:v>
                </c:pt>
                <c:pt idx="33">
                  <c:v>-0.100632</c:v>
                </c:pt>
                <c:pt idx="34">
                  <c:v>-0.137297</c:v>
                </c:pt>
                <c:pt idx="35">
                  <c:v>-8.9700000000000005E-3</c:v>
                </c:pt>
                <c:pt idx="36">
                  <c:v>-8.9700000000000005E-3</c:v>
                </c:pt>
                <c:pt idx="37">
                  <c:v>-4.5635000000000002E-2</c:v>
                </c:pt>
                <c:pt idx="38">
                  <c:v>-0.72393399999999997</c:v>
                </c:pt>
                <c:pt idx="39">
                  <c:v>-6.3967999999999997E-2</c:v>
                </c:pt>
                <c:pt idx="40">
                  <c:v>-0.118965</c:v>
                </c:pt>
                <c:pt idx="41">
                  <c:v>0.39434200000000003</c:v>
                </c:pt>
                <c:pt idx="42">
                  <c:v>-4.5635000000000002E-2</c:v>
                </c:pt>
                <c:pt idx="43">
                  <c:v>-6.3967999999999997E-2</c:v>
                </c:pt>
                <c:pt idx="44">
                  <c:v>0.43100699999999997</c:v>
                </c:pt>
                <c:pt idx="45">
                  <c:v>-0.15562999999999999</c:v>
                </c:pt>
                <c:pt idx="46">
                  <c:v>-2.7303000000000001E-2</c:v>
                </c:pt>
                <c:pt idx="47">
                  <c:v>-2.7303000000000001E-2</c:v>
                </c:pt>
                <c:pt idx="48">
                  <c:v>0.50433600000000001</c:v>
                </c:pt>
                <c:pt idx="49">
                  <c:v>-6.3967999999999997E-2</c:v>
                </c:pt>
                <c:pt idx="50">
                  <c:v>2.7694E-2</c:v>
                </c:pt>
                <c:pt idx="51">
                  <c:v>0.559334</c:v>
                </c:pt>
                <c:pt idx="52">
                  <c:v>-0.54061000000000003</c:v>
                </c:pt>
                <c:pt idx="53">
                  <c:v>8.2692000000000002E-2</c:v>
                </c:pt>
                <c:pt idx="54">
                  <c:v>0.54100099999999995</c:v>
                </c:pt>
                <c:pt idx="55">
                  <c:v>-0.70560100000000003</c:v>
                </c:pt>
                <c:pt idx="56">
                  <c:v>6.4359E-2</c:v>
                </c:pt>
                <c:pt idx="57">
                  <c:v>0.32101299999999999</c:v>
                </c:pt>
                <c:pt idx="58">
                  <c:v>0.32101299999999999</c:v>
                </c:pt>
                <c:pt idx="59">
                  <c:v>-0.55894200000000005</c:v>
                </c:pt>
                <c:pt idx="60">
                  <c:v>2.7694E-2</c:v>
                </c:pt>
                <c:pt idx="61">
                  <c:v>6.4359E-2</c:v>
                </c:pt>
                <c:pt idx="62">
                  <c:v>-0.118965</c:v>
                </c:pt>
                <c:pt idx="63">
                  <c:v>-8.9700000000000005E-3</c:v>
                </c:pt>
                <c:pt idx="64">
                  <c:v>8.2692000000000002E-2</c:v>
                </c:pt>
                <c:pt idx="65">
                  <c:v>6.4359E-2</c:v>
                </c:pt>
                <c:pt idx="66">
                  <c:v>-4.5635000000000002E-2</c:v>
                </c:pt>
                <c:pt idx="67">
                  <c:v>0.13768900000000001</c:v>
                </c:pt>
                <c:pt idx="68">
                  <c:v>0.13768900000000001</c:v>
                </c:pt>
                <c:pt idx="69">
                  <c:v>0.24768299999999999</c:v>
                </c:pt>
                <c:pt idx="70">
                  <c:v>-0.137297</c:v>
                </c:pt>
                <c:pt idx="71">
                  <c:v>4.6026999999999998E-2</c:v>
                </c:pt>
                <c:pt idx="72">
                  <c:v>0.41267500000000001</c:v>
                </c:pt>
                <c:pt idx="73">
                  <c:v>-0.19229399999999999</c:v>
                </c:pt>
                <c:pt idx="74">
                  <c:v>2.7694E-2</c:v>
                </c:pt>
                <c:pt idx="75">
                  <c:v>0.559334</c:v>
                </c:pt>
                <c:pt idx="76">
                  <c:v>-0.338953</c:v>
                </c:pt>
                <c:pt idx="77">
                  <c:v>-8.9700000000000005E-3</c:v>
                </c:pt>
                <c:pt idx="78">
                  <c:v>0.65099600000000002</c:v>
                </c:pt>
                <c:pt idx="79">
                  <c:v>-0.48561300000000002</c:v>
                </c:pt>
                <c:pt idx="80">
                  <c:v>-0.48561300000000002</c:v>
                </c:pt>
                <c:pt idx="81">
                  <c:v>-8.9700000000000005E-3</c:v>
                </c:pt>
                <c:pt idx="82">
                  <c:v>0.41267500000000001</c:v>
                </c:pt>
                <c:pt idx="83">
                  <c:v>-0.66893599999999998</c:v>
                </c:pt>
                <c:pt idx="84">
                  <c:v>9.3620000000000005E-3</c:v>
                </c:pt>
                <c:pt idx="85">
                  <c:v>0.37601000000000001</c:v>
                </c:pt>
                <c:pt idx="86">
                  <c:v>-0.595607</c:v>
                </c:pt>
                <c:pt idx="87">
                  <c:v>9.3620000000000005E-3</c:v>
                </c:pt>
                <c:pt idx="88">
                  <c:v>0.15602099999999999</c:v>
                </c:pt>
                <c:pt idx="89">
                  <c:v>-0.137297</c:v>
                </c:pt>
                <c:pt idx="90">
                  <c:v>-0.137297</c:v>
                </c:pt>
                <c:pt idx="91">
                  <c:v>-2.7303000000000001E-2</c:v>
                </c:pt>
                <c:pt idx="92">
                  <c:v>-4.5635000000000002E-2</c:v>
                </c:pt>
                <c:pt idx="93">
                  <c:v>-0.70560100000000003</c:v>
                </c:pt>
                <c:pt idx="94">
                  <c:v>-4.5635000000000002E-2</c:v>
                </c:pt>
                <c:pt idx="95">
                  <c:v>-0.118965</c:v>
                </c:pt>
                <c:pt idx="96">
                  <c:v>0.41267500000000001</c:v>
                </c:pt>
                <c:pt idx="97">
                  <c:v>-6.3967999999999997E-2</c:v>
                </c:pt>
                <c:pt idx="98">
                  <c:v>-8.2299999999999998E-2</c:v>
                </c:pt>
                <c:pt idx="99">
                  <c:v>0.41267500000000001</c:v>
                </c:pt>
                <c:pt idx="100">
                  <c:v>-0.15562999999999999</c:v>
                </c:pt>
                <c:pt idx="101">
                  <c:v>-0.100632</c:v>
                </c:pt>
                <c:pt idx="102">
                  <c:v>-0.100632</c:v>
                </c:pt>
                <c:pt idx="103">
                  <c:v>0.66932800000000003</c:v>
                </c:pt>
                <c:pt idx="104">
                  <c:v>9.3620000000000005E-3</c:v>
                </c:pt>
                <c:pt idx="105">
                  <c:v>4.6026999999999998E-2</c:v>
                </c:pt>
                <c:pt idx="106">
                  <c:v>0.61433099999999996</c:v>
                </c:pt>
                <c:pt idx="107">
                  <c:v>-0.52227699999999999</c:v>
                </c:pt>
                <c:pt idx="108">
                  <c:v>0.15602099999999999</c:v>
                </c:pt>
                <c:pt idx="109">
                  <c:v>0.52266900000000005</c:v>
                </c:pt>
                <c:pt idx="110">
                  <c:v>-0.72393399999999997</c:v>
                </c:pt>
                <c:pt idx="111">
                  <c:v>-2.7303000000000001E-2</c:v>
                </c:pt>
                <c:pt idx="112">
                  <c:v>-2.7303000000000001E-2</c:v>
                </c:pt>
                <c:pt idx="113">
                  <c:v>0.30268</c:v>
                </c:pt>
                <c:pt idx="114">
                  <c:v>-0.595607</c:v>
                </c:pt>
                <c:pt idx="115">
                  <c:v>-8.9700000000000005E-3</c:v>
                </c:pt>
                <c:pt idx="116">
                  <c:v>4.6026999999999998E-2</c:v>
                </c:pt>
                <c:pt idx="117">
                  <c:v>-0.15562999999999999</c:v>
                </c:pt>
                <c:pt idx="118">
                  <c:v>-4.5635000000000002E-2</c:v>
                </c:pt>
                <c:pt idx="119">
                  <c:v>-8.9700000000000005E-3</c:v>
                </c:pt>
                <c:pt idx="120">
                  <c:v>0.21101800000000001</c:v>
                </c:pt>
                <c:pt idx="121">
                  <c:v>-6.3967999999999997E-2</c:v>
                </c:pt>
                <c:pt idx="122">
                  <c:v>-2.7303000000000001E-2</c:v>
                </c:pt>
                <c:pt idx="123">
                  <c:v>0.32101299999999999</c:v>
                </c:pt>
                <c:pt idx="124">
                  <c:v>0.32101299999999999</c:v>
                </c:pt>
                <c:pt idx="125">
                  <c:v>-0.118965</c:v>
                </c:pt>
                <c:pt idx="126">
                  <c:v>4.6026999999999998E-2</c:v>
                </c:pt>
                <c:pt idx="127">
                  <c:v>0.43100699999999997</c:v>
                </c:pt>
                <c:pt idx="128">
                  <c:v>-0.21062700000000001</c:v>
                </c:pt>
                <c:pt idx="129">
                  <c:v>-2.7303000000000001E-2</c:v>
                </c:pt>
                <c:pt idx="130">
                  <c:v>0.50433600000000001</c:v>
                </c:pt>
                <c:pt idx="131">
                  <c:v>-0.32062099999999999</c:v>
                </c:pt>
                <c:pt idx="132">
                  <c:v>-8.9700000000000005E-3</c:v>
                </c:pt>
                <c:pt idx="133">
                  <c:v>0.559334</c:v>
                </c:pt>
                <c:pt idx="134">
                  <c:v>0.559334</c:v>
                </c:pt>
                <c:pt idx="135">
                  <c:v>-0.52227699999999999</c:v>
                </c:pt>
                <c:pt idx="136">
                  <c:v>-4.5635000000000002E-2</c:v>
                </c:pt>
                <c:pt idx="137">
                  <c:v>0.41267500000000001</c:v>
                </c:pt>
                <c:pt idx="138">
                  <c:v>-0.70560100000000003</c:v>
                </c:pt>
                <c:pt idx="139">
                  <c:v>-2.7303000000000001E-2</c:v>
                </c:pt>
                <c:pt idx="140">
                  <c:v>0.30268</c:v>
                </c:pt>
                <c:pt idx="141">
                  <c:v>-0.595607</c:v>
                </c:pt>
                <c:pt idx="142">
                  <c:v>-2.7303000000000001E-2</c:v>
                </c:pt>
                <c:pt idx="143">
                  <c:v>2.7694E-2</c:v>
                </c:pt>
                <c:pt idx="144">
                  <c:v>-0.15562999999999999</c:v>
                </c:pt>
                <c:pt idx="145">
                  <c:v>-2.7303000000000001E-2</c:v>
                </c:pt>
                <c:pt idx="146">
                  <c:v>-2.7303000000000001E-2</c:v>
                </c:pt>
                <c:pt idx="147">
                  <c:v>-8.9700000000000005E-3</c:v>
                </c:pt>
                <c:pt idx="148">
                  <c:v>-0.72393399999999997</c:v>
                </c:pt>
                <c:pt idx="149">
                  <c:v>-6.3967999999999997E-2</c:v>
                </c:pt>
                <c:pt idx="150">
                  <c:v>-8.9700000000000005E-3</c:v>
                </c:pt>
                <c:pt idx="151">
                  <c:v>0.32101299999999999</c:v>
                </c:pt>
                <c:pt idx="152">
                  <c:v>-0.100632</c:v>
                </c:pt>
                <c:pt idx="153">
                  <c:v>-8.9700000000000005E-3</c:v>
                </c:pt>
                <c:pt idx="154">
                  <c:v>0.43100699999999997</c:v>
                </c:pt>
                <c:pt idx="155">
                  <c:v>-0.17396200000000001</c:v>
                </c:pt>
                <c:pt idx="156">
                  <c:v>-0.17396200000000001</c:v>
                </c:pt>
                <c:pt idx="157">
                  <c:v>-2.7303000000000001E-2</c:v>
                </c:pt>
                <c:pt idx="158">
                  <c:v>0.46767199999999998</c:v>
                </c:pt>
                <c:pt idx="159">
                  <c:v>-4.5635000000000002E-2</c:v>
                </c:pt>
                <c:pt idx="160">
                  <c:v>-8.9700000000000005E-3</c:v>
                </c:pt>
                <c:pt idx="161">
                  <c:v>0.559334</c:v>
                </c:pt>
                <c:pt idx="162">
                  <c:v>-0.50394499999999998</c:v>
                </c:pt>
                <c:pt idx="163">
                  <c:v>9.3620000000000005E-3</c:v>
                </c:pt>
                <c:pt idx="164">
                  <c:v>0.50433600000000001</c:v>
                </c:pt>
                <c:pt idx="165">
                  <c:v>-0.70560100000000003</c:v>
                </c:pt>
                <c:pt idx="166">
                  <c:v>-4.5635000000000002E-2</c:v>
                </c:pt>
                <c:pt idx="167">
                  <c:v>0.32101299999999999</c:v>
                </c:pt>
                <c:pt idx="168">
                  <c:v>0.32101299999999999</c:v>
                </c:pt>
                <c:pt idx="169">
                  <c:v>-0.61393900000000001</c:v>
                </c:pt>
                <c:pt idx="170">
                  <c:v>-8.9700000000000005E-3</c:v>
                </c:pt>
                <c:pt idx="171">
                  <c:v>4.6026999999999998E-2</c:v>
                </c:pt>
                <c:pt idx="172">
                  <c:v>-0.17396200000000001</c:v>
                </c:pt>
                <c:pt idx="173">
                  <c:v>-4.5635000000000002E-2</c:v>
                </c:pt>
                <c:pt idx="174">
                  <c:v>9.3620000000000005E-3</c:v>
                </c:pt>
                <c:pt idx="175">
                  <c:v>0.192686</c:v>
                </c:pt>
                <c:pt idx="176">
                  <c:v>-6.3967999999999997E-2</c:v>
                </c:pt>
                <c:pt idx="177">
                  <c:v>9.3620000000000005E-3</c:v>
                </c:pt>
                <c:pt idx="178">
                  <c:v>9.3620000000000005E-3</c:v>
                </c:pt>
                <c:pt idx="179">
                  <c:v>0.32101299999999999</c:v>
                </c:pt>
                <c:pt idx="180">
                  <c:v>-0.100632</c:v>
                </c:pt>
                <c:pt idx="181">
                  <c:v>6.4359E-2</c:v>
                </c:pt>
                <c:pt idx="182">
                  <c:v>0.43100699999999997</c:v>
                </c:pt>
                <c:pt idx="183">
                  <c:v>-0.17396200000000001</c:v>
                </c:pt>
                <c:pt idx="184">
                  <c:v>-2.7303000000000001E-2</c:v>
                </c:pt>
                <c:pt idx="185">
                  <c:v>0.54100099999999995</c:v>
                </c:pt>
                <c:pt idx="186">
                  <c:v>-0.32062099999999999</c:v>
                </c:pt>
                <c:pt idx="187">
                  <c:v>-8.9700000000000005E-3</c:v>
                </c:pt>
                <c:pt idx="188">
                  <c:v>0.57766600000000001</c:v>
                </c:pt>
                <c:pt idx="189">
                  <c:v>-0.50394499999999998</c:v>
                </c:pt>
                <c:pt idx="190">
                  <c:v>-0.50394499999999998</c:v>
                </c:pt>
                <c:pt idx="191">
                  <c:v>9.3620000000000005E-3</c:v>
                </c:pt>
                <c:pt idx="192">
                  <c:v>0.39434200000000003</c:v>
                </c:pt>
                <c:pt idx="193">
                  <c:v>-0.68726900000000002</c:v>
                </c:pt>
                <c:pt idx="194">
                  <c:v>-2.7303000000000001E-2</c:v>
                </c:pt>
                <c:pt idx="195">
                  <c:v>0.28434799999999999</c:v>
                </c:pt>
                <c:pt idx="196">
                  <c:v>-0.595607</c:v>
                </c:pt>
                <c:pt idx="197">
                  <c:v>-8.9700000000000005E-3</c:v>
                </c:pt>
                <c:pt idx="198">
                  <c:v>8.2692000000000002E-2</c:v>
                </c:pt>
                <c:pt idx="199">
                  <c:v>-0.17396200000000001</c:v>
                </c:pt>
                <c:pt idx="200">
                  <c:v>-2.7303000000000001E-2</c:v>
                </c:pt>
                <c:pt idx="201">
                  <c:v>-2.7303000000000001E-2</c:v>
                </c:pt>
                <c:pt idx="202">
                  <c:v>9.3620000000000005E-3</c:v>
                </c:pt>
                <c:pt idx="203">
                  <c:v>-0.70560100000000003</c:v>
                </c:pt>
                <c:pt idx="204">
                  <c:v>-4.5635000000000002E-2</c:v>
                </c:pt>
                <c:pt idx="205">
                  <c:v>6.4359E-2</c:v>
                </c:pt>
                <c:pt idx="206">
                  <c:v>0.32101299999999999</c:v>
                </c:pt>
                <c:pt idx="207">
                  <c:v>-0.137297</c:v>
                </c:pt>
                <c:pt idx="208">
                  <c:v>-4.5635000000000002E-2</c:v>
                </c:pt>
                <c:pt idx="209">
                  <c:v>0.37601000000000001</c:v>
                </c:pt>
                <c:pt idx="210">
                  <c:v>-0.21062700000000001</c:v>
                </c:pt>
                <c:pt idx="211">
                  <c:v>-8.9700000000000005E-3</c:v>
                </c:pt>
                <c:pt idx="212">
                  <c:v>-8.9700000000000005E-3</c:v>
                </c:pt>
                <c:pt idx="213">
                  <c:v>0.44933899999999999</c:v>
                </c:pt>
                <c:pt idx="214">
                  <c:v>-4.5635000000000002E-2</c:v>
                </c:pt>
                <c:pt idx="215">
                  <c:v>-2.7303000000000001E-2</c:v>
                </c:pt>
                <c:pt idx="216">
                  <c:v>0.54100099999999995</c:v>
                </c:pt>
                <c:pt idx="217">
                  <c:v>-0.52227699999999999</c:v>
                </c:pt>
                <c:pt idx="218">
                  <c:v>-2.7303000000000001E-2</c:v>
                </c:pt>
                <c:pt idx="219">
                  <c:v>0.48600399999999999</c:v>
                </c:pt>
                <c:pt idx="220">
                  <c:v>-0.70560100000000003</c:v>
                </c:pt>
                <c:pt idx="221">
                  <c:v>-2.7303000000000001E-2</c:v>
                </c:pt>
                <c:pt idx="222">
                  <c:v>-2.7303000000000001E-2</c:v>
                </c:pt>
                <c:pt idx="223">
                  <c:v>0.28434799999999999</c:v>
                </c:pt>
                <c:pt idx="224">
                  <c:v>-0.61393900000000001</c:v>
                </c:pt>
                <c:pt idx="225">
                  <c:v>-8.9700000000000005E-3</c:v>
                </c:pt>
                <c:pt idx="226">
                  <c:v>8.2692000000000002E-2</c:v>
                </c:pt>
                <c:pt idx="227">
                  <c:v>-0.19229399999999999</c:v>
                </c:pt>
                <c:pt idx="228">
                  <c:v>-2.7303000000000001E-2</c:v>
                </c:pt>
                <c:pt idx="229">
                  <c:v>0.13768900000000001</c:v>
                </c:pt>
                <c:pt idx="230">
                  <c:v>0.17435300000000001</c:v>
                </c:pt>
                <c:pt idx="231">
                  <c:v>-4.5635000000000002E-2</c:v>
                </c:pt>
                <c:pt idx="232">
                  <c:v>2.7694E-2</c:v>
                </c:pt>
                <c:pt idx="233">
                  <c:v>0.32101299999999999</c:v>
                </c:pt>
                <c:pt idx="234">
                  <c:v>0.32101299999999999</c:v>
                </c:pt>
                <c:pt idx="235">
                  <c:v>-0.100632</c:v>
                </c:pt>
                <c:pt idx="236">
                  <c:v>4.6026999999999998E-2</c:v>
                </c:pt>
                <c:pt idx="237">
                  <c:v>0.41267500000000001</c:v>
                </c:pt>
                <c:pt idx="238">
                  <c:v>-0.17396200000000001</c:v>
                </c:pt>
                <c:pt idx="239">
                  <c:v>-8.9700000000000005E-3</c:v>
                </c:pt>
                <c:pt idx="240">
                  <c:v>0.50433600000000001</c:v>
                </c:pt>
                <c:pt idx="241">
                  <c:v>-0.28395599999999999</c:v>
                </c:pt>
                <c:pt idx="242">
                  <c:v>-2.7303000000000001E-2</c:v>
                </c:pt>
                <c:pt idx="243">
                  <c:v>0.559334</c:v>
                </c:pt>
                <c:pt idx="244">
                  <c:v>-0.48561300000000002</c:v>
                </c:pt>
                <c:pt idx="245">
                  <c:v>-0.48561300000000002</c:v>
                </c:pt>
                <c:pt idx="246">
                  <c:v>-8.9700000000000005E-3</c:v>
                </c:pt>
                <c:pt idx="247">
                  <c:v>0.39434200000000003</c:v>
                </c:pt>
                <c:pt idx="248">
                  <c:v>-0.66893599999999998</c:v>
                </c:pt>
                <c:pt idx="249">
                  <c:v>-8.9700000000000005E-3</c:v>
                </c:pt>
                <c:pt idx="250">
                  <c:v>0.30268</c:v>
                </c:pt>
                <c:pt idx="251">
                  <c:v>-0.61393900000000001</c:v>
                </c:pt>
                <c:pt idx="252">
                  <c:v>-8.9700000000000005E-3</c:v>
                </c:pt>
                <c:pt idx="253">
                  <c:v>6.4359E-2</c:v>
                </c:pt>
                <c:pt idx="254">
                  <c:v>-0.19229399999999999</c:v>
                </c:pt>
                <c:pt idx="255">
                  <c:v>-4.5635000000000002E-2</c:v>
                </c:pt>
                <c:pt idx="256">
                  <c:v>-4.5635000000000002E-2</c:v>
                </c:pt>
                <c:pt idx="257">
                  <c:v>-2.7303000000000001E-2</c:v>
                </c:pt>
                <c:pt idx="258">
                  <c:v>-0.70560100000000003</c:v>
                </c:pt>
                <c:pt idx="259">
                  <c:v>-6.3967999999999997E-2</c:v>
                </c:pt>
                <c:pt idx="260">
                  <c:v>-8.9700000000000005E-3</c:v>
                </c:pt>
                <c:pt idx="261">
                  <c:v>0.32101299999999999</c:v>
                </c:pt>
                <c:pt idx="262">
                  <c:v>-0.100632</c:v>
                </c:pt>
                <c:pt idx="263">
                  <c:v>-8.9700000000000005E-3</c:v>
                </c:pt>
                <c:pt idx="264">
                  <c:v>0.39434200000000003</c:v>
                </c:pt>
                <c:pt idx="265">
                  <c:v>-0.15562999999999999</c:v>
                </c:pt>
                <c:pt idx="266">
                  <c:v>-0.15562999999999999</c:v>
                </c:pt>
                <c:pt idx="267">
                  <c:v>-8.9700000000000005E-3</c:v>
                </c:pt>
                <c:pt idx="268">
                  <c:v>0.44933899999999999</c:v>
                </c:pt>
                <c:pt idx="269">
                  <c:v>-4.5635000000000002E-2</c:v>
                </c:pt>
                <c:pt idx="270">
                  <c:v>-8.9700000000000005E-3</c:v>
                </c:pt>
                <c:pt idx="271">
                  <c:v>0.559334</c:v>
                </c:pt>
                <c:pt idx="272">
                  <c:v>-0.48561300000000002</c:v>
                </c:pt>
              </c:numCache>
            </c:numRef>
          </c:yVal>
          <c:smooth val="0"/>
        </c:ser>
        <c:ser>
          <c:idx val="4"/>
          <c:order val="3"/>
          <c:tx>
            <c:strRef>
              <c:f>'393a-FD-Relay'!$H$15</c:f>
              <c:strCache>
                <c:ptCount val="1"/>
                <c:pt idx="0">
                  <c:v>Dump V</c:v>
                </c:pt>
              </c:strCache>
            </c:strRef>
          </c:tx>
          <c:marker>
            <c:symbol val="none"/>
          </c:marker>
          <c:xVal>
            <c:numRef>
              <c:f>'393a-FD-Relay'!$C$16:$C$288</c:f>
              <c:numCache>
                <c:formatCode>mm:ss.000</c:formatCode>
                <c:ptCount val="273"/>
                <c:pt idx="0">
                  <c:v>0.84653354166666661</c:v>
                </c:pt>
                <c:pt idx="1">
                  <c:v>0.84653365740740749</c:v>
                </c:pt>
                <c:pt idx="2">
                  <c:v>0.84653377314814815</c:v>
                </c:pt>
                <c:pt idx="3">
                  <c:v>0.84653388888888881</c:v>
                </c:pt>
                <c:pt idx="4">
                  <c:v>0.84653400462962969</c:v>
                </c:pt>
                <c:pt idx="5">
                  <c:v>0.84653412037037035</c:v>
                </c:pt>
                <c:pt idx="6">
                  <c:v>0.84653423611111112</c:v>
                </c:pt>
                <c:pt idx="7">
                  <c:v>0.84653435185185189</c:v>
                </c:pt>
                <c:pt idx="8">
                  <c:v>0.84653446759259265</c:v>
                </c:pt>
                <c:pt idx="9">
                  <c:v>0.84653458333333331</c:v>
                </c:pt>
                <c:pt idx="10">
                  <c:v>0.84653469907407397</c:v>
                </c:pt>
                <c:pt idx="11">
                  <c:v>0.84653481481481485</c:v>
                </c:pt>
                <c:pt idx="12">
                  <c:v>0.84653493055555551</c:v>
                </c:pt>
                <c:pt idx="13">
                  <c:v>0.84653504629629628</c:v>
                </c:pt>
                <c:pt idx="14">
                  <c:v>0.84653516203703705</c:v>
                </c:pt>
                <c:pt idx="15">
                  <c:v>0.84653527777777782</c:v>
                </c:pt>
                <c:pt idx="16">
                  <c:v>0.84653539351851848</c:v>
                </c:pt>
                <c:pt idx="17">
                  <c:v>0.84653550925925936</c:v>
                </c:pt>
                <c:pt idx="18">
                  <c:v>0.84653562500000001</c:v>
                </c:pt>
                <c:pt idx="19">
                  <c:v>0.84653574074074067</c:v>
                </c:pt>
                <c:pt idx="20">
                  <c:v>0.84653585648148155</c:v>
                </c:pt>
                <c:pt idx="21">
                  <c:v>0.84653597222222221</c:v>
                </c:pt>
                <c:pt idx="22">
                  <c:v>0.84653608796296298</c:v>
                </c:pt>
                <c:pt idx="23">
                  <c:v>0.84653620370370364</c:v>
                </c:pt>
                <c:pt idx="24">
                  <c:v>0.84653631944444452</c:v>
                </c:pt>
                <c:pt idx="25">
                  <c:v>0.84653643518518518</c:v>
                </c:pt>
                <c:pt idx="26">
                  <c:v>0.84653655092592583</c:v>
                </c:pt>
                <c:pt idx="27">
                  <c:v>0.84653666666666672</c:v>
                </c:pt>
                <c:pt idx="28">
                  <c:v>0.84653678240740737</c:v>
                </c:pt>
                <c:pt idx="29">
                  <c:v>0.84653689814814814</c:v>
                </c:pt>
                <c:pt idx="30">
                  <c:v>0.84653701388888891</c:v>
                </c:pt>
                <c:pt idx="31">
                  <c:v>0.84653712962962968</c:v>
                </c:pt>
                <c:pt idx="32">
                  <c:v>0.84653724537037034</c:v>
                </c:pt>
                <c:pt idx="33">
                  <c:v>0.84653736111111122</c:v>
                </c:pt>
                <c:pt idx="34">
                  <c:v>0.84653747685185188</c:v>
                </c:pt>
                <c:pt idx="35">
                  <c:v>0.84653759259259254</c:v>
                </c:pt>
                <c:pt idx="36">
                  <c:v>0.84653770833333331</c:v>
                </c:pt>
                <c:pt idx="37">
                  <c:v>0.84653782407407407</c:v>
                </c:pt>
                <c:pt idx="38">
                  <c:v>0.84653793981481484</c:v>
                </c:pt>
                <c:pt idx="39">
                  <c:v>0.8465380555555555</c:v>
                </c:pt>
                <c:pt idx="40">
                  <c:v>0.84653817129629638</c:v>
                </c:pt>
                <c:pt idx="41">
                  <c:v>0.84653828703703704</c:v>
                </c:pt>
                <c:pt idx="42">
                  <c:v>0.8465384027777777</c:v>
                </c:pt>
                <c:pt idx="43">
                  <c:v>0.84653851851851858</c:v>
                </c:pt>
                <c:pt idx="44">
                  <c:v>0.84653863425925924</c:v>
                </c:pt>
                <c:pt idx="45">
                  <c:v>0.84653875000000001</c:v>
                </c:pt>
                <c:pt idx="46">
                  <c:v>0.84653886574074078</c:v>
                </c:pt>
                <c:pt idx="47">
                  <c:v>0.84653898148148155</c:v>
                </c:pt>
                <c:pt idx="48">
                  <c:v>0.8465390972222222</c:v>
                </c:pt>
                <c:pt idx="49">
                  <c:v>0.84653921296296286</c:v>
                </c:pt>
                <c:pt idx="50">
                  <c:v>0.84653932870370374</c:v>
                </c:pt>
                <c:pt idx="51">
                  <c:v>0.8465394444444444</c:v>
                </c:pt>
                <c:pt idx="52">
                  <c:v>0.84653956018518517</c:v>
                </c:pt>
                <c:pt idx="53">
                  <c:v>0.84653967592592594</c:v>
                </c:pt>
                <c:pt idx="54">
                  <c:v>0.84653979166666671</c:v>
                </c:pt>
                <c:pt idx="55">
                  <c:v>0.84653990740740737</c:v>
                </c:pt>
                <c:pt idx="56">
                  <c:v>0.84654002314814825</c:v>
                </c:pt>
                <c:pt idx="57">
                  <c:v>0.8465401388888889</c:v>
                </c:pt>
                <c:pt idx="58">
                  <c:v>0.84654025462962956</c:v>
                </c:pt>
                <c:pt idx="59">
                  <c:v>0.84654037037037044</c:v>
                </c:pt>
                <c:pt idx="60">
                  <c:v>0.8465404861111111</c:v>
                </c:pt>
                <c:pt idx="61">
                  <c:v>0.84654060185185187</c:v>
                </c:pt>
                <c:pt idx="62">
                  <c:v>0.84654071759259253</c:v>
                </c:pt>
                <c:pt idx="63">
                  <c:v>0.84654083333333341</c:v>
                </c:pt>
                <c:pt idx="64">
                  <c:v>0.84654094907407407</c:v>
                </c:pt>
                <c:pt idx="65">
                  <c:v>0.84654106481481473</c:v>
                </c:pt>
                <c:pt idx="66">
                  <c:v>0.84654118055555561</c:v>
                </c:pt>
                <c:pt idx="67">
                  <c:v>0.84654129629629626</c:v>
                </c:pt>
                <c:pt idx="68">
                  <c:v>0.84654141203703703</c:v>
                </c:pt>
                <c:pt idx="69">
                  <c:v>0.8465415277777778</c:v>
                </c:pt>
                <c:pt idx="70">
                  <c:v>0.84654164351851857</c:v>
                </c:pt>
                <c:pt idx="71">
                  <c:v>0.84654175925925923</c:v>
                </c:pt>
                <c:pt idx="72">
                  <c:v>0.84654187500000011</c:v>
                </c:pt>
                <c:pt idx="73">
                  <c:v>0.84654199074074077</c:v>
                </c:pt>
                <c:pt idx="74">
                  <c:v>0.84654210648148143</c:v>
                </c:pt>
                <c:pt idx="75">
                  <c:v>0.8465422222222222</c:v>
                </c:pt>
                <c:pt idx="76">
                  <c:v>0.84654233796296297</c:v>
                </c:pt>
                <c:pt idx="77">
                  <c:v>0.84654245370370373</c:v>
                </c:pt>
                <c:pt idx="78">
                  <c:v>0.84654256944444439</c:v>
                </c:pt>
                <c:pt idx="79">
                  <c:v>0.84654268518518527</c:v>
                </c:pt>
                <c:pt idx="80">
                  <c:v>0.84654280092592593</c:v>
                </c:pt>
                <c:pt idx="81">
                  <c:v>0.84654291666666659</c:v>
                </c:pt>
                <c:pt idx="82">
                  <c:v>0.84654303240740747</c:v>
                </c:pt>
                <c:pt idx="83">
                  <c:v>0.84654314814814813</c:v>
                </c:pt>
                <c:pt idx="84">
                  <c:v>0.8465432638888889</c:v>
                </c:pt>
                <c:pt idx="85">
                  <c:v>0.84654337962962956</c:v>
                </c:pt>
                <c:pt idx="86">
                  <c:v>0.84654349537037044</c:v>
                </c:pt>
                <c:pt idx="87">
                  <c:v>0.84654361111111109</c:v>
                </c:pt>
                <c:pt idx="88">
                  <c:v>0.84654372685185175</c:v>
                </c:pt>
                <c:pt idx="89">
                  <c:v>0.84654384259259263</c:v>
                </c:pt>
                <c:pt idx="90">
                  <c:v>0.84654395833333329</c:v>
                </c:pt>
                <c:pt idx="91">
                  <c:v>0.84654407407407406</c:v>
                </c:pt>
                <c:pt idx="92">
                  <c:v>0.84654418981481483</c:v>
                </c:pt>
                <c:pt idx="93">
                  <c:v>0.8465443055555556</c:v>
                </c:pt>
                <c:pt idx="94">
                  <c:v>0.84654442129629626</c:v>
                </c:pt>
                <c:pt idx="95">
                  <c:v>0.84654453703703714</c:v>
                </c:pt>
                <c:pt idx="96">
                  <c:v>0.8465446527777778</c:v>
                </c:pt>
                <c:pt idx="97">
                  <c:v>0.84654476851851845</c:v>
                </c:pt>
                <c:pt idx="98">
                  <c:v>0.84654488425925933</c:v>
                </c:pt>
                <c:pt idx="99">
                  <c:v>0.84654499999999999</c:v>
                </c:pt>
                <c:pt idx="100">
                  <c:v>0.84654511574074076</c:v>
                </c:pt>
                <c:pt idx="101">
                  <c:v>0.84654523148148142</c:v>
                </c:pt>
                <c:pt idx="102">
                  <c:v>0.8465453472222223</c:v>
                </c:pt>
                <c:pt idx="103">
                  <c:v>0.84654546296296296</c:v>
                </c:pt>
                <c:pt idx="104">
                  <c:v>0.84654557870370362</c:v>
                </c:pt>
                <c:pt idx="105">
                  <c:v>0.8465456944444445</c:v>
                </c:pt>
                <c:pt idx="106">
                  <c:v>0.84654581018518515</c:v>
                </c:pt>
                <c:pt idx="107">
                  <c:v>0.84654592592592592</c:v>
                </c:pt>
                <c:pt idx="108">
                  <c:v>0.84654604166666669</c:v>
                </c:pt>
                <c:pt idx="109">
                  <c:v>0.84654615740740746</c:v>
                </c:pt>
                <c:pt idx="110">
                  <c:v>0.84654627314814812</c:v>
                </c:pt>
                <c:pt idx="111">
                  <c:v>0.84654638888888878</c:v>
                </c:pt>
                <c:pt idx="112">
                  <c:v>0.84654650462962966</c:v>
                </c:pt>
                <c:pt idx="113">
                  <c:v>0.84654662037037032</c:v>
                </c:pt>
                <c:pt idx="114">
                  <c:v>0.84654673611111109</c:v>
                </c:pt>
                <c:pt idx="115">
                  <c:v>0.84654685185185186</c:v>
                </c:pt>
                <c:pt idx="116">
                  <c:v>0.84654696759259263</c:v>
                </c:pt>
                <c:pt idx="117">
                  <c:v>0.84654708333333328</c:v>
                </c:pt>
                <c:pt idx="118">
                  <c:v>0.84654719907407416</c:v>
                </c:pt>
                <c:pt idx="119">
                  <c:v>0.84654731481481482</c:v>
                </c:pt>
                <c:pt idx="120">
                  <c:v>0.84654743055555548</c:v>
                </c:pt>
                <c:pt idx="121">
                  <c:v>0.84654754629629636</c:v>
                </c:pt>
                <c:pt idx="122">
                  <c:v>0.84654766203703702</c:v>
                </c:pt>
                <c:pt idx="123">
                  <c:v>0.84654777777777779</c:v>
                </c:pt>
                <c:pt idx="124">
                  <c:v>0.84654789351851845</c:v>
                </c:pt>
                <c:pt idx="125">
                  <c:v>0.84654800925925933</c:v>
                </c:pt>
                <c:pt idx="126">
                  <c:v>0.84654812499999998</c:v>
                </c:pt>
                <c:pt idx="127">
                  <c:v>0.84654824074074064</c:v>
                </c:pt>
                <c:pt idx="128">
                  <c:v>0.84654835648148152</c:v>
                </c:pt>
                <c:pt idx="129">
                  <c:v>0.84654847222222218</c:v>
                </c:pt>
                <c:pt idx="130">
                  <c:v>0.84654858796296295</c:v>
                </c:pt>
                <c:pt idx="131">
                  <c:v>0.84654870370370372</c:v>
                </c:pt>
                <c:pt idx="132">
                  <c:v>0.84654881944444449</c:v>
                </c:pt>
                <c:pt idx="133">
                  <c:v>0.84654893518518515</c:v>
                </c:pt>
                <c:pt idx="134">
                  <c:v>0.84654905092592603</c:v>
                </c:pt>
                <c:pt idx="135">
                  <c:v>0.84654916666666669</c:v>
                </c:pt>
                <c:pt idx="136">
                  <c:v>0.84654928240740734</c:v>
                </c:pt>
                <c:pt idx="137">
                  <c:v>0.84654939814814811</c:v>
                </c:pt>
                <c:pt idx="138">
                  <c:v>0.84654951388888888</c:v>
                </c:pt>
                <c:pt idx="139">
                  <c:v>0.84654962962962965</c:v>
                </c:pt>
                <c:pt idx="140">
                  <c:v>0.84654974537037031</c:v>
                </c:pt>
                <c:pt idx="141">
                  <c:v>0.84654986111111119</c:v>
                </c:pt>
                <c:pt idx="142">
                  <c:v>0.84654997685185185</c:v>
                </c:pt>
                <c:pt idx="143">
                  <c:v>0.84655009259259251</c:v>
                </c:pt>
                <c:pt idx="144">
                  <c:v>0.84655020833333339</c:v>
                </c:pt>
                <c:pt idx="145">
                  <c:v>0.84655032407407405</c:v>
                </c:pt>
                <c:pt idx="146">
                  <c:v>0.84655043981481481</c:v>
                </c:pt>
                <c:pt idx="147">
                  <c:v>0.84655055555555558</c:v>
                </c:pt>
                <c:pt idx="148">
                  <c:v>0.84655067129629635</c:v>
                </c:pt>
                <c:pt idx="149">
                  <c:v>0.84655078703703701</c:v>
                </c:pt>
                <c:pt idx="150">
                  <c:v>0.84655090277777767</c:v>
                </c:pt>
                <c:pt idx="151">
                  <c:v>0.84655101851851855</c:v>
                </c:pt>
                <c:pt idx="152">
                  <c:v>0.84655113425925921</c:v>
                </c:pt>
                <c:pt idx="153">
                  <c:v>0.84655124999999998</c:v>
                </c:pt>
                <c:pt idx="154">
                  <c:v>0.84655136574074075</c:v>
                </c:pt>
                <c:pt idx="155">
                  <c:v>0.84655148148148152</c:v>
                </c:pt>
                <c:pt idx="156">
                  <c:v>0.84655159722222217</c:v>
                </c:pt>
                <c:pt idx="157">
                  <c:v>0.84655171296296305</c:v>
                </c:pt>
                <c:pt idx="158">
                  <c:v>0.84655182870370371</c:v>
                </c:pt>
                <c:pt idx="159">
                  <c:v>0.84655194444444437</c:v>
                </c:pt>
                <c:pt idx="160">
                  <c:v>0.84655206018518525</c:v>
                </c:pt>
                <c:pt idx="161">
                  <c:v>0.84655217592592591</c:v>
                </c:pt>
                <c:pt idx="162">
                  <c:v>0.84655229166666668</c:v>
                </c:pt>
                <c:pt idx="163">
                  <c:v>0.84655240740740734</c:v>
                </c:pt>
                <c:pt idx="164">
                  <c:v>0.84655252314814822</c:v>
                </c:pt>
                <c:pt idx="165">
                  <c:v>0.84655263888888888</c:v>
                </c:pt>
                <c:pt idx="166">
                  <c:v>0.84655275462962953</c:v>
                </c:pt>
                <c:pt idx="167">
                  <c:v>0.84655287037037041</c:v>
                </c:pt>
                <c:pt idx="168">
                  <c:v>0.84655298611111107</c:v>
                </c:pt>
                <c:pt idx="169">
                  <c:v>0.84655310185185184</c:v>
                </c:pt>
                <c:pt idx="170">
                  <c:v>0.84655321759259261</c:v>
                </c:pt>
                <c:pt idx="171">
                  <c:v>0.84655333333333338</c:v>
                </c:pt>
                <c:pt idx="172">
                  <c:v>0.84655344907407404</c:v>
                </c:pt>
                <c:pt idx="173">
                  <c:v>0.84655356481481492</c:v>
                </c:pt>
                <c:pt idx="174">
                  <c:v>0.84655368055555558</c:v>
                </c:pt>
                <c:pt idx="175">
                  <c:v>0.84655379629629623</c:v>
                </c:pt>
                <c:pt idx="176">
                  <c:v>0.846553912037037</c:v>
                </c:pt>
                <c:pt idx="177">
                  <c:v>0.84655402777777777</c:v>
                </c:pt>
                <c:pt idx="178">
                  <c:v>0.84655414351851854</c:v>
                </c:pt>
                <c:pt idx="179">
                  <c:v>0.8465542592592592</c:v>
                </c:pt>
                <c:pt idx="180">
                  <c:v>0.84655437500000008</c:v>
                </c:pt>
                <c:pt idx="181">
                  <c:v>0.84655449074074074</c:v>
                </c:pt>
                <c:pt idx="182">
                  <c:v>0.8465546064814814</c:v>
                </c:pt>
                <c:pt idx="183">
                  <c:v>0.84655472222222228</c:v>
                </c:pt>
                <c:pt idx="184">
                  <c:v>0.84655483796296294</c:v>
                </c:pt>
                <c:pt idx="185">
                  <c:v>0.84655495370370371</c:v>
                </c:pt>
                <c:pt idx="186">
                  <c:v>0.84655506944444447</c:v>
                </c:pt>
                <c:pt idx="187">
                  <c:v>0.84655518518518524</c:v>
                </c:pt>
                <c:pt idx="188">
                  <c:v>0.8465553009259259</c:v>
                </c:pt>
                <c:pt idx="189">
                  <c:v>0.84655541666666656</c:v>
                </c:pt>
                <c:pt idx="190">
                  <c:v>0.84655553240740744</c:v>
                </c:pt>
                <c:pt idx="191">
                  <c:v>0.8465556481481481</c:v>
                </c:pt>
                <c:pt idx="192">
                  <c:v>0.84655576388888887</c:v>
                </c:pt>
                <c:pt idx="193">
                  <c:v>0.84655587962962964</c:v>
                </c:pt>
                <c:pt idx="194">
                  <c:v>0.84655599537037041</c:v>
                </c:pt>
                <c:pt idx="195">
                  <c:v>0.84655611111111106</c:v>
                </c:pt>
                <c:pt idx="196">
                  <c:v>0.84655622685185195</c:v>
                </c:pt>
                <c:pt idx="197">
                  <c:v>0.8465563425925926</c:v>
                </c:pt>
                <c:pt idx="198">
                  <c:v>0.84655645833333326</c:v>
                </c:pt>
                <c:pt idx="199">
                  <c:v>0.84655657407407414</c:v>
                </c:pt>
                <c:pt idx="200">
                  <c:v>0.8465566898148148</c:v>
                </c:pt>
                <c:pt idx="201">
                  <c:v>0.84655680555555557</c:v>
                </c:pt>
                <c:pt idx="202">
                  <c:v>0.84655692129629623</c:v>
                </c:pt>
                <c:pt idx="203">
                  <c:v>0.84655703703703711</c:v>
                </c:pt>
                <c:pt idx="204">
                  <c:v>0.84655715277777777</c:v>
                </c:pt>
                <c:pt idx="205">
                  <c:v>0.84655726851851842</c:v>
                </c:pt>
                <c:pt idx="206">
                  <c:v>0.8465573842592593</c:v>
                </c:pt>
                <c:pt idx="207">
                  <c:v>0.84655749999999996</c:v>
                </c:pt>
                <c:pt idx="208">
                  <c:v>0.84655761574074073</c:v>
                </c:pt>
                <c:pt idx="209">
                  <c:v>0.8465577314814815</c:v>
                </c:pt>
                <c:pt idx="210">
                  <c:v>0.84655784722222227</c:v>
                </c:pt>
                <c:pt idx="211">
                  <c:v>0.84655796296296293</c:v>
                </c:pt>
                <c:pt idx="212">
                  <c:v>0.84655807870370381</c:v>
                </c:pt>
                <c:pt idx="213">
                  <c:v>0.84655819444444447</c:v>
                </c:pt>
                <c:pt idx="214">
                  <c:v>0.84655831018518513</c:v>
                </c:pt>
                <c:pt idx="215">
                  <c:v>0.84655842592592589</c:v>
                </c:pt>
                <c:pt idx="216">
                  <c:v>0.84655854166666666</c:v>
                </c:pt>
                <c:pt idx="217">
                  <c:v>0.84655865740740743</c:v>
                </c:pt>
                <c:pt idx="218">
                  <c:v>0.84655877314814809</c:v>
                </c:pt>
                <c:pt idx="219">
                  <c:v>0.84655888888888897</c:v>
                </c:pt>
                <c:pt idx="220">
                  <c:v>0.84655900462962963</c:v>
                </c:pt>
                <c:pt idx="221">
                  <c:v>0.84655912037037029</c:v>
                </c:pt>
                <c:pt idx="222">
                  <c:v>0.84655923611111117</c:v>
                </c:pt>
                <c:pt idx="223">
                  <c:v>0.84655935185185183</c:v>
                </c:pt>
                <c:pt idx="224">
                  <c:v>0.8465594675925926</c:v>
                </c:pt>
                <c:pt idx="225">
                  <c:v>0.84655958333333337</c:v>
                </c:pt>
                <c:pt idx="226">
                  <c:v>0.84655969907407413</c:v>
                </c:pt>
                <c:pt idx="227">
                  <c:v>0.84655981481481479</c:v>
                </c:pt>
                <c:pt idx="228">
                  <c:v>0.84655993055555545</c:v>
                </c:pt>
                <c:pt idx="229">
                  <c:v>0.84656004629629633</c:v>
                </c:pt>
                <c:pt idx="230">
                  <c:v>0.84656016203703699</c:v>
                </c:pt>
                <c:pt idx="231">
                  <c:v>0.84656027777777776</c:v>
                </c:pt>
                <c:pt idx="232">
                  <c:v>0.84656039351851853</c:v>
                </c:pt>
                <c:pt idx="233">
                  <c:v>0.8465605092592593</c:v>
                </c:pt>
                <c:pt idx="234">
                  <c:v>0.84656062499999996</c:v>
                </c:pt>
                <c:pt idx="235">
                  <c:v>0.84656074074074084</c:v>
                </c:pt>
                <c:pt idx="236">
                  <c:v>0.84656085648148149</c:v>
                </c:pt>
                <c:pt idx="237">
                  <c:v>0.84656097222222215</c:v>
                </c:pt>
                <c:pt idx="238">
                  <c:v>0.84656108796296303</c:v>
                </c:pt>
                <c:pt idx="239">
                  <c:v>0.84656120370370369</c:v>
                </c:pt>
                <c:pt idx="240">
                  <c:v>0.84656131944444446</c:v>
                </c:pt>
                <c:pt idx="241">
                  <c:v>0.84656143518518512</c:v>
                </c:pt>
                <c:pt idx="242">
                  <c:v>0.846561550925926</c:v>
                </c:pt>
                <c:pt idx="243">
                  <c:v>0.84656166666666666</c:v>
                </c:pt>
                <c:pt idx="244">
                  <c:v>0.84656178240740731</c:v>
                </c:pt>
                <c:pt idx="245">
                  <c:v>0.8465618981481482</c:v>
                </c:pt>
                <c:pt idx="246">
                  <c:v>0.84656201388888885</c:v>
                </c:pt>
                <c:pt idx="247">
                  <c:v>0.84656212962962962</c:v>
                </c:pt>
                <c:pt idx="248">
                  <c:v>0.84656224537037039</c:v>
                </c:pt>
                <c:pt idx="249">
                  <c:v>0.84656236111111116</c:v>
                </c:pt>
                <c:pt idx="250">
                  <c:v>0.84656247685185182</c:v>
                </c:pt>
                <c:pt idx="251">
                  <c:v>0.8465625925925927</c:v>
                </c:pt>
                <c:pt idx="252">
                  <c:v>0.84656270833333336</c:v>
                </c:pt>
                <c:pt idx="253">
                  <c:v>0.84656282407407402</c:v>
                </c:pt>
                <c:pt idx="254">
                  <c:v>0.84656293981481479</c:v>
                </c:pt>
                <c:pt idx="255">
                  <c:v>0.84656305555555555</c:v>
                </c:pt>
                <c:pt idx="256">
                  <c:v>0.84656317129629632</c:v>
                </c:pt>
                <c:pt idx="257">
                  <c:v>0.84656328703703698</c:v>
                </c:pt>
                <c:pt idx="258">
                  <c:v>0.84656340277777786</c:v>
                </c:pt>
                <c:pt idx="259">
                  <c:v>0.84656351851851852</c:v>
                </c:pt>
                <c:pt idx="260">
                  <c:v>0.84656363425925918</c:v>
                </c:pt>
                <c:pt idx="261">
                  <c:v>0.84656375000000006</c:v>
                </c:pt>
                <c:pt idx="262">
                  <c:v>0.84656386574074072</c:v>
                </c:pt>
                <c:pt idx="263">
                  <c:v>0.84656398148148149</c:v>
                </c:pt>
                <c:pt idx="264">
                  <c:v>0.84656409722222226</c:v>
                </c:pt>
                <c:pt idx="265">
                  <c:v>0.84656421296296303</c:v>
                </c:pt>
                <c:pt idx="266">
                  <c:v>0.84656432870370368</c:v>
                </c:pt>
                <c:pt idx="267">
                  <c:v>0.84656444444444434</c:v>
                </c:pt>
                <c:pt idx="268">
                  <c:v>0.84656456018518522</c:v>
                </c:pt>
                <c:pt idx="269">
                  <c:v>0.84656467592592588</c:v>
                </c:pt>
                <c:pt idx="270">
                  <c:v>0.84656479166666665</c:v>
                </c:pt>
                <c:pt idx="271">
                  <c:v>0.84656490740740742</c:v>
                </c:pt>
                <c:pt idx="272">
                  <c:v>0.84656502314814819</c:v>
                </c:pt>
              </c:numCache>
            </c:numRef>
          </c:xVal>
          <c:yVal>
            <c:numRef>
              <c:f>'393a-FD-Relay'!$H$16:$H$288</c:f>
              <c:numCache>
                <c:formatCode>General</c:formatCode>
                <c:ptCount val="273"/>
                <c:pt idx="0">
                  <c:v>0.123789</c:v>
                </c:pt>
                <c:pt idx="1">
                  <c:v>0.28239999999999998</c:v>
                </c:pt>
                <c:pt idx="2">
                  <c:v>0.21190600000000001</c:v>
                </c:pt>
                <c:pt idx="3">
                  <c:v>0.21190600000000001</c:v>
                </c:pt>
                <c:pt idx="4">
                  <c:v>0.123789</c:v>
                </c:pt>
                <c:pt idx="5">
                  <c:v>0.22953000000000001</c:v>
                </c:pt>
                <c:pt idx="6">
                  <c:v>0.123789</c:v>
                </c:pt>
                <c:pt idx="7">
                  <c:v>0.14141300000000001</c:v>
                </c:pt>
                <c:pt idx="8">
                  <c:v>0.123789</c:v>
                </c:pt>
                <c:pt idx="9">
                  <c:v>0.15903600000000001</c:v>
                </c:pt>
                <c:pt idx="10">
                  <c:v>0.21190600000000001</c:v>
                </c:pt>
                <c:pt idx="11">
                  <c:v>0.123789</c:v>
                </c:pt>
                <c:pt idx="12">
                  <c:v>0.15903600000000001</c:v>
                </c:pt>
                <c:pt idx="13">
                  <c:v>0.22953000000000001</c:v>
                </c:pt>
                <c:pt idx="14">
                  <c:v>0.22953000000000001</c:v>
                </c:pt>
                <c:pt idx="15">
                  <c:v>8.8542999999999997E-2</c:v>
                </c:pt>
                <c:pt idx="16">
                  <c:v>0.15903600000000001</c:v>
                </c:pt>
                <c:pt idx="17">
                  <c:v>0.21190600000000001</c:v>
                </c:pt>
                <c:pt idx="18">
                  <c:v>3.5672000000000002E-2</c:v>
                </c:pt>
                <c:pt idx="19">
                  <c:v>0.21190600000000001</c:v>
                </c:pt>
                <c:pt idx="20">
                  <c:v>0.24715300000000001</c:v>
                </c:pt>
                <c:pt idx="21">
                  <c:v>0.123789</c:v>
                </c:pt>
                <c:pt idx="22">
                  <c:v>0.24715300000000001</c:v>
                </c:pt>
                <c:pt idx="23">
                  <c:v>0.15903600000000001</c:v>
                </c:pt>
                <c:pt idx="24">
                  <c:v>0.17665900000000001</c:v>
                </c:pt>
                <c:pt idx="25">
                  <c:v>0.17665900000000001</c:v>
                </c:pt>
                <c:pt idx="26">
                  <c:v>0.30002299999999998</c:v>
                </c:pt>
                <c:pt idx="27">
                  <c:v>0.14141300000000001</c:v>
                </c:pt>
                <c:pt idx="28">
                  <c:v>0.14141300000000001</c:v>
                </c:pt>
                <c:pt idx="29">
                  <c:v>0.28239999999999998</c:v>
                </c:pt>
                <c:pt idx="30">
                  <c:v>0.14141300000000001</c:v>
                </c:pt>
                <c:pt idx="31">
                  <c:v>0.15903600000000001</c:v>
                </c:pt>
                <c:pt idx="32">
                  <c:v>0.17665900000000001</c:v>
                </c:pt>
                <c:pt idx="33">
                  <c:v>0.15903600000000001</c:v>
                </c:pt>
                <c:pt idx="34">
                  <c:v>0.14141300000000001</c:v>
                </c:pt>
                <c:pt idx="35">
                  <c:v>0.17665900000000001</c:v>
                </c:pt>
                <c:pt idx="36">
                  <c:v>0.17665900000000001</c:v>
                </c:pt>
                <c:pt idx="37">
                  <c:v>0.17665900000000001</c:v>
                </c:pt>
                <c:pt idx="38">
                  <c:v>0.106166</c:v>
                </c:pt>
                <c:pt idx="39">
                  <c:v>0.106166</c:v>
                </c:pt>
                <c:pt idx="40">
                  <c:v>0.21190600000000001</c:v>
                </c:pt>
                <c:pt idx="41">
                  <c:v>0.106166</c:v>
                </c:pt>
                <c:pt idx="42">
                  <c:v>0.106166</c:v>
                </c:pt>
                <c:pt idx="43">
                  <c:v>0.21190600000000001</c:v>
                </c:pt>
                <c:pt idx="44">
                  <c:v>8.8542999999999997E-2</c:v>
                </c:pt>
                <c:pt idx="45">
                  <c:v>0.123789</c:v>
                </c:pt>
                <c:pt idx="46">
                  <c:v>0.19428300000000001</c:v>
                </c:pt>
                <c:pt idx="47">
                  <c:v>0.19428300000000001</c:v>
                </c:pt>
                <c:pt idx="48">
                  <c:v>0.14141300000000001</c:v>
                </c:pt>
                <c:pt idx="49">
                  <c:v>0.106166</c:v>
                </c:pt>
                <c:pt idx="50">
                  <c:v>0.26477600000000001</c:v>
                </c:pt>
                <c:pt idx="51">
                  <c:v>0.26477600000000001</c:v>
                </c:pt>
                <c:pt idx="52">
                  <c:v>7.0918999999999996E-2</c:v>
                </c:pt>
                <c:pt idx="53">
                  <c:v>0.28239999999999998</c:v>
                </c:pt>
                <c:pt idx="54">
                  <c:v>0.24715300000000001</c:v>
                </c:pt>
                <c:pt idx="55">
                  <c:v>0.123789</c:v>
                </c:pt>
                <c:pt idx="56">
                  <c:v>0.26477600000000001</c:v>
                </c:pt>
                <c:pt idx="57">
                  <c:v>0.21190600000000001</c:v>
                </c:pt>
                <c:pt idx="58">
                  <c:v>0.21190600000000001</c:v>
                </c:pt>
                <c:pt idx="59">
                  <c:v>0.123789</c:v>
                </c:pt>
                <c:pt idx="60">
                  <c:v>0.19428300000000001</c:v>
                </c:pt>
                <c:pt idx="61">
                  <c:v>0.14141300000000001</c:v>
                </c:pt>
                <c:pt idx="62">
                  <c:v>0.15903600000000001</c:v>
                </c:pt>
                <c:pt idx="63">
                  <c:v>0.123789</c:v>
                </c:pt>
                <c:pt idx="64">
                  <c:v>0.15903600000000001</c:v>
                </c:pt>
                <c:pt idx="65">
                  <c:v>0.21190600000000001</c:v>
                </c:pt>
                <c:pt idx="66">
                  <c:v>0.106166</c:v>
                </c:pt>
                <c:pt idx="67">
                  <c:v>0.14141300000000001</c:v>
                </c:pt>
                <c:pt idx="68">
                  <c:v>0.14141300000000001</c:v>
                </c:pt>
                <c:pt idx="69">
                  <c:v>0.22953000000000001</c:v>
                </c:pt>
                <c:pt idx="70">
                  <c:v>8.8542999999999997E-2</c:v>
                </c:pt>
                <c:pt idx="71">
                  <c:v>0.17665900000000001</c:v>
                </c:pt>
                <c:pt idx="72">
                  <c:v>0.21190600000000001</c:v>
                </c:pt>
                <c:pt idx="73">
                  <c:v>3.5672000000000002E-2</c:v>
                </c:pt>
                <c:pt idx="74">
                  <c:v>0.21190600000000001</c:v>
                </c:pt>
                <c:pt idx="75">
                  <c:v>0.19428300000000001</c:v>
                </c:pt>
                <c:pt idx="76">
                  <c:v>0.106166</c:v>
                </c:pt>
                <c:pt idx="77">
                  <c:v>0.26477600000000001</c:v>
                </c:pt>
                <c:pt idx="78">
                  <c:v>0.14141300000000001</c:v>
                </c:pt>
                <c:pt idx="79">
                  <c:v>0.19428300000000001</c:v>
                </c:pt>
                <c:pt idx="80">
                  <c:v>0.19428300000000001</c:v>
                </c:pt>
                <c:pt idx="81">
                  <c:v>0.30002299999999998</c:v>
                </c:pt>
                <c:pt idx="82">
                  <c:v>0.15903600000000001</c:v>
                </c:pt>
                <c:pt idx="83">
                  <c:v>0.123789</c:v>
                </c:pt>
                <c:pt idx="84">
                  <c:v>0.30002299999999998</c:v>
                </c:pt>
                <c:pt idx="85">
                  <c:v>0.17665900000000001</c:v>
                </c:pt>
                <c:pt idx="86">
                  <c:v>0.17665900000000001</c:v>
                </c:pt>
                <c:pt idx="87">
                  <c:v>0.19428300000000001</c:v>
                </c:pt>
                <c:pt idx="88">
                  <c:v>0.15903600000000001</c:v>
                </c:pt>
                <c:pt idx="89">
                  <c:v>0.15903600000000001</c:v>
                </c:pt>
                <c:pt idx="90">
                  <c:v>0.15903600000000001</c:v>
                </c:pt>
                <c:pt idx="91">
                  <c:v>0.15903600000000001</c:v>
                </c:pt>
                <c:pt idx="92">
                  <c:v>0.15903600000000001</c:v>
                </c:pt>
                <c:pt idx="93">
                  <c:v>0.106166</c:v>
                </c:pt>
                <c:pt idx="94">
                  <c:v>8.8542999999999997E-2</c:v>
                </c:pt>
                <c:pt idx="95">
                  <c:v>0.22953000000000001</c:v>
                </c:pt>
                <c:pt idx="96">
                  <c:v>8.8542999999999997E-2</c:v>
                </c:pt>
                <c:pt idx="97">
                  <c:v>0.106166</c:v>
                </c:pt>
                <c:pt idx="98">
                  <c:v>0.21190600000000001</c:v>
                </c:pt>
                <c:pt idx="99">
                  <c:v>8.8542999999999997E-2</c:v>
                </c:pt>
                <c:pt idx="100">
                  <c:v>0.106166</c:v>
                </c:pt>
                <c:pt idx="101">
                  <c:v>0.19428300000000001</c:v>
                </c:pt>
                <c:pt idx="102">
                  <c:v>0.19428300000000001</c:v>
                </c:pt>
                <c:pt idx="103">
                  <c:v>4.600123</c:v>
                </c:pt>
                <c:pt idx="104">
                  <c:v>5.5165389999999999</c:v>
                </c:pt>
                <c:pt idx="105">
                  <c:v>5.957122</c:v>
                </c:pt>
                <c:pt idx="106">
                  <c:v>5.9747459999999997</c:v>
                </c:pt>
                <c:pt idx="107">
                  <c:v>6.8911610000000003</c:v>
                </c:pt>
                <c:pt idx="108">
                  <c:v>8.1600429999999999</c:v>
                </c:pt>
                <c:pt idx="109">
                  <c:v>5.9747459999999997</c:v>
                </c:pt>
                <c:pt idx="110">
                  <c:v>6.3272130000000004</c:v>
                </c:pt>
                <c:pt idx="111">
                  <c:v>6.239096</c:v>
                </c:pt>
                <c:pt idx="112">
                  <c:v>6.239096</c:v>
                </c:pt>
                <c:pt idx="113">
                  <c:v>6.0099929999999997</c:v>
                </c:pt>
                <c:pt idx="114">
                  <c:v>5.8866290000000001</c:v>
                </c:pt>
                <c:pt idx="115">
                  <c:v>5.8513820000000001</c:v>
                </c:pt>
                <c:pt idx="116">
                  <c:v>5.7280189999999997</c:v>
                </c:pt>
                <c:pt idx="117">
                  <c:v>5.6222789999999998</c:v>
                </c:pt>
                <c:pt idx="118">
                  <c:v>5.5341620000000002</c:v>
                </c:pt>
                <c:pt idx="119">
                  <c:v>5.4636680000000002</c:v>
                </c:pt>
                <c:pt idx="120">
                  <c:v>5.3755519999999999</c:v>
                </c:pt>
                <c:pt idx="121">
                  <c:v>5.2698109999999998</c:v>
                </c:pt>
                <c:pt idx="122">
                  <c:v>5.2698109999999998</c:v>
                </c:pt>
                <c:pt idx="123">
                  <c:v>5.1464480000000004</c:v>
                </c:pt>
                <c:pt idx="124">
                  <c:v>5.1464480000000004</c:v>
                </c:pt>
                <c:pt idx="125">
                  <c:v>5.0230839999999999</c:v>
                </c:pt>
                <c:pt idx="126">
                  <c:v>5.0583309999999999</c:v>
                </c:pt>
                <c:pt idx="127">
                  <c:v>4.952591</c:v>
                </c:pt>
                <c:pt idx="128">
                  <c:v>4.811604</c:v>
                </c:pt>
                <c:pt idx="129">
                  <c:v>4.8820969999999999</c:v>
                </c:pt>
                <c:pt idx="130">
                  <c:v>4.7411099999999999</c:v>
                </c:pt>
                <c:pt idx="131">
                  <c:v>4.6177469999999996</c:v>
                </c:pt>
                <c:pt idx="132">
                  <c:v>4.7234870000000004</c:v>
                </c:pt>
                <c:pt idx="133">
                  <c:v>4.5648770000000001</c:v>
                </c:pt>
                <c:pt idx="134">
                  <c:v>4.5648770000000001</c:v>
                </c:pt>
                <c:pt idx="135">
                  <c:v>4.4062669999999997</c:v>
                </c:pt>
                <c:pt idx="136">
                  <c:v>4.5648770000000001</c:v>
                </c:pt>
                <c:pt idx="137">
                  <c:v>4.3886430000000001</c:v>
                </c:pt>
                <c:pt idx="138">
                  <c:v>4.2652799999999997</c:v>
                </c:pt>
                <c:pt idx="139">
                  <c:v>4.3886430000000001</c:v>
                </c:pt>
                <c:pt idx="140">
                  <c:v>4.1947859999999997</c:v>
                </c:pt>
                <c:pt idx="141">
                  <c:v>4.1066690000000001</c:v>
                </c:pt>
                <c:pt idx="142">
                  <c:v>4.1419160000000002</c:v>
                </c:pt>
                <c:pt idx="143">
                  <c:v>4.0361760000000002</c:v>
                </c:pt>
                <c:pt idx="144">
                  <c:v>3.9656829999999998</c:v>
                </c:pt>
                <c:pt idx="145">
                  <c:v>3.9128120000000002</c:v>
                </c:pt>
                <c:pt idx="146">
                  <c:v>3.9128120000000002</c:v>
                </c:pt>
                <c:pt idx="147">
                  <c:v>3.8423189999999998</c:v>
                </c:pt>
                <c:pt idx="148">
                  <c:v>3.7894489999999998</c:v>
                </c:pt>
                <c:pt idx="149">
                  <c:v>3.6837089999999999</c:v>
                </c:pt>
                <c:pt idx="150">
                  <c:v>3.6837089999999999</c:v>
                </c:pt>
                <c:pt idx="151">
                  <c:v>3.6132149999999998</c:v>
                </c:pt>
                <c:pt idx="152">
                  <c:v>3.5074749999999999</c:v>
                </c:pt>
                <c:pt idx="153">
                  <c:v>3.5250979999999998</c:v>
                </c:pt>
                <c:pt idx="154">
                  <c:v>3.4546049999999999</c:v>
                </c:pt>
                <c:pt idx="155">
                  <c:v>3.313618</c:v>
                </c:pt>
                <c:pt idx="156">
                  <c:v>3.313618</c:v>
                </c:pt>
                <c:pt idx="157">
                  <c:v>3.3841109999999999</c:v>
                </c:pt>
                <c:pt idx="158">
                  <c:v>3.313618</c:v>
                </c:pt>
                <c:pt idx="159">
                  <c:v>3.137384</c:v>
                </c:pt>
                <c:pt idx="160">
                  <c:v>3.2783709999999999</c:v>
                </c:pt>
                <c:pt idx="161">
                  <c:v>3.155008</c:v>
                </c:pt>
                <c:pt idx="162">
                  <c:v>2.996397</c:v>
                </c:pt>
                <c:pt idx="163">
                  <c:v>3.137384</c:v>
                </c:pt>
                <c:pt idx="164">
                  <c:v>2.978774</c:v>
                </c:pt>
                <c:pt idx="165">
                  <c:v>2.8730340000000001</c:v>
                </c:pt>
                <c:pt idx="166">
                  <c:v>2.978774</c:v>
                </c:pt>
                <c:pt idx="167">
                  <c:v>2.8201640000000001</c:v>
                </c:pt>
                <c:pt idx="168">
                  <c:v>2.8201640000000001</c:v>
                </c:pt>
                <c:pt idx="169">
                  <c:v>2.7496710000000002</c:v>
                </c:pt>
                <c:pt idx="170">
                  <c:v>2.7849170000000001</c:v>
                </c:pt>
                <c:pt idx="171">
                  <c:v>2.6791770000000001</c:v>
                </c:pt>
                <c:pt idx="172">
                  <c:v>2.6263070000000002</c:v>
                </c:pt>
                <c:pt idx="173">
                  <c:v>2.5558130000000001</c:v>
                </c:pt>
                <c:pt idx="174">
                  <c:v>2.5205669999999998</c:v>
                </c:pt>
                <c:pt idx="175">
                  <c:v>2.4676969999999998</c:v>
                </c:pt>
                <c:pt idx="176">
                  <c:v>2.3795799999999998</c:v>
                </c:pt>
                <c:pt idx="177">
                  <c:v>2.4148260000000001</c:v>
                </c:pt>
                <c:pt idx="178">
                  <c:v>2.4148260000000001</c:v>
                </c:pt>
                <c:pt idx="179">
                  <c:v>2.3090860000000002</c:v>
                </c:pt>
                <c:pt idx="180">
                  <c:v>2.2385929999999998</c:v>
                </c:pt>
                <c:pt idx="181">
                  <c:v>2.2562160000000002</c:v>
                </c:pt>
                <c:pt idx="182">
                  <c:v>2.1857229999999999</c:v>
                </c:pt>
                <c:pt idx="183">
                  <c:v>2.0623589999999998</c:v>
                </c:pt>
                <c:pt idx="184">
                  <c:v>2.1504759999999998</c:v>
                </c:pt>
                <c:pt idx="185">
                  <c:v>2.0447359999999999</c:v>
                </c:pt>
                <c:pt idx="186">
                  <c:v>1.9037489999999999</c:v>
                </c:pt>
                <c:pt idx="187">
                  <c:v>2.0623589999999998</c:v>
                </c:pt>
                <c:pt idx="188">
                  <c:v>1.9037489999999999</c:v>
                </c:pt>
                <c:pt idx="189">
                  <c:v>1.7627619999999999</c:v>
                </c:pt>
                <c:pt idx="190">
                  <c:v>1.7627619999999999</c:v>
                </c:pt>
                <c:pt idx="191">
                  <c:v>1.9566190000000001</c:v>
                </c:pt>
                <c:pt idx="192">
                  <c:v>1.798009</c:v>
                </c:pt>
                <c:pt idx="193">
                  <c:v>1.692269</c:v>
                </c:pt>
                <c:pt idx="194">
                  <c:v>1.8156319999999999</c:v>
                </c:pt>
                <c:pt idx="195">
                  <c:v>1.657022</c:v>
                </c:pt>
                <c:pt idx="196">
                  <c:v>1.5865290000000001</c:v>
                </c:pt>
                <c:pt idx="197">
                  <c:v>1.6393990000000001</c:v>
                </c:pt>
                <c:pt idx="198">
                  <c:v>1.533658</c:v>
                </c:pt>
                <c:pt idx="199">
                  <c:v>1.480788</c:v>
                </c:pt>
                <c:pt idx="200">
                  <c:v>1.463165</c:v>
                </c:pt>
                <c:pt idx="201">
                  <c:v>1.463165</c:v>
                </c:pt>
                <c:pt idx="202">
                  <c:v>1.427918</c:v>
                </c:pt>
                <c:pt idx="203">
                  <c:v>1.392671</c:v>
                </c:pt>
                <c:pt idx="204">
                  <c:v>1.2693080000000001</c:v>
                </c:pt>
                <c:pt idx="205">
                  <c:v>1.286931</c:v>
                </c:pt>
                <c:pt idx="206">
                  <c:v>1.2516849999999999</c:v>
                </c:pt>
                <c:pt idx="207">
                  <c:v>1.1459440000000001</c:v>
                </c:pt>
                <c:pt idx="208">
                  <c:v>1.1811910000000001</c:v>
                </c:pt>
                <c:pt idx="209">
                  <c:v>1.1283209999999999</c:v>
                </c:pt>
                <c:pt idx="210">
                  <c:v>1.0049570000000001</c:v>
                </c:pt>
                <c:pt idx="211">
                  <c:v>1.057828</c:v>
                </c:pt>
                <c:pt idx="212">
                  <c:v>1.057828</c:v>
                </c:pt>
                <c:pt idx="213">
                  <c:v>1.0049570000000001</c:v>
                </c:pt>
                <c:pt idx="214">
                  <c:v>0.86397100000000004</c:v>
                </c:pt>
                <c:pt idx="215">
                  <c:v>0.98733400000000004</c:v>
                </c:pt>
                <c:pt idx="216">
                  <c:v>0.84634699999999996</c:v>
                </c:pt>
                <c:pt idx="217">
                  <c:v>0.72298399999999996</c:v>
                </c:pt>
                <c:pt idx="218">
                  <c:v>0.84634699999999996</c:v>
                </c:pt>
                <c:pt idx="219">
                  <c:v>0.74060700000000002</c:v>
                </c:pt>
                <c:pt idx="220">
                  <c:v>0.65249000000000001</c:v>
                </c:pt>
                <c:pt idx="221">
                  <c:v>0.77585400000000004</c:v>
                </c:pt>
                <c:pt idx="222">
                  <c:v>0.77585400000000004</c:v>
                </c:pt>
                <c:pt idx="223">
                  <c:v>0.65249000000000001</c:v>
                </c:pt>
                <c:pt idx="224">
                  <c:v>0.59962000000000004</c:v>
                </c:pt>
                <c:pt idx="225">
                  <c:v>0.65249000000000001</c:v>
                </c:pt>
                <c:pt idx="226">
                  <c:v>0.56437300000000001</c:v>
                </c:pt>
                <c:pt idx="227">
                  <c:v>0.49387999999999999</c:v>
                </c:pt>
                <c:pt idx="228">
                  <c:v>0.40576299999999998</c:v>
                </c:pt>
                <c:pt idx="229">
                  <c:v>0.30002299999999998</c:v>
                </c:pt>
                <c:pt idx="230">
                  <c:v>0.15903600000000001</c:v>
                </c:pt>
                <c:pt idx="231">
                  <c:v>0.21190600000000001</c:v>
                </c:pt>
                <c:pt idx="232">
                  <c:v>0.26477600000000001</c:v>
                </c:pt>
                <c:pt idx="233">
                  <c:v>0.28239999999999998</c:v>
                </c:pt>
                <c:pt idx="234">
                  <c:v>0.28239999999999998</c:v>
                </c:pt>
                <c:pt idx="235">
                  <c:v>0.21190600000000001</c:v>
                </c:pt>
                <c:pt idx="236">
                  <c:v>0.28239999999999998</c:v>
                </c:pt>
                <c:pt idx="237">
                  <c:v>0.22953000000000001</c:v>
                </c:pt>
                <c:pt idx="238">
                  <c:v>0.17665900000000001</c:v>
                </c:pt>
                <c:pt idx="239">
                  <c:v>0.31764599999999998</c:v>
                </c:pt>
                <c:pt idx="240">
                  <c:v>0.22953000000000001</c:v>
                </c:pt>
                <c:pt idx="241">
                  <c:v>0.17665900000000001</c:v>
                </c:pt>
                <c:pt idx="242">
                  <c:v>0.31764599999999998</c:v>
                </c:pt>
                <c:pt idx="243">
                  <c:v>0.22953000000000001</c:v>
                </c:pt>
                <c:pt idx="244">
                  <c:v>0.123789</c:v>
                </c:pt>
                <c:pt idx="245">
                  <c:v>0.123789</c:v>
                </c:pt>
                <c:pt idx="246">
                  <c:v>0.33527000000000001</c:v>
                </c:pt>
                <c:pt idx="247">
                  <c:v>0.24715300000000001</c:v>
                </c:pt>
                <c:pt idx="248">
                  <c:v>0.14141300000000001</c:v>
                </c:pt>
                <c:pt idx="249">
                  <c:v>0.33527000000000001</c:v>
                </c:pt>
                <c:pt idx="250">
                  <c:v>0.22953000000000001</c:v>
                </c:pt>
                <c:pt idx="251">
                  <c:v>0.19428300000000001</c:v>
                </c:pt>
                <c:pt idx="252">
                  <c:v>0.28239999999999998</c:v>
                </c:pt>
                <c:pt idx="253">
                  <c:v>0.22953000000000001</c:v>
                </c:pt>
                <c:pt idx="254">
                  <c:v>0.21190600000000001</c:v>
                </c:pt>
                <c:pt idx="255">
                  <c:v>0.22953000000000001</c:v>
                </c:pt>
                <c:pt idx="256">
                  <c:v>0.22953000000000001</c:v>
                </c:pt>
                <c:pt idx="257">
                  <c:v>0.21190600000000001</c:v>
                </c:pt>
                <c:pt idx="258">
                  <c:v>0.21190600000000001</c:v>
                </c:pt>
                <c:pt idx="259">
                  <c:v>0.14141300000000001</c:v>
                </c:pt>
                <c:pt idx="260">
                  <c:v>0.22953000000000001</c:v>
                </c:pt>
                <c:pt idx="261">
                  <c:v>0.22953000000000001</c:v>
                </c:pt>
                <c:pt idx="262">
                  <c:v>0.15903600000000001</c:v>
                </c:pt>
                <c:pt idx="263">
                  <c:v>0.21190600000000001</c:v>
                </c:pt>
                <c:pt idx="264">
                  <c:v>0.19428300000000001</c:v>
                </c:pt>
                <c:pt idx="265">
                  <c:v>0.14141300000000001</c:v>
                </c:pt>
                <c:pt idx="266">
                  <c:v>0.14141300000000001</c:v>
                </c:pt>
                <c:pt idx="267">
                  <c:v>0.22953000000000001</c:v>
                </c:pt>
                <c:pt idx="268">
                  <c:v>0.19428300000000001</c:v>
                </c:pt>
                <c:pt idx="269">
                  <c:v>0.123789</c:v>
                </c:pt>
                <c:pt idx="270">
                  <c:v>0.24715300000000001</c:v>
                </c:pt>
                <c:pt idx="271">
                  <c:v>0.21190600000000001</c:v>
                </c:pt>
                <c:pt idx="272">
                  <c:v>0.123789</c:v>
                </c:pt>
              </c:numCache>
            </c:numRef>
          </c:yVal>
          <c:smooth val="0"/>
        </c:ser>
        <c:ser>
          <c:idx val="5"/>
          <c:order val="4"/>
          <c:tx>
            <c:strRef>
              <c:f>'393a-FD-Relay'!$I$15</c:f>
              <c:strCache>
                <c:ptCount val="1"/>
                <c:pt idx="0">
                  <c:v>PSU Leads V</c:v>
                </c:pt>
              </c:strCache>
            </c:strRef>
          </c:tx>
          <c:marker>
            <c:symbol val="none"/>
          </c:marker>
          <c:xVal>
            <c:numRef>
              <c:f>'393a-FD-Relay'!$C$16:$C$288</c:f>
              <c:numCache>
                <c:formatCode>mm:ss.000</c:formatCode>
                <c:ptCount val="273"/>
                <c:pt idx="0">
                  <c:v>0.84653354166666661</c:v>
                </c:pt>
                <c:pt idx="1">
                  <c:v>0.84653365740740749</c:v>
                </c:pt>
                <c:pt idx="2">
                  <c:v>0.84653377314814815</c:v>
                </c:pt>
                <c:pt idx="3">
                  <c:v>0.84653388888888881</c:v>
                </c:pt>
                <c:pt idx="4">
                  <c:v>0.84653400462962969</c:v>
                </c:pt>
                <c:pt idx="5">
                  <c:v>0.84653412037037035</c:v>
                </c:pt>
                <c:pt idx="6">
                  <c:v>0.84653423611111112</c:v>
                </c:pt>
                <c:pt idx="7">
                  <c:v>0.84653435185185189</c:v>
                </c:pt>
                <c:pt idx="8">
                  <c:v>0.84653446759259265</c:v>
                </c:pt>
                <c:pt idx="9">
                  <c:v>0.84653458333333331</c:v>
                </c:pt>
                <c:pt idx="10">
                  <c:v>0.84653469907407397</c:v>
                </c:pt>
                <c:pt idx="11">
                  <c:v>0.84653481481481485</c:v>
                </c:pt>
                <c:pt idx="12">
                  <c:v>0.84653493055555551</c:v>
                </c:pt>
                <c:pt idx="13">
                  <c:v>0.84653504629629628</c:v>
                </c:pt>
                <c:pt idx="14">
                  <c:v>0.84653516203703705</c:v>
                </c:pt>
                <c:pt idx="15">
                  <c:v>0.84653527777777782</c:v>
                </c:pt>
                <c:pt idx="16">
                  <c:v>0.84653539351851848</c:v>
                </c:pt>
                <c:pt idx="17">
                  <c:v>0.84653550925925936</c:v>
                </c:pt>
                <c:pt idx="18">
                  <c:v>0.84653562500000001</c:v>
                </c:pt>
                <c:pt idx="19">
                  <c:v>0.84653574074074067</c:v>
                </c:pt>
                <c:pt idx="20">
                  <c:v>0.84653585648148155</c:v>
                </c:pt>
                <c:pt idx="21">
                  <c:v>0.84653597222222221</c:v>
                </c:pt>
                <c:pt idx="22">
                  <c:v>0.84653608796296298</c:v>
                </c:pt>
                <c:pt idx="23">
                  <c:v>0.84653620370370364</c:v>
                </c:pt>
                <c:pt idx="24">
                  <c:v>0.84653631944444452</c:v>
                </c:pt>
                <c:pt idx="25">
                  <c:v>0.84653643518518518</c:v>
                </c:pt>
                <c:pt idx="26">
                  <c:v>0.84653655092592583</c:v>
                </c:pt>
                <c:pt idx="27">
                  <c:v>0.84653666666666672</c:v>
                </c:pt>
                <c:pt idx="28">
                  <c:v>0.84653678240740737</c:v>
                </c:pt>
                <c:pt idx="29">
                  <c:v>0.84653689814814814</c:v>
                </c:pt>
                <c:pt idx="30">
                  <c:v>0.84653701388888891</c:v>
                </c:pt>
                <c:pt idx="31">
                  <c:v>0.84653712962962968</c:v>
                </c:pt>
                <c:pt idx="32">
                  <c:v>0.84653724537037034</c:v>
                </c:pt>
                <c:pt idx="33">
                  <c:v>0.84653736111111122</c:v>
                </c:pt>
                <c:pt idx="34">
                  <c:v>0.84653747685185188</c:v>
                </c:pt>
                <c:pt idx="35">
                  <c:v>0.84653759259259254</c:v>
                </c:pt>
                <c:pt idx="36">
                  <c:v>0.84653770833333331</c:v>
                </c:pt>
                <c:pt idx="37">
                  <c:v>0.84653782407407407</c:v>
                </c:pt>
                <c:pt idx="38">
                  <c:v>0.84653793981481484</c:v>
                </c:pt>
                <c:pt idx="39">
                  <c:v>0.8465380555555555</c:v>
                </c:pt>
                <c:pt idx="40">
                  <c:v>0.84653817129629638</c:v>
                </c:pt>
                <c:pt idx="41">
                  <c:v>0.84653828703703704</c:v>
                </c:pt>
                <c:pt idx="42">
                  <c:v>0.8465384027777777</c:v>
                </c:pt>
                <c:pt idx="43">
                  <c:v>0.84653851851851858</c:v>
                </c:pt>
                <c:pt idx="44">
                  <c:v>0.84653863425925924</c:v>
                </c:pt>
                <c:pt idx="45">
                  <c:v>0.84653875000000001</c:v>
                </c:pt>
                <c:pt idx="46">
                  <c:v>0.84653886574074078</c:v>
                </c:pt>
                <c:pt idx="47">
                  <c:v>0.84653898148148155</c:v>
                </c:pt>
                <c:pt idx="48">
                  <c:v>0.8465390972222222</c:v>
                </c:pt>
                <c:pt idx="49">
                  <c:v>0.84653921296296286</c:v>
                </c:pt>
                <c:pt idx="50">
                  <c:v>0.84653932870370374</c:v>
                </c:pt>
                <c:pt idx="51">
                  <c:v>0.8465394444444444</c:v>
                </c:pt>
                <c:pt idx="52">
                  <c:v>0.84653956018518517</c:v>
                </c:pt>
                <c:pt idx="53">
                  <c:v>0.84653967592592594</c:v>
                </c:pt>
                <c:pt idx="54">
                  <c:v>0.84653979166666671</c:v>
                </c:pt>
                <c:pt idx="55">
                  <c:v>0.84653990740740737</c:v>
                </c:pt>
                <c:pt idx="56">
                  <c:v>0.84654002314814825</c:v>
                </c:pt>
                <c:pt idx="57">
                  <c:v>0.8465401388888889</c:v>
                </c:pt>
                <c:pt idx="58">
                  <c:v>0.84654025462962956</c:v>
                </c:pt>
                <c:pt idx="59">
                  <c:v>0.84654037037037044</c:v>
                </c:pt>
                <c:pt idx="60">
                  <c:v>0.8465404861111111</c:v>
                </c:pt>
                <c:pt idx="61">
                  <c:v>0.84654060185185187</c:v>
                </c:pt>
                <c:pt idx="62">
                  <c:v>0.84654071759259253</c:v>
                </c:pt>
                <c:pt idx="63">
                  <c:v>0.84654083333333341</c:v>
                </c:pt>
                <c:pt idx="64">
                  <c:v>0.84654094907407407</c:v>
                </c:pt>
                <c:pt idx="65">
                  <c:v>0.84654106481481473</c:v>
                </c:pt>
                <c:pt idx="66">
                  <c:v>0.84654118055555561</c:v>
                </c:pt>
                <c:pt idx="67">
                  <c:v>0.84654129629629626</c:v>
                </c:pt>
                <c:pt idx="68">
                  <c:v>0.84654141203703703</c:v>
                </c:pt>
                <c:pt idx="69">
                  <c:v>0.8465415277777778</c:v>
                </c:pt>
                <c:pt idx="70">
                  <c:v>0.84654164351851857</c:v>
                </c:pt>
                <c:pt idx="71">
                  <c:v>0.84654175925925923</c:v>
                </c:pt>
                <c:pt idx="72">
                  <c:v>0.84654187500000011</c:v>
                </c:pt>
                <c:pt idx="73">
                  <c:v>0.84654199074074077</c:v>
                </c:pt>
                <c:pt idx="74">
                  <c:v>0.84654210648148143</c:v>
                </c:pt>
                <c:pt idx="75">
                  <c:v>0.8465422222222222</c:v>
                </c:pt>
                <c:pt idx="76">
                  <c:v>0.84654233796296297</c:v>
                </c:pt>
                <c:pt idx="77">
                  <c:v>0.84654245370370373</c:v>
                </c:pt>
                <c:pt idx="78">
                  <c:v>0.84654256944444439</c:v>
                </c:pt>
                <c:pt idx="79">
                  <c:v>0.84654268518518527</c:v>
                </c:pt>
                <c:pt idx="80">
                  <c:v>0.84654280092592593</c:v>
                </c:pt>
                <c:pt idx="81">
                  <c:v>0.84654291666666659</c:v>
                </c:pt>
                <c:pt idx="82">
                  <c:v>0.84654303240740747</c:v>
                </c:pt>
                <c:pt idx="83">
                  <c:v>0.84654314814814813</c:v>
                </c:pt>
                <c:pt idx="84">
                  <c:v>0.8465432638888889</c:v>
                </c:pt>
                <c:pt idx="85">
                  <c:v>0.84654337962962956</c:v>
                </c:pt>
                <c:pt idx="86">
                  <c:v>0.84654349537037044</c:v>
                </c:pt>
                <c:pt idx="87">
                  <c:v>0.84654361111111109</c:v>
                </c:pt>
                <c:pt idx="88">
                  <c:v>0.84654372685185175</c:v>
                </c:pt>
                <c:pt idx="89">
                  <c:v>0.84654384259259263</c:v>
                </c:pt>
                <c:pt idx="90">
                  <c:v>0.84654395833333329</c:v>
                </c:pt>
                <c:pt idx="91">
                  <c:v>0.84654407407407406</c:v>
                </c:pt>
                <c:pt idx="92">
                  <c:v>0.84654418981481483</c:v>
                </c:pt>
                <c:pt idx="93">
                  <c:v>0.8465443055555556</c:v>
                </c:pt>
                <c:pt idx="94">
                  <c:v>0.84654442129629626</c:v>
                </c:pt>
                <c:pt idx="95">
                  <c:v>0.84654453703703714</c:v>
                </c:pt>
                <c:pt idx="96">
                  <c:v>0.8465446527777778</c:v>
                </c:pt>
                <c:pt idx="97">
                  <c:v>0.84654476851851845</c:v>
                </c:pt>
                <c:pt idx="98">
                  <c:v>0.84654488425925933</c:v>
                </c:pt>
                <c:pt idx="99">
                  <c:v>0.84654499999999999</c:v>
                </c:pt>
                <c:pt idx="100">
                  <c:v>0.84654511574074076</c:v>
                </c:pt>
                <c:pt idx="101">
                  <c:v>0.84654523148148142</c:v>
                </c:pt>
                <c:pt idx="102">
                  <c:v>0.8465453472222223</c:v>
                </c:pt>
                <c:pt idx="103">
                  <c:v>0.84654546296296296</c:v>
                </c:pt>
                <c:pt idx="104">
                  <c:v>0.84654557870370362</c:v>
                </c:pt>
                <c:pt idx="105">
                  <c:v>0.8465456944444445</c:v>
                </c:pt>
                <c:pt idx="106">
                  <c:v>0.84654581018518515</c:v>
                </c:pt>
                <c:pt idx="107">
                  <c:v>0.84654592592592592</c:v>
                </c:pt>
                <c:pt idx="108">
                  <c:v>0.84654604166666669</c:v>
                </c:pt>
                <c:pt idx="109">
                  <c:v>0.84654615740740746</c:v>
                </c:pt>
                <c:pt idx="110">
                  <c:v>0.84654627314814812</c:v>
                </c:pt>
                <c:pt idx="111">
                  <c:v>0.84654638888888878</c:v>
                </c:pt>
                <c:pt idx="112">
                  <c:v>0.84654650462962966</c:v>
                </c:pt>
                <c:pt idx="113">
                  <c:v>0.84654662037037032</c:v>
                </c:pt>
                <c:pt idx="114">
                  <c:v>0.84654673611111109</c:v>
                </c:pt>
                <c:pt idx="115">
                  <c:v>0.84654685185185186</c:v>
                </c:pt>
                <c:pt idx="116">
                  <c:v>0.84654696759259263</c:v>
                </c:pt>
                <c:pt idx="117">
                  <c:v>0.84654708333333328</c:v>
                </c:pt>
                <c:pt idx="118">
                  <c:v>0.84654719907407416</c:v>
                </c:pt>
                <c:pt idx="119">
                  <c:v>0.84654731481481482</c:v>
                </c:pt>
                <c:pt idx="120">
                  <c:v>0.84654743055555548</c:v>
                </c:pt>
                <c:pt idx="121">
                  <c:v>0.84654754629629636</c:v>
                </c:pt>
                <c:pt idx="122">
                  <c:v>0.84654766203703702</c:v>
                </c:pt>
                <c:pt idx="123">
                  <c:v>0.84654777777777779</c:v>
                </c:pt>
                <c:pt idx="124">
                  <c:v>0.84654789351851845</c:v>
                </c:pt>
                <c:pt idx="125">
                  <c:v>0.84654800925925933</c:v>
                </c:pt>
                <c:pt idx="126">
                  <c:v>0.84654812499999998</c:v>
                </c:pt>
                <c:pt idx="127">
                  <c:v>0.84654824074074064</c:v>
                </c:pt>
                <c:pt idx="128">
                  <c:v>0.84654835648148152</c:v>
                </c:pt>
                <c:pt idx="129">
                  <c:v>0.84654847222222218</c:v>
                </c:pt>
                <c:pt idx="130">
                  <c:v>0.84654858796296295</c:v>
                </c:pt>
                <c:pt idx="131">
                  <c:v>0.84654870370370372</c:v>
                </c:pt>
                <c:pt idx="132">
                  <c:v>0.84654881944444449</c:v>
                </c:pt>
                <c:pt idx="133">
                  <c:v>0.84654893518518515</c:v>
                </c:pt>
                <c:pt idx="134">
                  <c:v>0.84654905092592603</c:v>
                </c:pt>
                <c:pt idx="135">
                  <c:v>0.84654916666666669</c:v>
                </c:pt>
                <c:pt idx="136">
                  <c:v>0.84654928240740734</c:v>
                </c:pt>
                <c:pt idx="137">
                  <c:v>0.84654939814814811</c:v>
                </c:pt>
                <c:pt idx="138">
                  <c:v>0.84654951388888888</c:v>
                </c:pt>
                <c:pt idx="139">
                  <c:v>0.84654962962962965</c:v>
                </c:pt>
                <c:pt idx="140">
                  <c:v>0.84654974537037031</c:v>
                </c:pt>
                <c:pt idx="141">
                  <c:v>0.84654986111111119</c:v>
                </c:pt>
                <c:pt idx="142">
                  <c:v>0.84654997685185185</c:v>
                </c:pt>
                <c:pt idx="143">
                  <c:v>0.84655009259259251</c:v>
                </c:pt>
                <c:pt idx="144">
                  <c:v>0.84655020833333339</c:v>
                </c:pt>
                <c:pt idx="145">
                  <c:v>0.84655032407407405</c:v>
                </c:pt>
                <c:pt idx="146">
                  <c:v>0.84655043981481481</c:v>
                </c:pt>
                <c:pt idx="147">
                  <c:v>0.84655055555555558</c:v>
                </c:pt>
                <c:pt idx="148">
                  <c:v>0.84655067129629635</c:v>
                </c:pt>
                <c:pt idx="149">
                  <c:v>0.84655078703703701</c:v>
                </c:pt>
                <c:pt idx="150">
                  <c:v>0.84655090277777767</c:v>
                </c:pt>
                <c:pt idx="151">
                  <c:v>0.84655101851851855</c:v>
                </c:pt>
                <c:pt idx="152">
                  <c:v>0.84655113425925921</c:v>
                </c:pt>
                <c:pt idx="153">
                  <c:v>0.84655124999999998</c:v>
                </c:pt>
                <c:pt idx="154">
                  <c:v>0.84655136574074075</c:v>
                </c:pt>
                <c:pt idx="155">
                  <c:v>0.84655148148148152</c:v>
                </c:pt>
                <c:pt idx="156">
                  <c:v>0.84655159722222217</c:v>
                </c:pt>
                <c:pt idx="157">
                  <c:v>0.84655171296296305</c:v>
                </c:pt>
                <c:pt idx="158">
                  <c:v>0.84655182870370371</c:v>
                </c:pt>
                <c:pt idx="159">
                  <c:v>0.84655194444444437</c:v>
                </c:pt>
                <c:pt idx="160">
                  <c:v>0.84655206018518525</c:v>
                </c:pt>
                <c:pt idx="161">
                  <c:v>0.84655217592592591</c:v>
                </c:pt>
                <c:pt idx="162">
                  <c:v>0.84655229166666668</c:v>
                </c:pt>
                <c:pt idx="163">
                  <c:v>0.84655240740740734</c:v>
                </c:pt>
                <c:pt idx="164">
                  <c:v>0.84655252314814822</c:v>
                </c:pt>
                <c:pt idx="165">
                  <c:v>0.84655263888888888</c:v>
                </c:pt>
                <c:pt idx="166">
                  <c:v>0.84655275462962953</c:v>
                </c:pt>
                <c:pt idx="167">
                  <c:v>0.84655287037037041</c:v>
                </c:pt>
                <c:pt idx="168">
                  <c:v>0.84655298611111107</c:v>
                </c:pt>
                <c:pt idx="169">
                  <c:v>0.84655310185185184</c:v>
                </c:pt>
                <c:pt idx="170">
                  <c:v>0.84655321759259261</c:v>
                </c:pt>
                <c:pt idx="171">
                  <c:v>0.84655333333333338</c:v>
                </c:pt>
                <c:pt idx="172">
                  <c:v>0.84655344907407404</c:v>
                </c:pt>
                <c:pt idx="173">
                  <c:v>0.84655356481481492</c:v>
                </c:pt>
                <c:pt idx="174">
                  <c:v>0.84655368055555558</c:v>
                </c:pt>
                <c:pt idx="175">
                  <c:v>0.84655379629629623</c:v>
                </c:pt>
                <c:pt idx="176">
                  <c:v>0.846553912037037</c:v>
                </c:pt>
                <c:pt idx="177">
                  <c:v>0.84655402777777777</c:v>
                </c:pt>
                <c:pt idx="178">
                  <c:v>0.84655414351851854</c:v>
                </c:pt>
                <c:pt idx="179">
                  <c:v>0.8465542592592592</c:v>
                </c:pt>
                <c:pt idx="180">
                  <c:v>0.84655437500000008</c:v>
                </c:pt>
                <c:pt idx="181">
                  <c:v>0.84655449074074074</c:v>
                </c:pt>
                <c:pt idx="182">
                  <c:v>0.8465546064814814</c:v>
                </c:pt>
                <c:pt idx="183">
                  <c:v>0.84655472222222228</c:v>
                </c:pt>
                <c:pt idx="184">
                  <c:v>0.84655483796296294</c:v>
                </c:pt>
                <c:pt idx="185">
                  <c:v>0.84655495370370371</c:v>
                </c:pt>
                <c:pt idx="186">
                  <c:v>0.84655506944444447</c:v>
                </c:pt>
                <c:pt idx="187">
                  <c:v>0.84655518518518524</c:v>
                </c:pt>
                <c:pt idx="188">
                  <c:v>0.8465553009259259</c:v>
                </c:pt>
                <c:pt idx="189">
                  <c:v>0.84655541666666656</c:v>
                </c:pt>
                <c:pt idx="190">
                  <c:v>0.84655553240740744</c:v>
                </c:pt>
                <c:pt idx="191">
                  <c:v>0.8465556481481481</c:v>
                </c:pt>
                <c:pt idx="192">
                  <c:v>0.84655576388888887</c:v>
                </c:pt>
                <c:pt idx="193">
                  <c:v>0.84655587962962964</c:v>
                </c:pt>
                <c:pt idx="194">
                  <c:v>0.84655599537037041</c:v>
                </c:pt>
                <c:pt idx="195">
                  <c:v>0.84655611111111106</c:v>
                </c:pt>
                <c:pt idx="196">
                  <c:v>0.84655622685185195</c:v>
                </c:pt>
                <c:pt idx="197">
                  <c:v>0.8465563425925926</c:v>
                </c:pt>
                <c:pt idx="198">
                  <c:v>0.84655645833333326</c:v>
                </c:pt>
                <c:pt idx="199">
                  <c:v>0.84655657407407414</c:v>
                </c:pt>
                <c:pt idx="200">
                  <c:v>0.8465566898148148</c:v>
                </c:pt>
                <c:pt idx="201">
                  <c:v>0.84655680555555557</c:v>
                </c:pt>
                <c:pt idx="202">
                  <c:v>0.84655692129629623</c:v>
                </c:pt>
                <c:pt idx="203">
                  <c:v>0.84655703703703711</c:v>
                </c:pt>
                <c:pt idx="204">
                  <c:v>0.84655715277777777</c:v>
                </c:pt>
                <c:pt idx="205">
                  <c:v>0.84655726851851842</c:v>
                </c:pt>
                <c:pt idx="206">
                  <c:v>0.8465573842592593</c:v>
                </c:pt>
                <c:pt idx="207">
                  <c:v>0.84655749999999996</c:v>
                </c:pt>
                <c:pt idx="208">
                  <c:v>0.84655761574074073</c:v>
                </c:pt>
                <c:pt idx="209">
                  <c:v>0.8465577314814815</c:v>
                </c:pt>
                <c:pt idx="210">
                  <c:v>0.84655784722222227</c:v>
                </c:pt>
                <c:pt idx="211">
                  <c:v>0.84655796296296293</c:v>
                </c:pt>
                <c:pt idx="212">
                  <c:v>0.84655807870370381</c:v>
                </c:pt>
                <c:pt idx="213">
                  <c:v>0.84655819444444447</c:v>
                </c:pt>
                <c:pt idx="214">
                  <c:v>0.84655831018518513</c:v>
                </c:pt>
                <c:pt idx="215">
                  <c:v>0.84655842592592589</c:v>
                </c:pt>
                <c:pt idx="216">
                  <c:v>0.84655854166666666</c:v>
                </c:pt>
                <c:pt idx="217">
                  <c:v>0.84655865740740743</c:v>
                </c:pt>
                <c:pt idx="218">
                  <c:v>0.84655877314814809</c:v>
                </c:pt>
                <c:pt idx="219">
                  <c:v>0.84655888888888897</c:v>
                </c:pt>
                <c:pt idx="220">
                  <c:v>0.84655900462962963</c:v>
                </c:pt>
                <c:pt idx="221">
                  <c:v>0.84655912037037029</c:v>
                </c:pt>
                <c:pt idx="222">
                  <c:v>0.84655923611111117</c:v>
                </c:pt>
                <c:pt idx="223">
                  <c:v>0.84655935185185183</c:v>
                </c:pt>
                <c:pt idx="224">
                  <c:v>0.8465594675925926</c:v>
                </c:pt>
                <c:pt idx="225">
                  <c:v>0.84655958333333337</c:v>
                </c:pt>
                <c:pt idx="226">
                  <c:v>0.84655969907407413</c:v>
                </c:pt>
                <c:pt idx="227">
                  <c:v>0.84655981481481479</c:v>
                </c:pt>
                <c:pt idx="228">
                  <c:v>0.84655993055555545</c:v>
                </c:pt>
                <c:pt idx="229">
                  <c:v>0.84656004629629633</c:v>
                </c:pt>
                <c:pt idx="230">
                  <c:v>0.84656016203703699</c:v>
                </c:pt>
                <c:pt idx="231">
                  <c:v>0.84656027777777776</c:v>
                </c:pt>
                <c:pt idx="232">
                  <c:v>0.84656039351851853</c:v>
                </c:pt>
                <c:pt idx="233">
                  <c:v>0.8465605092592593</c:v>
                </c:pt>
                <c:pt idx="234">
                  <c:v>0.84656062499999996</c:v>
                </c:pt>
                <c:pt idx="235">
                  <c:v>0.84656074074074084</c:v>
                </c:pt>
                <c:pt idx="236">
                  <c:v>0.84656085648148149</c:v>
                </c:pt>
                <c:pt idx="237">
                  <c:v>0.84656097222222215</c:v>
                </c:pt>
                <c:pt idx="238">
                  <c:v>0.84656108796296303</c:v>
                </c:pt>
                <c:pt idx="239">
                  <c:v>0.84656120370370369</c:v>
                </c:pt>
                <c:pt idx="240">
                  <c:v>0.84656131944444446</c:v>
                </c:pt>
                <c:pt idx="241">
                  <c:v>0.84656143518518512</c:v>
                </c:pt>
                <c:pt idx="242">
                  <c:v>0.846561550925926</c:v>
                </c:pt>
                <c:pt idx="243">
                  <c:v>0.84656166666666666</c:v>
                </c:pt>
                <c:pt idx="244">
                  <c:v>0.84656178240740731</c:v>
                </c:pt>
                <c:pt idx="245">
                  <c:v>0.8465618981481482</c:v>
                </c:pt>
                <c:pt idx="246">
                  <c:v>0.84656201388888885</c:v>
                </c:pt>
                <c:pt idx="247">
                  <c:v>0.84656212962962962</c:v>
                </c:pt>
                <c:pt idx="248">
                  <c:v>0.84656224537037039</c:v>
                </c:pt>
                <c:pt idx="249">
                  <c:v>0.84656236111111116</c:v>
                </c:pt>
                <c:pt idx="250">
                  <c:v>0.84656247685185182</c:v>
                </c:pt>
                <c:pt idx="251">
                  <c:v>0.8465625925925927</c:v>
                </c:pt>
                <c:pt idx="252">
                  <c:v>0.84656270833333336</c:v>
                </c:pt>
                <c:pt idx="253">
                  <c:v>0.84656282407407402</c:v>
                </c:pt>
                <c:pt idx="254">
                  <c:v>0.84656293981481479</c:v>
                </c:pt>
                <c:pt idx="255">
                  <c:v>0.84656305555555555</c:v>
                </c:pt>
                <c:pt idx="256">
                  <c:v>0.84656317129629632</c:v>
                </c:pt>
                <c:pt idx="257">
                  <c:v>0.84656328703703698</c:v>
                </c:pt>
                <c:pt idx="258">
                  <c:v>0.84656340277777786</c:v>
                </c:pt>
                <c:pt idx="259">
                  <c:v>0.84656351851851852</c:v>
                </c:pt>
                <c:pt idx="260">
                  <c:v>0.84656363425925918</c:v>
                </c:pt>
                <c:pt idx="261">
                  <c:v>0.84656375000000006</c:v>
                </c:pt>
                <c:pt idx="262">
                  <c:v>0.84656386574074072</c:v>
                </c:pt>
                <c:pt idx="263">
                  <c:v>0.84656398148148149</c:v>
                </c:pt>
                <c:pt idx="264">
                  <c:v>0.84656409722222226</c:v>
                </c:pt>
                <c:pt idx="265">
                  <c:v>0.84656421296296303</c:v>
                </c:pt>
                <c:pt idx="266">
                  <c:v>0.84656432870370368</c:v>
                </c:pt>
                <c:pt idx="267">
                  <c:v>0.84656444444444434</c:v>
                </c:pt>
                <c:pt idx="268">
                  <c:v>0.84656456018518522</c:v>
                </c:pt>
                <c:pt idx="269">
                  <c:v>0.84656467592592588</c:v>
                </c:pt>
                <c:pt idx="270">
                  <c:v>0.84656479166666665</c:v>
                </c:pt>
                <c:pt idx="271">
                  <c:v>0.84656490740740742</c:v>
                </c:pt>
                <c:pt idx="272">
                  <c:v>0.84656502314814819</c:v>
                </c:pt>
              </c:numCache>
            </c:numRef>
          </c:xVal>
          <c:yVal>
            <c:numRef>
              <c:f>'393a-FD-Relay'!$I$16:$I$288</c:f>
              <c:numCache>
                <c:formatCode>General</c:formatCode>
                <c:ptCount val="273"/>
                <c:pt idx="0">
                  <c:v>-0.24010999999999999</c:v>
                </c:pt>
                <c:pt idx="1">
                  <c:v>-0.14385899999999999</c:v>
                </c:pt>
                <c:pt idx="2">
                  <c:v>-0.15990099999999999</c:v>
                </c:pt>
                <c:pt idx="3">
                  <c:v>-0.15990099999999999</c:v>
                </c:pt>
                <c:pt idx="4">
                  <c:v>-0.24010999999999999</c:v>
                </c:pt>
                <c:pt idx="5">
                  <c:v>-0.17594299999999999</c:v>
                </c:pt>
                <c:pt idx="6">
                  <c:v>-0.15990099999999999</c:v>
                </c:pt>
                <c:pt idx="7">
                  <c:v>-0.17594299999999999</c:v>
                </c:pt>
                <c:pt idx="8">
                  <c:v>-0.15990099999999999</c:v>
                </c:pt>
                <c:pt idx="9">
                  <c:v>-0.14385899999999999</c:v>
                </c:pt>
                <c:pt idx="10">
                  <c:v>-0.14385899999999999</c:v>
                </c:pt>
                <c:pt idx="11">
                  <c:v>-0.19198499999999999</c:v>
                </c:pt>
                <c:pt idx="12">
                  <c:v>-0.12781799999999999</c:v>
                </c:pt>
                <c:pt idx="13">
                  <c:v>-0.12781799999999999</c:v>
                </c:pt>
                <c:pt idx="14">
                  <c:v>-0.12781799999999999</c:v>
                </c:pt>
                <c:pt idx="15">
                  <c:v>-0.19198499999999999</c:v>
                </c:pt>
                <c:pt idx="16">
                  <c:v>-0.15990099999999999</c:v>
                </c:pt>
                <c:pt idx="17">
                  <c:v>-0.12781799999999999</c:v>
                </c:pt>
                <c:pt idx="18">
                  <c:v>-0.19198499999999999</c:v>
                </c:pt>
                <c:pt idx="19">
                  <c:v>-0.111776</c:v>
                </c:pt>
                <c:pt idx="20">
                  <c:v>-0.14385899999999999</c:v>
                </c:pt>
                <c:pt idx="21">
                  <c:v>-0.19198499999999999</c:v>
                </c:pt>
                <c:pt idx="22">
                  <c:v>-0.17594299999999999</c:v>
                </c:pt>
                <c:pt idx="23">
                  <c:v>-9.5734E-2</c:v>
                </c:pt>
                <c:pt idx="24">
                  <c:v>-0.25615199999999999</c:v>
                </c:pt>
                <c:pt idx="25">
                  <c:v>-0.25615199999999999</c:v>
                </c:pt>
                <c:pt idx="26">
                  <c:v>-0.22406799999999999</c:v>
                </c:pt>
                <c:pt idx="27">
                  <c:v>-0.12781799999999999</c:v>
                </c:pt>
                <c:pt idx="28">
                  <c:v>-0.24010999999999999</c:v>
                </c:pt>
                <c:pt idx="29">
                  <c:v>-0.20802599999999999</c:v>
                </c:pt>
                <c:pt idx="30">
                  <c:v>-0.111776</c:v>
                </c:pt>
                <c:pt idx="31">
                  <c:v>-0.22406799999999999</c:v>
                </c:pt>
                <c:pt idx="32">
                  <c:v>-0.15990099999999999</c:v>
                </c:pt>
                <c:pt idx="33">
                  <c:v>-0.12781799999999999</c:v>
                </c:pt>
                <c:pt idx="34">
                  <c:v>-0.17594299999999999</c:v>
                </c:pt>
                <c:pt idx="35">
                  <c:v>-0.15990099999999999</c:v>
                </c:pt>
                <c:pt idx="36">
                  <c:v>-0.15990099999999999</c:v>
                </c:pt>
                <c:pt idx="37">
                  <c:v>-0.14385899999999999</c:v>
                </c:pt>
                <c:pt idx="38">
                  <c:v>-0.22406799999999999</c:v>
                </c:pt>
                <c:pt idx="39">
                  <c:v>-0.15990099999999999</c:v>
                </c:pt>
                <c:pt idx="40">
                  <c:v>-0.17594299999999999</c:v>
                </c:pt>
                <c:pt idx="41">
                  <c:v>-0.12781799999999999</c:v>
                </c:pt>
                <c:pt idx="42">
                  <c:v>-0.15990099999999999</c:v>
                </c:pt>
                <c:pt idx="43">
                  <c:v>-0.19198499999999999</c:v>
                </c:pt>
                <c:pt idx="44">
                  <c:v>-0.111776</c:v>
                </c:pt>
                <c:pt idx="45">
                  <c:v>-0.15990099999999999</c:v>
                </c:pt>
                <c:pt idx="46">
                  <c:v>-0.19198499999999999</c:v>
                </c:pt>
                <c:pt idx="47">
                  <c:v>-0.19198499999999999</c:v>
                </c:pt>
                <c:pt idx="48">
                  <c:v>-9.5734E-2</c:v>
                </c:pt>
                <c:pt idx="49">
                  <c:v>-0.15990099999999999</c:v>
                </c:pt>
                <c:pt idx="50">
                  <c:v>-0.17594299999999999</c:v>
                </c:pt>
                <c:pt idx="51">
                  <c:v>-0.14385899999999999</c:v>
                </c:pt>
                <c:pt idx="52">
                  <c:v>-0.20802599999999999</c:v>
                </c:pt>
                <c:pt idx="53">
                  <c:v>-0.14385899999999999</c:v>
                </c:pt>
                <c:pt idx="54">
                  <c:v>-0.19198499999999999</c:v>
                </c:pt>
                <c:pt idx="55">
                  <c:v>-0.25615199999999999</c:v>
                </c:pt>
                <c:pt idx="56">
                  <c:v>-0.15990099999999999</c:v>
                </c:pt>
                <c:pt idx="57">
                  <c:v>-0.17594299999999999</c:v>
                </c:pt>
                <c:pt idx="58">
                  <c:v>-0.17594299999999999</c:v>
                </c:pt>
                <c:pt idx="59">
                  <c:v>-0.22406799999999999</c:v>
                </c:pt>
                <c:pt idx="60">
                  <c:v>-0.15990099999999999</c:v>
                </c:pt>
                <c:pt idx="61">
                  <c:v>-0.15990099999999999</c:v>
                </c:pt>
                <c:pt idx="62">
                  <c:v>-0.17594299999999999</c:v>
                </c:pt>
                <c:pt idx="63">
                  <c:v>-0.17594299999999999</c:v>
                </c:pt>
                <c:pt idx="64">
                  <c:v>-0.14385899999999999</c:v>
                </c:pt>
                <c:pt idx="65">
                  <c:v>-0.15990099999999999</c:v>
                </c:pt>
                <c:pt idx="66">
                  <c:v>-0.19198499999999999</c:v>
                </c:pt>
                <c:pt idx="67">
                  <c:v>-0.12781799999999999</c:v>
                </c:pt>
                <c:pt idx="68">
                  <c:v>-0.12781799999999999</c:v>
                </c:pt>
                <c:pt idx="69">
                  <c:v>-0.12781799999999999</c:v>
                </c:pt>
                <c:pt idx="70">
                  <c:v>-0.19198499999999999</c:v>
                </c:pt>
                <c:pt idx="71">
                  <c:v>-0.17594299999999999</c:v>
                </c:pt>
                <c:pt idx="72">
                  <c:v>-0.12781799999999999</c:v>
                </c:pt>
                <c:pt idx="73">
                  <c:v>-0.20802599999999999</c:v>
                </c:pt>
                <c:pt idx="74">
                  <c:v>-0.111776</c:v>
                </c:pt>
                <c:pt idx="75">
                  <c:v>-0.12781799999999999</c:v>
                </c:pt>
                <c:pt idx="76">
                  <c:v>-0.20802599999999999</c:v>
                </c:pt>
                <c:pt idx="77">
                  <c:v>-0.14385899999999999</c:v>
                </c:pt>
                <c:pt idx="78">
                  <c:v>-9.5734E-2</c:v>
                </c:pt>
                <c:pt idx="79">
                  <c:v>-0.24010999999999999</c:v>
                </c:pt>
                <c:pt idx="80">
                  <c:v>-0.24010999999999999</c:v>
                </c:pt>
                <c:pt idx="81">
                  <c:v>-0.22406799999999999</c:v>
                </c:pt>
                <c:pt idx="82">
                  <c:v>-0.12781799999999999</c:v>
                </c:pt>
                <c:pt idx="83">
                  <c:v>-0.24010999999999999</c:v>
                </c:pt>
                <c:pt idx="84">
                  <c:v>-0.20802599999999999</c:v>
                </c:pt>
                <c:pt idx="85">
                  <c:v>-0.111776</c:v>
                </c:pt>
                <c:pt idx="86">
                  <c:v>-0.22406799999999999</c:v>
                </c:pt>
                <c:pt idx="87">
                  <c:v>-0.17594299999999999</c:v>
                </c:pt>
                <c:pt idx="88">
                  <c:v>-0.12781799999999999</c:v>
                </c:pt>
                <c:pt idx="89">
                  <c:v>-0.17594299999999999</c:v>
                </c:pt>
                <c:pt idx="90">
                  <c:v>-0.17594299999999999</c:v>
                </c:pt>
                <c:pt idx="91">
                  <c:v>-0.15990099999999999</c:v>
                </c:pt>
                <c:pt idx="92">
                  <c:v>-0.14385899999999999</c:v>
                </c:pt>
                <c:pt idx="93">
                  <c:v>-0.24010999999999999</c:v>
                </c:pt>
                <c:pt idx="94">
                  <c:v>-0.14385899999999999</c:v>
                </c:pt>
                <c:pt idx="95">
                  <c:v>-0.17594299999999999</c:v>
                </c:pt>
                <c:pt idx="96">
                  <c:v>-0.12781799999999999</c:v>
                </c:pt>
                <c:pt idx="97">
                  <c:v>-0.14385899999999999</c:v>
                </c:pt>
                <c:pt idx="98">
                  <c:v>-0.19198499999999999</c:v>
                </c:pt>
                <c:pt idx="99">
                  <c:v>-0.111776</c:v>
                </c:pt>
                <c:pt idx="100">
                  <c:v>-0.14385899999999999</c:v>
                </c:pt>
                <c:pt idx="101">
                  <c:v>-0.12781799999999999</c:v>
                </c:pt>
                <c:pt idx="102">
                  <c:v>-0.12781799999999999</c:v>
                </c:pt>
                <c:pt idx="103">
                  <c:v>3.9467949999999998</c:v>
                </c:pt>
                <c:pt idx="104">
                  <c:v>2.4388670000000001</c:v>
                </c:pt>
                <c:pt idx="105">
                  <c:v>1.8934470000000001</c:v>
                </c:pt>
                <c:pt idx="106">
                  <c:v>1.6207370000000001</c:v>
                </c:pt>
                <c:pt idx="107">
                  <c:v>11.871434000000001</c:v>
                </c:pt>
                <c:pt idx="108">
                  <c:v>8.7112040000000004</c:v>
                </c:pt>
                <c:pt idx="109">
                  <c:v>8.5026600000000006</c:v>
                </c:pt>
                <c:pt idx="110">
                  <c:v>11.470389000000001</c:v>
                </c:pt>
                <c:pt idx="111">
                  <c:v>11.406222</c:v>
                </c:pt>
                <c:pt idx="112">
                  <c:v>11.406222</c:v>
                </c:pt>
                <c:pt idx="113">
                  <c:v>11.326014000000001</c:v>
                </c:pt>
                <c:pt idx="114">
                  <c:v>11.117470000000001</c:v>
                </c:pt>
                <c:pt idx="115">
                  <c:v>11.069345</c:v>
                </c:pt>
                <c:pt idx="116">
                  <c:v>11.005177</c:v>
                </c:pt>
                <c:pt idx="117">
                  <c:v>10.876842999999999</c:v>
                </c:pt>
                <c:pt idx="118">
                  <c:v>10.828718</c:v>
                </c:pt>
                <c:pt idx="119">
                  <c:v>10.748509</c:v>
                </c:pt>
                <c:pt idx="120">
                  <c:v>10.684341999999999</c:v>
                </c:pt>
                <c:pt idx="121">
                  <c:v>10.588092</c:v>
                </c:pt>
                <c:pt idx="122">
                  <c:v>10.523923999999999</c:v>
                </c:pt>
                <c:pt idx="123">
                  <c:v>10.475799</c:v>
                </c:pt>
                <c:pt idx="124">
                  <c:v>10.475799</c:v>
                </c:pt>
                <c:pt idx="125">
                  <c:v>10.363505999999999</c:v>
                </c:pt>
                <c:pt idx="126">
                  <c:v>10.315381</c:v>
                </c:pt>
                <c:pt idx="127">
                  <c:v>10.283298</c:v>
                </c:pt>
                <c:pt idx="128">
                  <c:v>10.138922000000001</c:v>
                </c:pt>
                <c:pt idx="129">
                  <c:v>10.106838</c:v>
                </c:pt>
                <c:pt idx="130">
                  <c:v>10.074755</c:v>
                </c:pt>
                <c:pt idx="131">
                  <c:v>9.9624620000000004</c:v>
                </c:pt>
                <c:pt idx="132">
                  <c:v>9.8982939999999999</c:v>
                </c:pt>
                <c:pt idx="133">
                  <c:v>9.9143369999999997</c:v>
                </c:pt>
                <c:pt idx="134">
                  <c:v>9.9143369999999997</c:v>
                </c:pt>
                <c:pt idx="135">
                  <c:v>9.7378769999999992</c:v>
                </c:pt>
                <c:pt idx="136">
                  <c:v>9.7378769999999992</c:v>
                </c:pt>
                <c:pt idx="137">
                  <c:v>9.6897520000000004</c:v>
                </c:pt>
                <c:pt idx="138">
                  <c:v>9.5293340000000004</c:v>
                </c:pt>
                <c:pt idx="139">
                  <c:v>9.5453759999999992</c:v>
                </c:pt>
                <c:pt idx="140">
                  <c:v>9.4972510000000003</c:v>
                </c:pt>
                <c:pt idx="141">
                  <c:v>9.3368330000000004</c:v>
                </c:pt>
                <c:pt idx="142">
                  <c:v>9.3689169999999997</c:v>
                </c:pt>
                <c:pt idx="143">
                  <c:v>9.3207909999999998</c:v>
                </c:pt>
                <c:pt idx="144">
                  <c:v>9.2084980000000005</c:v>
                </c:pt>
                <c:pt idx="145">
                  <c:v>9.1764139999999994</c:v>
                </c:pt>
                <c:pt idx="146">
                  <c:v>9.1764139999999994</c:v>
                </c:pt>
                <c:pt idx="147">
                  <c:v>9.1282890000000005</c:v>
                </c:pt>
                <c:pt idx="148">
                  <c:v>8.9839129999999994</c:v>
                </c:pt>
                <c:pt idx="149">
                  <c:v>8.9999549999999999</c:v>
                </c:pt>
                <c:pt idx="150">
                  <c:v>8.9678719999999998</c:v>
                </c:pt>
                <c:pt idx="151">
                  <c:v>8.919746</c:v>
                </c:pt>
                <c:pt idx="152">
                  <c:v>8.8395379999999992</c:v>
                </c:pt>
                <c:pt idx="153">
                  <c:v>8.7914119999999993</c:v>
                </c:pt>
                <c:pt idx="154">
                  <c:v>8.7593289999999993</c:v>
                </c:pt>
                <c:pt idx="155">
                  <c:v>8.6470359999999999</c:v>
                </c:pt>
                <c:pt idx="156">
                  <c:v>8.6470359999999999</c:v>
                </c:pt>
                <c:pt idx="157">
                  <c:v>8.6309939999999994</c:v>
                </c:pt>
                <c:pt idx="158">
                  <c:v>8.5989100000000001</c:v>
                </c:pt>
                <c:pt idx="159">
                  <c:v>8.5187019999999993</c:v>
                </c:pt>
                <c:pt idx="160">
                  <c:v>8.4545349999999999</c:v>
                </c:pt>
                <c:pt idx="161">
                  <c:v>8.4705759999999994</c:v>
                </c:pt>
                <c:pt idx="162">
                  <c:v>8.3101590000000005</c:v>
                </c:pt>
                <c:pt idx="163">
                  <c:v>8.3101590000000005</c:v>
                </c:pt>
                <c:pt idx="164">
                  <c:v>8.3101590000000005</c:v>
                </c:pt>
                <c:pt idx="165">
                  <c:v>8.1176580000000005</c:v>
                </c:pt>
                <c:pt idx="166">
                  <c:v>8.133699</c:v>
                </c:pt>
                <c:pt idx="167">
                  <c:v>8.133699</c:v>
                </c:pt>
                <c:pt idx="168">
                  <c:v>8.133699</c:v>
                </c:pt>
                <c:pt idx="169">
                  <c:v>7.9732810000000001</c:v>
                </c:pt>
                <c:pt idx="170">
                  <c:v>7.9893229999999997</c:v>
                </c:pt>
                <c:pt idx="171">
                  <c:v>7.9572390000000004</c:v>
                </c:pt>
                <c:pt idx="172">
                  <c:v>7.8770300000000004</c:v>
                </c:pt>
                <c:pt idx="173">
                  <c:v>7.8289049999999998</c:v>
                </c:pt>
                <c:pt idx="174">
                  <c:v>7.7968219999999997</c:v>
                </c:pt>
                <c:pt idx="175">
                  <c:v>7.7647380000000004</c:v>
                </c:pt>
                <c:pt idx="176">
                  <c:v>7.6845290000000004</c:v>
                </c:pt>
                <c:pt idx="177">
                  <c:v>7.6364039999999997</c:v>
                </c:pt>
                <c:pt idx="178">
                  <c:v>7.6364039999999997</c:v>
                </c:pt>
                <c:pt idx="179">
                  <c:v>7.6364039999999997</c:v>
                </c:pt>
                <c:pt idx="180">
                  <c:v>7.5241119999999997</c:v>
                </c:pt>
                <c:pt idx="181">
                  <c:v>7.4920280000000004</c:v>
                </c:pt>
                <c:pt idx="182">
                  <c:v>7.4920280000000004</c:v>
                </c:pt>
                <c:pt idx="183">
                  <c:v>7.3636939999999997</c:v>
                </c:pt>
                <c:pt idx="184">
                  <c:v>7.3476520000000001</c:v>
                </c:pt>
                <c:pt idx="185">
                  <c:v>7.3476520000000001</c:v>
                </c:pt>
                <c:pt idx="186">
                  <c:v>7.2193170000000002</c:v>
                </c:pt>
                <c:pt idx="187">
                  <c:v>7.2032759999999998</c:v>
                </c:pt>
                <c:pt idx="188">
                  <c:v>7.2032759999999998</c:v>
                </c:pt>
                <c:pt idx="189">
                  <c:v>7.0749420000000001</c:v>
                </c:pt>
                <c:pt idx="190">
                  <c:v>7.0749420000000001</c:v>
                </c:pt>
                <c:pt idx="191">
                  <c:v>7.0749420000000001</c:v>
                </c:pt>
                <c:pt idx="192">
                  <c:v>7.0749420000000001</c:v>
                </c:pt>
                <c:pt idx="193">
                  <c:v>6.8984819999999996</c:v>
                </c:pt>
                <c:pt idx="194">
                  <c:v>6.9305659999999998</c:v>
                </c:pt>
                <c:pt idx="195">
                  <c:v>6.8984819999999996</c:v>
                </c:pt>
                <c:pt idx="196">
                  <c:v>6.7861900000000004</c:v>
                </c:pt>
                <c:pt idx="197">
                  <c:v>6.7861900000000004</c:v>
                </c:pt>
                <c:pt idx="198">
                  <c:v>6.7380639999999996</c:v>
                </c:pt>
                <c:pt idx="199">
                  <c:v>6.6738970000000002</c:v>
                </c:pt>
                <c:pt idx="200">
                  <c:v>6.6418140000000001</c:v>
                </c:pt>
                <c:pt idx="201">
                  <c:v>6.6418140000000001</c:v>
                </c:pt>
                <c:pt idx="202">
                  <c:v>6.6097299999999999</c:v>
                </c:pt>
                <c:pt idx="203">
                  <c:v>6.4974369999999997</c:v>
                </c:pt>
                <c:pt idx="204">
                  <c:v>6.5295209999999999</c:v>
                </c:pt>
                <c:pt idx="205">
                  <c:v>6.4172289999999998</c:v>
                </c:pt>
                <c:pt idx="206">
                  <c:v>6.4493119999999999</c:v>
                </c:pt>
                <c:pt idx="207">
                  <c:v>6.369103</c:v>
                </c:pt>
                <c:pt idx="208">
                  <c:v>6.3370199999999999</c:v>
                </c:pt>
                <c:pt idx="209">
                  <c:v>6.3049359999999997</c:v>
                </c:pt>
                <c:pt idx="210">
                  <c:v>6.2247269999999997</c:v>
                </c:pt>
                <c:pt idx="211">
                  <c:v>6.208685</c:v>
                </c:pt>
                <c:pt idx="212">
                  <c:v>6.208685</c:v>
                </c:pt>
                <c:pt idx="213">
                  <c:v>6.1605600000000003</c:v>
                </c:pt>
                <c:pt idx="214">
                  <c:v>6.0322259999999996</c:v>
                </c:pt>
                <c:pt idx="215">
                  <c:v>5.9520169999999997</c:v>
                </c:pt>
                <c:pt idx="216">
                  <c:v>5.8718079999999997</c:v>
                </c:pt>
                <c:pt idx="217">
                  <c:v>5.663265</c:v>
                </c:pt>
                <c:pt idx="218">
                  <c:v>5.5990979999999997</c:v>
                </c:pt>
                <c:pt idx="219">
                  <c:v>5.5509719999999998</c:v>
                </c:pt>
                <c:pt idx="220">
                  <c:v>5.310346</c:v>
                </c:pt>
                <c:pt idx="221">
                  <c:v>5.2782619999999998</c:v>
                </c:pt>
                <c:pt idx="222">
                  <c:v>5.2782619999999998</c:v>
                </c:pt>
                <c:pt idx="223">
                  <c:v>5.1820120000000003</c:v>
                </c:pt>
                <c:pt idx="224">
                  <c:v>4.9895100000000001</c:v>
                </c:pt>
                <c:pt idx="225">
                  <c:v>4.9413850000000004</c:v>
                </c:pt>
                <c:pt idx="226">
                  <c:v>4.8290930000000003</c:v>
                </c:pt>
                <c:pt idx="227">
                  <c:v>4.6847159999999999</c:v>
                </c:pt>
                <c:pt idx="228">
                  <c:v>4.5403399999999996</c:v>
                </c:pt>
                <c:pt idx="229">
                  <c:v>4.0430450000000002</c:v>
                </c:pt>
                <c:pt idx="230">
                  <c:v>3.3211650000000001</c:v>
                </c:pt>
                <c:pt idx="231">
                  <c:v>2.9682460000000002</c:v>
                </c:pt>
                <c:pt idx="232">
                  <c:v>2.759703</c:v>
                </c:pt>
                <c:pt idx="233">
                  <c:v>2.5992850000000001</c:v>
                </c:pt>
                <c:pt idx="234">
                  <c:v>2.5992850000000001</c:v>
                </c:pt>
                <c:pt idx="235">
                  <c:v>2.3746999999999998</c:v>
                </c:pt>
                <c:pt idx="236">
                  <c:v>2.1982409999999999</c:v>
                </c:pt>
                <c:pt idx="237">
                  <c:v>2.1180319999999999</c:v>
                </c:pt>
                <c:pt idx="238">
                  <c:v>1.92553</c:v>
                </c:pt>
                <c:pt idx="239">
                  <c:v>1.8132379999999999</c:v>
                </c:pt>
                <c:pt idx="240">
                  <c:v>1.765112</c:v>
                </c:pt>
                <c:pt idx="241">
                  <c:v>1.5886530000000001</c:v>
                </c:pt>
                <c:pt idx="242">
                  <c:v>1.5084439999999999</c:v>
                </c:pt>
                <c:pt idx="243">
                  <c:v>1.492402</c:v>
                </c:pt>
                <c:pt idx="244">
                  <c:v>1.3159430000000001</c:v>
                </c:pt>
                <c:pt idx="245">
                  <c:v>1.3159430000000001</c:v>
                </c:pt>
                <c:pt idx="246">
                  <c:v>1.267817</c:v>
                </c:pt>
                <c:pt idx="247">
                  <c:v>1.2357340000000001</c:v>
                </c:pt>
                <c:pt idx="248">
                  <c:v>1.0753159999999999</c:v>
                </c:pt>
                <c:pt idx="249">
                  <c:v>1.0753159999999999</c:v>
                </c:pt>
                <c:pt idx="250">
                  <c:v>1.0432319999999999</c:v>
                </c:pt>
                <c:pt idx="251">
                  <c:v>0.91489799999999999</c:v>
                </c:pt>
                <c:pt idx="252">
                  <c:v>0.91489799999999999</c:v>
                </c:pt>
                <c:pt idx="253">
                  <c:v>0.86677300000000002</c:v>
                </c:pt>
                <c:pt idx="254">
                  <c:v>0.77052200000000004</c:v>
                </c:pt>
                <c:pt idx="255">
                  <c:v>0.78656400000000004</c:v>
                </c:pt>
                <c:pt idx="256">
                  <c:v>0.78656400000000004</c:v>
                </c:pt>
                <c:pt idx="257">
                  <c:v>0.73843899999999996</c:v>
                </c:pt>
                <c:pt idx="258">
                  <c:v>0.65822999999999998</c:v>
                </c:pt>
                <c:pt idx="259">
                  <c:v>0.65822999999999998</c:v>
                </c:pt>
                <c:pt idx="260">
                  <c:v>0.64218799999999998</c:v>
                </c:pt>
                <c:pt idx="261">
                  <c:v>0.62614599999999998</c:v>
                </c:pt>
                <c:pt idx="262">
                  <c:v>0.57802100000000001</c:v>
                </c:pt>
                <c:pt idx="263">
                  <c:v>0.54593700000000001</c:v>
                </c:pt>
                <c:pt idx="264">
                  <c:v>0.529895</c:v>
                </c:pt>
                <c:pt idx="265">
                  <c:v>0.46572799999999998</c:v>
                </c:pt>
                <c:pt idx="266">
                  <c:v>0.46572799999999998</c:v>
                </c:pt>
                <c:pt idx="267">
                  <c:v>0.449687</c:v>
                </c:pt>
                <c:pt idx="268">
                  <c:v>0.48176999999999998</c:v>
                </c:pt>
                <c:pt idx="269">
                  <c:v>0.401561</c:v>
                </c:pt>
                <c:pt idx="270">
                  <c:v>0.401561</c:v>
                </c:pt>
                <c:pt idx="271">
                  <c:v>0.433645</c:v>
                </c:pt>
                <c:pt idx="272">
                  <c:v>0.305311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070080"/>
        <c:axId val="49072000"/>
      </c:scatterChart>
      <c:scatterChart>
        <c:scatterStyle val="lineMarker"/>
        <c:varyColors val="0"/>
        <c:ser>
          <c:idx val="2"/>
          <c:order val="1"/>
          <c:tx>
            <c:strRef>
              <c:f>'393a-FD-Relay'!$F$15</c:f>
              <c:strCache>
                <c:ptCount val="1"/>
                <c:pt idx="0">
                  <c:v>Current</c:v>
                </c:pt>
              </c:strCache>
            </c:strRef>
          </c:tx>
          <c:marker>
            <c:symbol val="none"/>
          </c:marker>
          <c:xVal>
            <c:numRef>
              <c:f>'393a-FD-Relay'!$C$16:$C$288</c:f>
              <c:numCache>
                <c:formatCode>mm:ss.000</c:formatCode>
                <c:ptCount val="273"/>
                <c:pt idx="0">
                  <c:v>0.84653354166666661</c:v>
                </c:pt>
                <c:pt idx="1">
                  <c:v>0.84653365740740749</c:v>
                </c:pt>
                <c:pt idx="2">
                  <c:v>0.84653377314814815</c:v>
                </c:pt>
                <c:pt idx="3">
                  <c:v>0.84653388888888881</c:v>
                </c:pt>
                <c:pt idx="4">
                  <c:v>0.84653400462962969</c:v>
                </c:pt>
                <c:pt idx="5">
                  <c:v>0.84653412037037035</c:v>
                </c:pt>
                <c:pt idx="6">
                  <c:v>0.84653423611111112</c:v>
                </c:pt>
                <c:pt idx="7">
                  <c:v>0.84653435185185189</c:v>
                </c:pt>
                <c:pt idx="8">
                  <c:v>0.84653446759259265</c:v>
                </c:pt>
                <c:pt idx="9">
                  <c:v>0.84653458333333331</c:v>
                </c:pt>
                <c:pt idx="10">
                  <c:v>0.84653469907407397</c:v>
                </c:pt>
                <c:pt idx="11">
                  <c:v>0.84653481481481485</c:v>
                </c:pt>
                <c:pt idx="12">
                  <c:v>0.84653493055555551</c:v>
                </c:pt>
                <c:pt idx="13">
                  <c:v>0.84653504629629628</c:v>
                </c:pt>
                <c:pt idx="14">
                  <c:v>0.84653516203703705</c:v>
                </c:pt>
                <c:pt idx="15">
                  <c:v>0.84653527777777782</c:v>
                </c:pt>
                <c:pt idx="16">
                  <c:v>0.84653539351851848</c:v>
                </c:pt>
                <c:pt idx="17">
                  <c:v>0.84653550925925936</c:v>
                </c:pt>
                <c:pt idx="18">
                  <c:v>0.84653562500000001</c:v>
                </c:pt>
                <c:pt idx="19">
                  <c:v>0.84653574074074067</c:v>
                </c:pt>
                <c:pt idx="20">
                  <c:v>0.84653585648148155</c:v>
                </c:pt>
                <c:pt idx="21">
                  <c:v>0.84653597222222221</c:v>
                </c:pt>
                <c:pt idx="22">
                  <c:v>0.84653608796296298</c:v>
                </c:pt>
                <c:pt idx="23">
                  <c:v>0.84653620370370364</c:v>
                </c:pt>
                <c:pt idx="24">
                  <c:v>0.84653631944444452</c:v>
                </c:pt>
                <c:pt idx="25">
                  <c:v>0.84653643518518518</c:v>
                </c:pt>
                <c:pt idx="26">
                  <c:v>0.84653655092592583</c:v>
                </c:pt>
                <c:pt idx="27">
                  <c:v>0.84653666666666672</c:v>
                </c:pt>
                <c:pt idx="28">
                  <c:v>0.84653678240740737</c:v>
                </c:pt>
                <c:pt idx="29">
                  <c:v>0.84653689814814814</c:v>
                </c:pt>
                <c:pt idx="30">
                  <c:v>0.84653701388888891</c:v>
                </c:pt>
                <c:pt idx="31">
                  <c:v>0.84653712962962968</c:v>
                </c:pt>
                <c:pt idx="32">
                  <c:v>0.84653724537037034</c:v>
                </c:pt>
                <c:pt idx="33">
                  <c:v>0.84653736111111122</c:v>
                </c:pt>
                <c:pt idx="34">
                  <c:v>0.84653747685185188</c:v>
                </c:pt>
                <c:pt idx="35">
                  <c:v>0.84653759259259254</c:v>
                </c:pt>
                <c:pt idx="36">
                  <c:v>0.84653770833333331</c:v>
                </c:pt>
                <c:pt idx="37">
                  <c:v>0.84653782407407407</c:v>
                </c:pt>
                <c:pt idx="38">
                  <c:v>0.84653793981481484</c:v>
                </c:pt>
                <c:pt idx="39">
                  <c:v>0.8465380555555555</c:v>
                </c:pt>
                <c:pt idx="40">
                  <c:v>0.84653817129629638</c:v>
                </c:pt>
                <c:pt idx="41">
                  <c:v>0.84653828703703704</c:v>
                </c:pt>
                <c:pt idx="42">
                  <c:v>0.8465384027777777</c:v>
                </c:pt>
                <c:pt idx="43">
                  <c:v>0.84653851851851858</c:v>
                </c:pt>
                <c:pt idx="44">
                  <c:v>0.84653863425925924</c:v>
                </c:pt>
                <c:pt idx="45">
                  <c:v>0.84653875000000001</c:v>
                </c:pt>
                <c:pt idx="46">
                  <c:v>0.84653886574074078</c:v>
                </c:pt>
                <c:pt idx="47">
                  <c:v>0.84653898148148155</c:v>
                </c:pt>
                <c:pt idx="48">
                  <c:v>0.8465390972222222</c:v>
                </c:pt>
                <c:pt idx="49">
                  <c:v>0.84653921296296286</c:v>
                </c:pt>
                <c:pt idx="50">
                  <c:v>0.84653932870370374</c:v>
                </c:pt>
                <c:pt idx="51">
                  <c:v>0.8465394444444444</c:v>
                </c:pt>
                <c:pt idx="52">
                  <c:v>0.84653956018518517</c:v>
                </c:pt>
                <c:pt idx="53">
                  <c:v>0.84653967592592594</c:v>
                </c:pt>
                <c:pt idx="54">
                  <c:v>0.84653979166666671</c:v>
                </c:pt>
                <c:pt idx="55">
                  <c:v>0.84653990740740737</c:v>
                </c:pt>
                <c:pt idx="56">
                  <c:v>0.84654002314814825</c:v>
                </c:pt>
                <c:pt idx="57">
                  <c:v>0.8465401388888889</c:v>
                </c:pt>
                <c:pt idx="58">
                  <c:v>0.84654025462962956</c:v>
                </c:pt>
                <c:pt idx="59">
                  <c:v>0.84654037037037044</c:v>
                </c:pt>
                <c:pt idx="60">
                  <c:v>0.8465404861111111</c:v>
                </c:pt>
                <c:pt idx="61">
                  <c:v>0.84654060185185187</c:v>
                </c:pt>
                <c:pt idx="62">
                  <c:v>0.84654071759259253</c:v>
                </c:pt>
                <c:pt idx="63">
                  <c:v>0.84654083333333341</c:v>
                </c:pt>
                <c:pt idx="64">
                  <c:v>0.84654094907407407</c:v>
                </c:pt>
                <c:pt idx="65">
                  <c:v>0.84654106481481473</c:v>
                </c:pt>
                <c:pt idx="66">
                  <c:v>0.84654118055555561</c:v>
                </c:pt>
                <c:pt idx="67">
                  <c:v>0.84654129629629626</c:v>
                </c:pt>
                <c:pt idx="68">
                  <c:v>0.84654141203703703</c:v>
                </c:pt>
                <c:pt idx="69">
                  <c:v>0.8465415277777778</c:v>
                </c:pt>
                <c:pt idx="70">
                  <c:v>0.84654164351851857</c:v>
                </c:pt>
                <c:pt idx="71">
                  <c:v>0.84654175925925923</c:v>
                </c:pt>
                <c:pt idx="72">
                  <c:v>0.84654187500000011</c:v>
                </c:pt>
                <c:pt idx="73">
                  <c:v>0.84654199074074077</c:v>
                </c:pt>
                <c:pt idx="74">
                  <c:v>0.84654210648148143</c:v>
                </c:pt>
                <c:pt idx="75">
                  <c:v>0.8465422222222222</c:v>
                </c:pt>
                <c:pt idx="76">
                  <c:v>0.84654233796296297</c:v>
                </c:pt>
                <c:pt idx="77">
                  <c:v>0.84654245370370373</c:v>
                </c:pt>
                <c:pt idx="78">
                  <c:v>0.84654256944444439</c:v>
                </c:pt>
                <c:pt idx="79">
                  <c:v>0.84654268518518527</c:v>
                </c:pt>
                <c:pt idx="80">
                  <c:v>0.84654280092592593</c:v>
                </c:pt>
                <c:pt idx="81">
                  <c:v>0.84654291666666659</c:v>
                </c:pt>
                <c:pt idx="82">
                  <c:v>0.84654303240740747</c:v>
                </c:pt>
                <c:pt idx="83">
                  <c:v>0.84654314814814813</c:v>
                </c:pt>
                <c:pt idx="84">
                  <c:v>0.8465432638888889</c:v>
                </c:pt>
                <c:pt idx="85">
                  <c:v>0.84654337962962956</c:v>
                </c:pt>
                <c:pt idx="86">
                  <c:v>0.84654349537037044</c:v>
                </c:pt>
                <c:pt idx="87">
                  <c:v>0.84654361111111109</c:v>
                </c:pt>
                <c:pt idx="88">
                  <c:v>0.84654372685185175</c:v>
                </c:pt>
                <c:pt idx="89">
                  <c:v>0.84654384259259263</c:v>
                </c:pt>
                <c:pt idx="90">
                  <c:v>0.84654395833333329</c:v>
                </c:pt>
                <c:pt idx="91">
                  <c:v>0.84654407407407406</c:v>
                </c:pt>
                <c:pt idx="92">
                  <c:v>0.84654418981481483</c:v>
                </c:pt>
                <c:pt idx="93">
                  <c:v>0.8465443055555556</c:v>
                </c:pt>
                <c:pt idx="94">
                  <c:v>0.84654442129629626</c:v>
                </c:pt>
                <c:pt idx="95">
                  <c:v>0.84654453703703714</c:v>
                </c:pt>
                <c:pt idx="96">
                  <c:v>0.8465446527777778</c:v>
                </c:pt>
                <c:pt idx="97">
                  <c:v>0.84654476851851845</c:v>
                </c:pt>
                <c:pt idx="98">
                  <c:v>0.84654488425925933</c:v>
                </c:pt>
                <c:pt idx="99">
                  <c:v>0.84654499999999999</c:v>
                </c:pt>
                <c:pt idx="100">
                  <c:v>0.84654511574074076</c:v>
                </c:pt>
                <c:pt idx="101">
                  <c:v>0.84654523148148142</c:v>
                </c:pt>
                <c:pt idx="102">
                  <c:v>0.8465453472222223</c:v>
                </c:pt>
                <c:pt idx="103">
                  <c:v>0.84654546296296296</c:v>
                </c:pt>
                <c:pt idx="104">
                  <c:v>0.84654557870370362</c:v>
                </c:pt>
                <c:pt idx="105">
                  <c:v>0.8465456944444445</c:v>
                </c:pt>
                <c:pt idx="106">
                  <c:v>0.84654581018518515</c:v>
                </c:pt>
                <c:pt idx="107">
                  <c:v>0.84654592592592592</c:v>
                </c:pt>
                <c:pt idx="108">
                  <c:v>0.84654604166666669</c:v>
                </c:pt>
                <c:pt idx="109">
                  <c:v>0.84654615740740746</c:v>
                </c:pt>
                <c:pt idx="110">
                  <c:v>0.84654627314814812</c:v>
                </c:pt>
                <c:pt idx="111">
                  <c:v>0.84654638888888878</c:v>
                </c:pt>
                <c:pt idx="112">
                  <c:v>0.84654650462962966</c:v>
                </c:pt>
                <c:pt idx="113">
                  <c:v>0.84654662037037032</c:v>
                </c:pt>
                <c:pt idx="114">
                  <c:v>0.84654673611111109</c:v>
                </c:pt>
                <c:pt idx="115">
                  <c:v>0.84654685185185186</c:v>
                </c:pt>
                <c:pt idx="116">
                  <c:v>0.84654696759259263</c:v>
                </c:pt>
                <c:pt idx="117">
                  <c:v>0.84654708333333328</c:v>
                </c:pt>
                <c:pt idx="118">
                  <c:v>0.84654719907407416</c:v>
                </c:pt>
                <c:pt idx="119">
                  <c:v>0.84654731481481482</c:v>
                </c:pt>
                <c:pt idx="120">
                  <c:v>0.84654743055555548</c:v>
                </c:pt>
                <c:pt idx="121">
                  <c:v>0.84654754629629636</c:v>
                </c:pt>
                <c:pt idx="122">
                  <c:v>0.84654766203703702</c:v>
                </c:pt>
                <c:pt idx="123">
                  <c:v>0.84654777777777779</c:v>
                </c:pt>
                <c:pt idx="124">
                  <c:v>0.84654789351851845</c:v>
                </c:pt>
                <c:pt idx="125">
                  <c:v>0.84654800925925933</c:v>
                </c:pt>
                <c:pt idx="126">
                  <c:v>0.84654812499999998</c:v>
                </c:pt>
                <c:pt idx="127">
                  <c:v>0.84654824074074064</c:v>
                </c:pt>
                <c:pt idx="128">
                  <c:v>0.84654835648148152</c:v>
                </c:pt>
                <c:pt idx="129">
                  <c:v>0.84654847222222218</c:v>
                </c:pt>
                <c:pt idx="130">
                  <c:v>0.84654858796296295</c:v>
                </c:pt>
                <c:pt idx="131">
                  <c:v>0.84654870370370372</c:v>
                </c:pt>
                <c:pt idx="132">
                  <c:v>0.84654881944444449</c:v>
                </c:pt>
                <c:pt idx="133">
                  <c:v>0.84654893518518515</c:v>
                </c:pt>
                <c:pt idx="134">
                  <c:v>0.84654905092592603</c:v>
                </c:pt>
                <c:pt idx="135">
                  <c:v>0.84654916666666669</c:v>
                </c:pt>
                <c:pt idx="136">
                  <c:v>0.84654928240740734</c:v>
                </c:pt>
                <c:pt idx="137">
                  <c:v>0.84654939814814811</c:v>
                </c:pt>
                <c:pt idx="138">
                  <c:v>0.84654951388888888</c:v>
                </c:pt>
                <c:pt idx="139">
                  <c:v>0.84654962962962965</c:v>
                </c:pt>
                <c:pt idx="140">
                  <c:v>0.84654974537037031</c:v>
                </c:pt>
                <c:pt idx="141">
                  <c:v>0.84654986111111119</c:v>
                </c:pt>
                <c:pt idx="142">
                  <c:v>0.84654997685185185</c:v>
                </c:pt>
                <c:pt idx="143">
                  <c:v>0.84655009259259251</c:v>
                </c:pt>
                <c:pt idx="144">
                  <c:v>0.84655020833333339</c:v>
                </c:pt>
                <c:pt idx="145">
                  <c:v>0.84655032407407405</c:v>
                </c:pt>
                <c:pt idx="146">
                  <c:v>0.84655043981481481</c:v>
                </c:pt>
                <c:pt idx="147">
                  <c:v>0.84655055555555558</c:v>
                </c:pt>
                <c:pt idx="148">
                  <c:v>0.84655067129629635</c:v>
                </c:pt>
                <c:pt idx="149">
                  <c:v>0.84655078703703701</c:v>
                </c:pt>
                <c:pt idx="150">
                  <c:v>0.84655090277777767</c:v>
                </c:pt>
                <c:pt idx="151">
                  <c:v>0.84655101851851855</c:v>
                </c:pt>
                <c:pt idx="152">
                  <c:v>0.84655113425925921</c:v>
                </c:pt>
                <c:pt idx="153">
                  <c:v>0.84655124999999998</c:v>
                </c:pt>
                <c:pt idx="154">
                  <c:v>0.84655136574074075</c:v>
                </c:pt>
                <c:pt idx="155">
                  <c:v>0.84655148148148152</c:v>
                </c:pt>
                <c:pt idx="156">
                  <c:v>0.84655159722222217</c:v>
                </c:pt>
                <c:pt idx="157">
                  <c:v>0.84655171296296305</c:v>
                </c:pt>
                <c:pt idx="158">
                  <c:v>0.84655182870370371</c:v>
                </c:pt>
                <c:pt idx="159">
                  <c:v>0.84655194444444437</c:v>
                </c:pt>
                <c:pt idx="160">
                  <c:v>0.84655206018518525</c:v>
                </c:pt>
                <c:pt idx="161">
                  <c:v>0.84655217592592591</c:v>
                </c:pt>
                <c:pt idx="162">
                  <c:v>0.84655229166666668</c:v>
                </c:pt>
                <c:pt idx="163">
                  <c:v>0.84655240740740734</c:v>
                </c:pt>
                <c:pt idx="164">
                  <c:v>0.84655252314814822</c:v>
                </c:pt>
                <c:pt idx="165">
                  <c:v>0.84655263888888888</c:v>
                </c:pt>
                <c:pt idx="166">
                  <c:v>0.84655275462962953</c:v>
                </c:pt>
                <c:pt idx="167">
                  <c:v>0.84655287037037041</c:v>
                </c:pt>
                <c:pt idx="168">
                  <c:v>0.84655298611111107</c:v>
                </c:pt>
                <c:pt idx="169">
                  <c:v>0.84655310185185184</c:v>
                </c:pt>
                <c:pt idx="170">
                  <c:v>0.84655321759259261</c:v>
                </c:pt>
                <c:pt idx="171">
                  <c:v>0.84655333333333338</c:v>
                </c:pt>
                <c:pt idx="172">
                  <c:v>0.84655344907407404</c:v>
                </c:pt>
                <c:pt idx="173">
                  <c:v>0.84655356481481492</c:v>
                </c:pt>
                <c:pt idx="174">
                  <c:v>0.84655368055555558</c:v>
                </c:pt>
                <c:pt idx="175">
                  <c:v>0.84655379629629623</c:v>
                </c:pt>
                <c:pt idx="176">
                  <c:v>0.846553912037037</c:v>
                </c:pt>
                <c:pt idx="177">
                  <c:v>0.84655402777777777</c:v>
                </c:pt>
                <c:pt idx="178">
                  <c:v>0.84655414351851854</c:v>
                </c:pt>
                <c:pt idx="179">
                  <c:v>0.8465542592592592</c:v>
                </c:pt>
                <c:pt idx="180">
                  <c:v>0.84655437500000008</c:v>
                </c:pt>
                <c:pt idx="181">
                  <c:v>0.84655449074074074</c:v>
                </c:pt>
                <c:pt idx="182">
                  <c:v>0.8465546064814814</c:v>
                </c:pt>
                <c:pt idx="183">
                  <c:v>0.84655472222222228</c:v>
                </c:pt>
                <c:pt idx="184">
                  <c:v>0.84655483796296294</c:v>
                </c:pt>
                <c:pt idx="185">
                  <c:v>0.84655495370370371</c:v>
                </c:pt>
                <c:pt idx="186">
                  <c:v>0.84655506944444447</c:v>
                </c:pt>
                <c:pt idx="187">
                  <c:v>0.84655518518518524</c:v>
                </c:pt>
                <c:pt idx="188">
                  <c:v>0.8465553009259259</c:v>
                </c:pt>
                <c:pt idx="189">
                  <c:v>0.84655541666666656</c:v>
                </c:pt>
                <c:pt idx="190">
                  <c:v>0.84655553240740744</c:v>
                </c:pt>
                <c:pt idx="191">
                  <c:v>0.8465556481481481</c:v>
                </c:pt>
                <c:pt idx="192">
                  <c:v>0.84655576388888887</c:v>
                </c:pt>
                <c:pt idx="193">
                  <c:v>0.84655587962962964</c:v>
                </c:pt>
                <c:pt idx="194">
                  <c:v>0.84655599537037041</c:v>
                </c:pt>
                <c:pt idx="195">
                  <c:v>0.84655611111111106</c:v>
                </c:pt>
                <c:pt idx="196">
                  <c:v>0.84655622685185195</c:v>
                </c:pt>
                <c:pt idx="197">
                  <c:v>0.8465563425925926</c:v>
                </c:pt>
                <c:pt idx="198">
                  <c:v>0.84655645833333326</c:v>
                </c:pt>
                <c:pt idx="199">
                  <c:v>0.84655657407407414</c:v>
                </c:pt>
                <c:pt idx="200">
                  <c:v>0.8465566898148148</c:v>
                </c:pt>
                <c:pt idx="201">
                  <c:v>0.84655680555555557</c:v>
                </c:pt>
                <c:pt idx="202">
                  <c:v>0.84655692129629623</c:v>
                </c:pt>
                <c:pt idx="203">
                  <c:v>0.84655703703703711</c:v>
                </c:pt>
                <c:pt idx="204">
                  <c:v>0.84655715277777777</c:v>
                </c:pt>
                <c:pt idx="205">
                  <c:v>0.84655726851851842</c:v>
                </c:pt>
                <c:pt idx="206">
                  <c:v>0.8465573842592593</c:v>
                </c:pt>
                <c:pt idx="207">
                  <c:v>0.84655749999999996</c:v>
                </c:pt>
                <c:pt idx="208">
                  <c:v>0.84655761574074073</c:v>
                </c:pt>
                <c:pt idx="209">
                  <c:v>0.8465577314814815</c:v>
                </c:pt>
                <c:pt idx="210">
                  <c:v>0.84655784722222227</c:v>
                </c:pt>
                <c:pt idx="211">
                  <c:v>0.84655796296296293</c:v>
                </c:pt>
                <c:pt idx="212">
                  <c:v>0.84655807870370381</c:v>
                </c:pt>
                <c:pt idx="213">
                  <c:v>0.84655819444444447</c:v>
                </c:pt>
                <c:pt idx="214">
                  <c:v>0.84655831018518513</c:v>
                </c:pt>
                <c:pt idx="215">
                  <c:v>0.84655842592592589</c:v>
                </c:pt>
                <c:pt idx="216">
                  <c:v>0.84655854166666666</c:v>
                </c:pt>
                <c:pt idx="217">
                  <c:v>0.84655865740740743</c:v>
                </c:pt>
                <c:pt idx="218">
                  <c:v>0.84655877314814809</c:v>
                </c:pt>
                <c:pt idx="219">
                  <c:v>0.84655888888888897</c:v>
                </c:pt>
                <c:pt idx="220">
                  <c:v>0.84655900462962963</c:v>
                </c:pt>
                <c:pt idx="221">
                  <c:v>0.84655912037037029</c:v>
                </c:pt>
                <c:pt idx="222">
                  <c:v>0.84655923611111117</c:v>
                </c:pt>
                <c:pt idx="223">
                  <c:v>0.84655935185185183</c:v>
                </c:pt>
                <c:pt idx="224">
                  <c:v>0.8465594675925926</c:v>
                </c:pt>
                <c:pt idx="225">
                  <c:v>0.84655958333333337</c:v>
                </c:pt>
                <c:pt idx="226">
                  <c:v>0.84655969907407413</c:v>
                </c:pt>
                <c:pt idx="227">
                  <c:v>0.84655981481481479</c:v>
                </c:pt>
                <c:pt idx="228">
                  <c:v>0.84655993055555545</c:v>
                </c:pt>
                <c:pt idx="229">
                  <c:v>0.84656004629629633</c:v>
                </c:pt>
                <c:pt idx="230">
                  <c:v>0.84656016203703699</c:v>
                </c:pt>
                <c:pt idx="231">
                  <c:v>0.84656027777777776</c:v>
                </c:pt>
                <c:pt idx="232">
                  <c:v>0.84656039351851853</c:v>
                </c:pt>
                <c:pt idx="233">
                  <c:v>0.8465605092592593</c:v>
                </c:pt>
                <c:pt idx="234">
                  <c:v>0.84656062499999996</c:v>
                </c:pt>
                <c:pt idx="235">
                  <c:v>0.84656074074074084</c:v>
                </c:pt>
                <c:pt idx="236">
                  <c:v>0.84656085648148149</c:v>
                </c:pt>
                <c:pt idx="237">
                  <c:v>0.84656097222222215</c:v>
                </c:pt>
                <c:pt idx="238">
                  <c:v>0.84656108796296303</c:v>
                </c:pt>
                <c:pt idx="239">
                  <c:v>0.84656120370370369</c:v>
                </c:pt>
                <c:pt idx="240">
                  <c:v>0.84656131944444446</c:v>
                </c:pt>
                <c:pt idx="241">
                  <c:v>0.84656143518518512</c:v>
                </c:pt>
                <c:pt idx="242">
                  <c:v>0.846561550925926</c:v>
                </c:pt>
                <c:pt idx="243">
                  <c:v>0.84656166666666666</c:v>
                </c:pt>
                <c:pt idx="244">
                  <c:v>0.84656178240740731</c:v>
                </c:pt>
                <c:pt idx="245">
                  <c:v>0.8465618981481482</c:v>
                </c:pt>
                <c:pt idx="246">
                  <c:v>0.84656201388888885</c:v>
                </c:pt>
                <c:pt idx="247">
                  <c:v>0.84656212962962962</c:v>
                </c:pt>
                <c:pt idx="248">
                  <c:v>0.84656224537037039</c:v>
                </c:pt>
                <c:pt idx="249">
                  <c:v>0.84656236111111116</c:v>
                </c:pt>
                <c:pt idx="250">
                  <c:v>0.84656247685185182</c:v>
                </c:pt>
                <c:pt idx="251">
                  <c:v>0.8465625925925927</c:v>
                </c:pt>
                <c:pt idx="252">
                  <c:v>0.84656270833333336</c:v>
                </c:pt>
                <c:pt idx="253">
                  <c:v>0.84656282407407402</c:v>
                </c:pt>
                <c:pt idx="254">
                  <c:v>0.84656293981481479</c:v>
                </c:pt>
                <c:pt idx="255">
                  <c:v>0.84656305555555555</c:v>
                </c:pt>
                <c:pt idx="256">
                  <c:v>0.84656317129629632</c:v>
                </c:pt>
                <c:pt idx="257">
                  <c:v>0.84656328703703698</c:v>
                </c:pt>
                <c:pt idx="258">
                  <c:v>0.84656340277777786</c:v>
                </c:pt>
                <c:pt idx="259">
                  <c:v>0.84656351851851852</c:v>
                </c:pt>
                <c:pt idx="260">
                  <c:v>0.84656363425925918</c:v>
                </c:pt>
                <c:pt idx="261">
                  <c:v>0.84656375000000006</c:v>
                </c:pt>
                <c:pt idx="262">
                  <c:v>0.84656386574074072</c:v>
                </c:pt>
                <c:pt idx="263">
                  <c:v>0.84656398148148149</c:v>
                </c:pt>
                <c:pt idx="264">
                  <c:v>0.84656409722222226</c:v>
                </c:pt>
                <c:pt idx="265">
                  <c:v>0.84656421296296303</c:v>
                </c:pt>
                <c:pt idx="266">
                  <c:v>0.84656432870370368</c:v>
                </c:pt>
                <c:pt idx="267">
                  <c:v>0.84656444444444434</c:v>
                </c:pt>
                <c:pt idx="268">
                  <c:v>0.84656456018518522</c:v>
                </c:pt>
                <c:pt idx="269">
                  <c:v>0.84656467592592588</c:v>
                </c:pt>
                <c:pt idx="270">
                  <c:v>0.84656479166666665</c:v>
                </c:pt>
                <c:pt idx="271">
                  <c:v>0.84656490740740742</c:v>
                </c:pt>
                <c:pt idx="272">
                  <c:v>0.84656502314814819</c:v>
                </c:pt>
              </c:numCache>
            </c:numRef>
          </c:xVal>
          <c:yVal>
            <c:numRef>
              <c:f>'393a-FD-Relay'!$F$16:$F$288</c:f>
              <c:numCache>
                <c:formatCode>General</c:formatCode>
                <c:ptCount val="273"/>
                <c:pt idx="0">
                  <c:v>393.01129200000003</c:v>
                </c:pt>
                <c:pt idx="1">
                  <c:v>393.167755</c:v>
                </c:pt>
                <c:pt idx="2">
                  <c:v>393.167755</c:v>
                </c:pt>
                <c:pt idx="3">
                  <c:v>393.167755</c:v>
                </c:pt>
                <c:pt idx="4">
                  <c:v>393.01129200000003</c:v>
                </c:pt>
                <c:pt idx="5">
                  <c:v>393.01129200000003</c:v>
                </c:pt>
                <c:pt idx="6">
                  <c:v>393.01129200000003</c:v>
                </c:pt>
                <c:pt idx="7">
                  <c:v>393.167755</c:v>
                </c:pt>
                <c:pt idx="8">
                  <c:v>393.01129200000003</c:v>
                </c:pt>
                <c:pt idx="9">
                  <c:v>393.01129200000003</c:v>
                </c:pt>
                <c:pt idx="10">
                  <c:v>393.01129200000003</c:v>
                </c:pt>
                <c:pt idx="11">
                  <c:v>393.01129200000003</c:v>
                </c:pt>
                <c:pt idx="12">
                  <c:v>393.167755</c:v>
                </c:pt>
                <c:pt idx="13">
                  <c:v>393.01129200000003</c:v>
                </c:pt>
                <c:pt idx="14">
                  <c:v>393.01129200000003</c:v>
                </c:pt>
                <c:pt idx="15">
                  <c:v>393.01129200000003</c:v>
                </c:pt>
                <c:pt idx="16">
                  <c:v>393.167755</c:v>
                </c:pt>
                <c:pt idx="17">
                  <c:v>392.698395</c:v>
                </c:pt>
                <c:pt idx="18">
                  <c:v>393.01129200000003</c:v>
                </c:pt>
                <c:pt idx="19">
                  <c:v>393.32418799999999</c:v>
                </c:pt>
                <c:pt idx="20">
                  <c:v>392.85485799999998</c:v>
                </c:pt>
                <c:pt idx="21">
                  <c:v>393.167755</c:v>
                </c:pt>
                <c:pt idx="22">
                  <c:v>393.167755</c:v>
                </c:pt>
                <c:pt idx="23">
                  <c:v>392.85485799999998</c:v>
                </c:pt>
                <c:pt idx="24">
                  <c:v>393.01129200000003</c:v>
                </c:pt>
                <c:pt idx="25">
                  <c:v>393.01129200000003</c:v>
                </c:pt>
                <c:pt idx="26">
                  <c:v>393.01129200000003</c:v>
                </c:pt>
                <c:pt idx="27">
                  <c:v>392.85485799999998</c:v>
                </c:pt>
                <c:pt idx="28">
                  <c:v>393.01129200000003</c:v>
                </c:pt>
                <c:pt idx="29">
                  <c:v>393.167755</c:v>
                </c:pt>
                <c:pt idx="30">
                  <c:v>393.01129200000003</c:v>
                </c:pt>
                <c:pt idx="31">
                  <c:v>393.01129200000003</c:v>
                </c:pt>
                <c:pt idx="32">
                  <c:v>392.85485799999998</c:v>
                </c:pt>
                <c:pt idx="33">
                  <c:v>393.01129200000003</c:v>
                </c:pt>
                <c:pt idx="34">
                  <c:v>393.167755</c:v>
                </c:pt>
                <c:pt idx="35">
                  <c:v>393.167755</c:v>
                </c:pt>
                <c:pt idx="36">
                  <c:v>393.167755</c:v>
                </c:pt>
                <c:pt idx="37">
                  <c:v>393.01129200000003</c:v>
                </c:pt>
                <c:pt idx="38">
                  <c:v>393.01129200000003</c:v>
                </c:pt>
                <c:pt idx="39">
                  <c:v>393.01129200000003</c:v>
                </c:pt>
                <c:pt idx="40">
                  <c:v>393.01129200000003</c:v>
                </c:pt>
                <c:pt idx="41">
                  <c:v>393.167755</c:v>
                </c:pt>
                <c:pt idx="42">
                  <c:v>393.167755</c:v>
                </c:pt>
                <c:pt idx="43">
                  <c:v>393.01129200000003</c:v>
                </c:pt>
                <c:pt idx="44">
                  <c:v>393.32418799999999</c:v>
                </c:pt>
                <c:pt idx="45">
                  <c:v>393.01129200000003</c:v>
                </c:pt>
                <c:pt idx="46">
                  <c:v>393.32418799999999</c:v>
                </c:pt>
                <c:pt idx="47">
                  <c:v>393.32418799999999</c:v>
                </c:pt>
                <c:pt idx="48">
                  <c:v>393.167755</c:v>
                </c:pt>
                <c:pt idx="49">
                  <c:v>392.85485799999998</c:v>
                </c:pt>
                <c:pt idx="50">
                  <c:v>393.01129200000003</c:v>
                </c:pt>
                <c:pt idx="51">
                  <c:v>393.32418799999999</c:v>
                </c:pt>
                <c:pt idx="52">
                  <c:v>393.01129200000003</c:v>
                </c:pt>
                <c:pt idx="53">
                  <c:v>393.01129200000003</c:v>
                </c:pt>
                <c:pt idx="54">
                  <c:v>393.167755</c:v>
                </c:pt>
                <c:pt idx="55">
                  <c:v>392.85485799999998</c:v>
                </c:pt>
                <c:pt idx="56">
                  <c:v>393.01129200000003</c:v>
                </c:pt>
                <c:pt idx="57">
                  <c:v>393.167755</c:v>
                </c:pt>
                <c:pt idx="58">
                  <c:v>393.167755</c:v>
                </c:pt>
                <c:pt idx="59">
                  <c:v>393.167755</c:v>
                </c:pt>
                <c:pt idx="60">
                  <c:v>393.01129200000003</c:v>
                </c:pt>
                <c:pt idx="61">
                  <c:v>393.167755</c:v>
                </c:pt>
                <c:pt idx="62">
                  <c:v>393.01129200000003</c:v>
                </c:pt>
                <c:pt idx="63">
                  <c:v>393.01129200000003</c:v>
                </c:pt>
                <c:pt idx="64">
                  <c:v>393.01129200000003</c:v>
                </c:pt>
                <c:pt idx="65">
                  <c:v>393.01129200000003</c:v>
                </c:pt>
                <c:pt idx="66">
                  <c:v>393.01129200000003</c:v>
                </c:pt>
                <c:pt idx="67">
                  <c:v>393.167755</c:v>
                </c:pt>
                <c:pt idx="68">
                  <c:v>393.167755</c:v>
                </c:pt>
                <c:pt idx="69">
                  <c:v>392.85485799999998</c:v>
                </c:pt>
                <c:pt idx="70">
                  <c:v>393.01129200000003</c:v>
                </c:pt>
                <c:pt idx="71">
                  <c:v>393.01129200000003</c:v>
                </c:pt>
                <c:pt idx="72">
                  <c:v>392.698395</c:v>
                </c:pt>
                <c:pt idx="73">
                  <c:v>393.167755</c:v>
                </c:pt>
                <c:pt idx="74">
                  <c:v>392.85485799999998</c:v>
                </c:pt>
                <c:pt idx="75">
                  <c:v>392.85485799999998</c:v>
                </c:pt>
                <c:pt idx="76">
                  <c:v>393.167755</c:v>
                </c:pt>
                <c:pt idx="77">
                  <c:v>392.85485799999998</c:v>
                </c:pt>
                <c:pt idx="78">
                  <c:v>392.85485799999998</c:v>
                </c:pt>
                <c:pt idx="79">
                  <c:v>393.167755</c:v>
                </c:pt>
                <c:pt idx="80">
                  <c:v>393.167755</c:v>
                </c:pt>
                <c:pt idx="81">
                  <c:v>393.167755</c:v>
                </c:pt>
                <c:pt idx="82">
                  <c:v>392.85485799999998</c:v>
                </c:pt>
                <c:pt idx="83">
                  <c:v>393.01129200000003</c:v>
                </c:pt>
                <c:pt idx="84">
                  <c:v>393.167755</c:v>
                </c:pt>
                <c:pt idx="85">
                  <c:v>393.01129200000003</c:v>
                </c:pt>
                <c:pt idx="86">
                  <c:v>393.167755</c:v>
                </c:pt>
                <c:pt idx="87">
                  <c:v>392.85485799999998</c:v>
                </c:pt>
                <c:pt idx="88">
                  <c:v>393.01129200000003</c:v>
                </c:pt>
                <c:pt idx="89">
                  <c:v>393.167755</c:v>
                </c:pt>
                <c:pt idx="90">
                  <c:v>393.167755</c:v>
                </c:pt>
                <c:pt idx="91">
                  <c:v>393.01129200000003</c:v>
                </c:pt>
                <c:pt idx="92">
                  <c:v>393.01129200000003</c:v>
                </c:pt>
                <c:pt idx="93">
                  <c:v>393.167755</c:v>
                </c:pt>
                <c:pt idx="94">
                  <c:v>393.01129200000003</c:v>
                </c:pt>
                <c:pt idx="95">
                  <c:v>393.167755</c:v>
                </c:pt>
                <c:pt idx="96">
                  <c:v>393.01129200000003</c:v>
                </c:pt>
                <c:pt idx="97">
                  <c:v>393.01129200000003</c:v>
                </c:pt>
                <c:pt idx="98">
                  <c:v>393.01129200000003</c:v>
                </c:pt>
                <c:pt idx="99">
                  <c:v>393.167755</c:v>
                </c:pt>
                <c:pt idx="100">
                  <c:v>393.01129200000003</c:v>
                </c:pt>
                <c:pt idx="101">
                  <c:v>393.01129200000003</c:v>
                </c:pt>
                <c:pt idx="102">
                  <c:v>393.01129200000003</c:v>
                </c:pt>
                <c:pt idx="103">
                  <c:v>393.167755</c:v>
                </c:pt>
                <c:pt idx="104">
                  <c:v>393.167755</c:v>
                </c:pt>
                <c:pt idx="105">
                  <c:v>393.167755</c:v>
                </c:pt>
                <c:pt idx="106">
                  <c:v>393.01129200000003</c:v>
                </c:pt>
                <c:pt idx="107">
                  <c:v>358.59320100000002</c:v>
                </c:pt>
                <c:pt idx="108">
                  <c:v>356.090057</c:v>
                </c:pt>
                <c:pt idx="109">
                  <c:v>349.83221400000002</c:v>
                </c:pt>
                <c:pt idx="110">
                  <c:v>334.96984900000001</c:v>
                </c:pt>
                <c:pt idx="111">
                  <c:v>325.89599600000003</c:v>
                </c:pt>
                <c:pt idx="112">
                  <c:v>325.89599600000003</c:v>
                </c:pt>
                <c:pt idx="113">
                  <c:v>318.54302999999999</c:v>
                </c:pt>
                <c:pt idx="114">
                  <c:v>311.81585699999999</c:v>
                </c:pt>
                <c:pt idx="115">
                  <c:v>305.55801400000001</c:v>
                </c:pt>
                <c:pt idx="116">
                  <c:v>299.92596400000002</c:v>
                </c:pt>
                <c:pt idx="117">
                  <c:v>294.450378</c:v>
                </c:pt>
                <c:pt idx="118">
                  <c:v>289.28765900000002</c:v>
                </c:pt>
                <c:pt idx="119">
                  <c:v>284.28137199999998</c:v>
                </c:pt>
                <c:pt idx="120">
                  <c:v>279.58801299999999</c:v>
                </c:pt>
                <c:pt idx="121">
                  <c:v>275.051086</c:v>
                </c:pt>
                <c:pt idx="122">
                  <c:v>270.20126299999998</c:v>
                </c:pt>
                <c:pt idx="123">
                  <c:v>265.82076999999998</c:v>
                </c:pt>
                <c:pt idx="124">
                  <c:v>265.82076999999998</c:v>
                </c:pt>
                <c:pt idx="125">
                  <c:v>261.59670999999997</c:v>
                </c:pt>
                <c:pt idx="126">
                  <c:v>257.372681</c:v>
                </c:pt>
                <c:pt idx="127">
                  <c:v>252.99220299999999</c:v>
                </c:pt>
                <c:pt idx="128">
                  <c:v>249.08105499999999</c:v>
                </c:pt>
                <c:pt idx="129">
                  <c:v>244.85701</c:v>
                </c:pt>
                <c:pt idx="130">
                  <c:v>240.789413</c:v>
                </c:pt>
                <c:pt idx="131">
                  <c:v>237.03471400000001</c:v>
                </c:pt>
                <c:pt idx="132">
                  <c:v>232.967117</c:v>
                </c:pt>
                <c:pt idx="133">
                  <c:v>229.055969</c:v>
                </c:pt>
                <c:pt idx="134">
                  <c:v>229.055969</c:v>
                </c:pt>
                <c:pt idx="135">
                  <c:v>225.457718</c:v>
                </c:pt>
                <c:pt idx="136">
                  <c:v>221.54657</c:v>
                </c:pt>
                <c:pt idx="137">
                  <c:v>217.79186999999999</c:v>
                </c:pt>
                <c:pt idx="138">
                  <c:v>214.03717</c:v>
                </c:pt>
                <c:pt idx="139">
                  <c:v>210.282455</c:v>
                </c:pt>
                <c:pt idx="140">
                  <c:v>206.68420399999999</c:v>
                </c:pt>
                <c:pt idx="141">
                  <c:v>202.92950400000001</c:v>
                </c:pt>
                <c:pt idx="142">
                  <c:v>199.48770099999999</c:v>
                </c:pt>
                <c:pt idx="143">
                  <c:v>196.045883</c:v>
                </c:pt>
                <c:pt idx="144">
                  <c:v>192.29118299999999</c:v>
                </c:pt>
                <c:pt idx="145">
                  <c:v>188.84936500000001</c:v>
                </c:pt>
                <c:pt idx="146">
                  <c:v>188.84936500000001</c:v>
                </c:pt>
                <c:pt idx="147">
                  <c:v>185.40756200000001</c:v>
                </c:pt>
                <c:pt idx="148">
                  <c:v>181.652863</c:v>
                </c:pt>
                <c:pt idx="149">
                  <c:v>178.52394100000001</c:v>
                </c:pt>
                <c:pt idx="150">
                  <c:v>175.08213799999999</c:v>
                </c:pt>
                <c:pt idx="151">
                  <c:v>171.64032</c:v>
                </c:pt>
                <c:pt idx="152">
                  <c:v>168.19851700000001</c:v>
                </c:pt>
                <c:pt idx="153">
                  <c:v>164.756699</c:v>
                </c:pt>
                <c:pt idx="154">
                  <c:v>161.62777700000001</c:v>
                </c:pt>
                <c:pt idx="155">
                  <c:v>158.029526</c:v>
                </c:pt>
                <c:pt idx="156">
                  <c:v>158.029526</c:v>
                </c:pt>
                <c:pt idx="157">
                  <c:v>155.057053</c:v>
                </c:pt>
                <c:pt idx="158">
                  <c:v>151.92813100000001</c:v>
                </c:pt>
                <c:pt idx="159">
                  <c:v>148.32988</c:v>
                </c:pt>
                <c:pt idx="160">
                  <c:v>145.04451</c:v>
                </c:pt>
                <c:pt idx="161">
                  <c:v>142.22848500000001</c:v>
                </c:pt>
                <c:pt idx="162">
                  <c:v>138.78668200000001</c:v>
                </c:pt>
                <c:pt idx="163">
                  <c:v>135.50131200000001</c:v>
                </c:pt>
                <c:pt idx="164">
                  <c:v>132.528839</c:v>
                </c:pt>
                <c:pt idx="165">
                  <c:v>129.39991800000001</c:v>
                </c:pt>
                <c:pt idx="166">
                  <c:v>126.271004</c:v>
                </c:pt>
                <c:pt idx="167">
                  <c:v>123.142082</c:v>
                </c:pt>
                <c:pt idx="168">
                  <c:v>123.142082</c:v>
                </c:pt>
                <c:pt idx="169">
                  <c:v>120.16960899999999</c:v>
                </c:pt>
                <c:pt idx="170">
                  <c:v>117.19714399999999</c:v>
                </c:pt>
                <c:pt idx="171">
                  <c:v>114.22467</c:v>
                </c:pt>
                <c:pt idx="172">
                  <c:v>111.095749</c:v>
                </c:pt>
                <c:pt idx="173">
                  <c:v>108.123276</c:v>
                </c:pt>
                <c:pt idx="174">
                  <c:v>105.150803</c:v>
                </c:pt>
                <c:pt idx="175">
                  <c:v>102.334778</c:v>
                </c:pt>
                <c:pt idx="176">
                  <c:v>99.362305000000006</c:v>
                </c:pt>
                <c:pt idx="177">
                  <c:v>96.389831999999998</c:v>
                </c:pt>
                <c:pt idx="178">
                  <c:v>96.389831999999998</c:v>
                </c:pt>
                <c:pt idx="179">
                  <c:v>93.730255</c:v>
                </c:pt>
                <c:pt idx="180">
                  <c:v>90.757782000000006</c:v>
                </c:pt>
                <c:pt idx="181">
                  <c:v>87.941749999999999</c:v>
                </c:pt>
                <c:pt idx="182">
                  <c:v>85.282173</c:v>
                </c:pt>
                <c:pt idx="183">
                  <c:v>82.309700000000007</c:v>
                </c:pt>
                <c:pt idx="184">
                  <c:v>79.650115999999997</c:v>
                </c:pt>
                <c:pt idx="185">
                  <c:v>76.677643000000003</c:v>
                </c:pt>
                <c:pt idx="186">
                  <c:v>74.330956</c:v>
                </c:pt>
                <c:pt idx="187">
                  <c:v>71.514931000000004</c:v>
                </c:pt>
                <c:pt idx="188">
                  <c:v>68.855346999999995</c:v>
                </c:pt>
                <c:pt idx="189">
                  <c:v>66.039321999999999</c:v>
                </c:pt>
                <c:pt idx="190">
                  <c:v>66.039321999999999</c:v>
                </c:pt>
                <c:pt idx="191">
                  <c:v>63.536186000000001</c:v>
                </c:pt>
                <c:pt idx="192">
                  <c:v>60.876609999999999</c:v>
                </c:pt>
                <c:pt idx="193">
                  <c:v>58.373474000000002</c:v>
                </c:pt>
                <c:pt idx="194">
                  <c:v>55.713894000000003</c:v>
                </c:pt>
                <c:pt idx="195">
                  <c:v>53.210757999999998</c:v>
                </c:pt>
                <c:pt idx="196">
                  <c:v>50.707622999999998</c:v>
                </c:pt>
                <c:pt idx="197">
                  <c:v>47.891598000000002</c:v>
                </c:pt>
                <c:pt idx="198">
                  <c:v>45.701355</c:v>
                </c:pt>
                <c:pt idx="199">
                  <c:v>43.041775000000001</c:v>
                </c:pt>
                <c:pt idx="200">
                  <c:v>40.695084000000001</c:v>
                </c:pt>
                <c:pt idx="201">
                  <c:v>40.695084000000001</c:v>
                </c:pt>
                <c:pt idx="202">
                  <c:v>38.348396000000001</c:v>
                </c:pt>
                <c:pt idx="203">
                  <c:v>35.688816000000003</c:v>
                </c:pt>
                <c:pt idx="204">
                  <c:v>33.185679999999998</c:v>
                </c:pt>
                <c:pt idx="205">
                  <c:v>30.838992999999999</c:v>
                </c:pt>
                <c:pt idx="206">
                  <c:v>28.648748000000001</c:v>
                </c:pt>
                <c:pt idx="207">
                  <c:v>26.302059</c:v>
                </c:pt>
                <c:pt idx="208">
                  <c:v>23.798925000000001</c:v>
                </c:pt>
                <c:pt idx="209">
                  <c:v>21.765129000000002</c:v>
                </c:pt>
                <c:pt idx="210">
                  <c:v>19.41844</c:v>
                </c:pt>
                <c:pt idx="211">
                  <c:v>17.228197000000002</c:v>
                </c:pt>
                <c:pt idx="212">
                  <c:v>17.228197000000002</c:v>
                </c:pt>
                <c:pt idx="213">
                  <c:v>15.037953999999999</c:v>
                </c:pt>
                <c:pt idx="214">
                  <c:v>12.847711</c:v>
                </c:pt>
                <c:pt idx="215">
                  <c:v>11.126806</c:v>
                </c:pt>
                <c:pt idx="216">
                  <c:v>8.9365629999999996</c:v>
                </c:pt>
                <c:pt idx="217">
                  <c:v>6.9027659999999997</c:v>
                </c:pt>
                <c:pt idx="218">
                  <c:v>5.4947530000000002</c:v>
                </c:pt>
                <c:pt idx="219">
                  <c:v>3.6174019999999998</c:v>
                </c:pt>
                <c:pt idx="220">
                  <c:v>2.2093880000000001</c:v>
                </c:pt>
                <c:pt idx="221">
                  <c:v>0.488483</c:v>
                </c:pt>
                <c:pt idx="222">
                  <c:v>0.488483</c:v>
                </c:pt>
                <c:pt idx="223">
                  <c:v>-1.075976</c:v>
                </c:pt>
                <c:pt idx="224">
                  <c:v>-2.4839889999999998</c:v>
                </c:pt>
                <c:pt idx="225">
                  <c:v>-3.8920029999999999</c:v>
                </c:pt>
                <c:pt idx="226">
                  <c:v>-5.1435700000000004</c:v>
                </c:pt>
                <c:pt idx="227">
                  <c:v>-6.3951370000000001</c:v>
                </c:pt>
                <c:pt idx="228">
                  <c:v>-7.490259</c:v>
                </c:pt>
                <c:pt idx="229">
                  <c:v>-8.2724879999999992</c:v>
                </c:pt>
                <c:pt idx="230">
                  <c:v>-6.3951370000000001</c:v>
                </c:pt>
                <c:pt idx="231">
                  <c:v>-5.1435700000000004</c:v>
                </c:pt>
                <c:pt idx="232">
                  <c:v>-4.6742319999999999</c:v>
                </c:pt>
                <c:pt idx="233">
                  <c:v>-4.0484489999999997</c:v>
                </c:pt>
                <c:pt idx="234">
                  <c:v>-4.0484489999999997</c:v>
                </c:pt>
                <c:pt idx="235">
                  <c:v>-3.735557</c:v>
                </c:pt>
                <c:pt idx="236">
                  <c:v>-3.5791110000000002</c:v>
                </c:pt>
                <c:pt idx="237">
                  <c:v>-3.1097730000000001</c:v>
                </c:pt>
                <c:pt idx="238">
                  <c:v>-2.6404350000000001</c:v>
                </c:pt>
                <c:pt idx="239">
                  <c:v>-2.3275429999999999</c:v>
                </c:pt>
                <c:pt idx="240">
                  <c:v>-2.0146519999999999</c:v>
                </c:pt>
                <c:pt idx="241">
                  <c:v>-1.5453140000000001</c:v>
                </c:pt>
                <c:pt idx="242">
                  <c:v>-1.2324219999999999</c:v>
                </c:pt>
                <c:pt idx="243">
                  <c:v>-1.2324219999999999</c:v>
                </c:pt>
                <c:pt idx="244">
                  <c:v>-0.91952999999999996</c:v>
                </c:pt>
                <c:pt idx="245">
                  <c:v>-0.91952999999999996</c:v>
                </c:pt>
                <c:pt idx="246">
                  <c:v>-0.91952999999999996</c:v>
                </c:pt>
                <c:pt idx="247">
                  <c:v>-0.60663800000000001</c:v>
                </c:pt>
                <c:pt idx="248">
                  <c:v>-0.45019199999999998</c:v>
                </c:pt>
                <c:pt idx="249">
                  <c:v>-0.29374600000000001</c:v>
                </c:pt>
                <c:pt idx="250">
                  <c:v>-0.29374600000000001</c:v>
                </c:pt>
                <c:pt idx="251">
                  <c:v>-0.13730000000000001</c:v>
                </c:pt>
                <c:pt idx="252">
                  <c:v>0.175591</c:v>
                </c:pt>
                <c:pt idx="253">
                  <c:v>0.175591</c:v>
                </c:pt>
                <c:pt idx="254">
                  <c:v>0.175591</c:v>
                </c:pt>
                <c:pt idx="255">
                  <c:v>0.64492899999999997</c:v>
                </c:pt>
                <c:pt idx="256">
                  <c:v>0.64492899999999997</c:v>
                </c:pt>
                <c:pt idx="257">
                  <c:v>0.64492899999999997</c:v>
                </c:pt>
                <c:pt idx="258">
                  <c:v>0.488483</c:v>
                </c:pt>
                <c:pt idx="259">
                  <c:v>0.64492899999999997</c:v>
                </c:pt>
                <c:pt idx="260">
                  <c:v>0.80137499999999995</c:v>
                </c:pt>
                <c:pt idx="261">
                  <c:v>0.80137499999999995</c:v>
                </c:pt>
                <c:pt idx="262">
                  <c:v>0.64492899999999997</c:v>
                </c:pt>
                <c:pt idx="263">
                  <c:v>0.80137499999999995</c:v>
                </c:pt>
                <c:pt idx="264">
                  <c:v>1.1142669999999999</c:v>
                </c:pt>
                <c:pt idx="265">
                  <c:v>0.95782100000000003</c:v>
                </c:pt>
                <c:pt idx="266">
                  <c:v>0.95782100000000003</c:v>
                </c:pt>
                <c:pt idx="267">
                  <c:v>1.1142669999999999</c:v>
                </c:pt>
                <c:pt idx="268">
                  <c:v>1.1142669999999999</c:v>
                </c:pt>
                <c:pt idx="269">
                  <c:v>1.1142669999999999</c:v>
                </c:pt>
                <c:pt idx="270">
                  <c:v>1.270713</c:v>
                </c:pt>
                <c:pt idx="271">
                  <c:v>1.4271590000000001</c:v>
                </c:pt>
                <c:pt idx="272">
                  <c:v>1.270713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079808"/>
        <c:axId val="49078272"/>
      </c:scatterChart>
      <c:valAx>
        <c:axId val="49070080"/>
        <c:scaling>
          <c:orientation val="minMax"/>
        </c:scaling>
        <c:delete val="0"/>
        <c:axPos val="b"/>
        <c:title>
          <c:layout/>
          <c:overlay val="0"/>
        </c:title>
        <c:numFmt formatCode="mm:ss.000" sourceLinked="1"/>
        <c:majorTickMark val="none"/>
        <c:minorTickMark val="none"/>
        <c:tickLblPos val="nextTo"/>
        <c:crossAx val="49072000"/>
        <c:crosses val="autoZero"/>
        <c:crossBetween val="midCat"/>
      </c:valAx>
      <c:valAx>
        <c:axId val="49072000"/>
        <c:scaling>
          <c:orientation val="minMax"/>
        </c:scaling>
        <c:delete val="0"/>
        <c:axPos val="l"/>
        <c:majorGridlines/>
        <c:title>
          <c:layout/>
          <c:overlay val="0"/>
        </c:title>
        <c:numFmt formatCode="General" sourceLinked="1"/>
        <c:majorTickMark val="none"/>
        <c:minorTickMark val="none"/>
        <c:tickLblPos val="nextTo"/>
        <c:crossAx val="49070080"/>
        <c:crosses val="autoZero"/>
        <c:crossBetween val="midCat"/>
      </c:valAx>
      <c:valAx>
        <c:axId val="4907827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49079808"/>
        <c:crosses val="max"/>
        <c:crossBetween val="midCat"/>
      </c:valAx>
      <c:valAx>
        <c:axId val="49079808"/>
        <c:scaling>
          <c:orientation val="minMax"/>
        </c:scaling>
        <c:delete val="1"/>
        <c:axPos val="b"/>
        <c:numFmt formatCode="mm:ss.000" sourceLinked="1"/>
        <c:majorTickMark val="out"/>
        <c:minorTickMark val="none"/>
        <c:tickLblPos val="nextTo"/>
        <c:crossAx val="4907827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FD-PLC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429136293263199E-2"/>
          <c:y val="8.5818091013220507E-2"/>
          <c:w val="0.77627903483939009"/>
          <c:h val="0.85734589929236282"/>
        </c:manualLayout>
      </c:layout>
      <c:scatterChart>
        <c:scatterStyle val="lineMarker"/>
        <c:varyColors val="0"/>
        <c:ser>
          <c:idx val="0"/>
          <c:order val="0"/>
          <c:tx>
            <c:strRef>
              <c:f>'393a-FD-PLC'!$D$15</c:f>
              <c:strCache>
                <c:ptCount val="1"/>
                <c:pt idx="0">
                  <c:v>Relay Interlock</c:v>
                </c:pt>
              </c:strCache>
            </c:strRef>
          </c:tx>
          <c:marker>
            <c:symbol val="none"/>
          </c:marker>
          <c:xVal>
            <c:numRef>
              <c:f>'393a-FD-PLC'!$C$16:$C$236</c:f>
              <c:numCache>
                <c:formatCode>mm:ss.000</c:formatCode>
                <c:ptCount val="221"/>
                <c:pt idx="0">
                  <c:v>0.84932608796296305</c:v>
                </c:pt>
                <c:pt idx="1">
                  <c:v>0.84932620370370371</c:v>
                </c:pt>
                <c:pt idx="2">
                  <c:v>0.84932631944444437</c:v>
                </c:pt>
                <c:pt idx="3">
                  <c:v>0.84932643518518525</c:v>
                </c:pt>
                <c:pt idx="4">
                  <c:v>0.8493265509259259</c:v>
                </c:pt>
                <c:pt idx="5">
                  <c:v>0.84932666666666667</c:v>
                </c:pt>
                <c:pt idx="6">
                  <c:v>0.84932678240740744</c:v>
                </c:pt>
                <c:pt idx="7">
                  <c:v>0.84932689814814821</c:v>
                </c:pt>
                <c:pt idx="8">
                  <c:v>0.84932701388888887</c:v>
                </c:pt>
                <c:pt idx="9">
                  <c:v>0.84932712962962953</c:v>
                </c:pt>
                <c:pt idx="10">
                  <c:v>0.84932724537037041</c:v>
                </c:pt>
                <c:pt idx="11">
                  <c:v>0.84932736111111107</c:v>
                </c:pt>
                <c:pt idx="12">
                  <c:v>0.84932747685185184</c:v>
                </c:pt>
                <c:pt idx="13">
                  <c:v>0.84932759259259261</c:v>
                </c:pt>
                <c:pt idx="14">
                  <c:v>0.84932770833333338</c:v>
                </c:pt>
                <c:pt idx="15">
                  <c:v>0.84932782407407403</c:v>
                </c:pt>
                <c:pt idx="16">
                  <c:v>0.84932793981481491</c:v>
                </c:pt>
                <c:pt idx="17">
                  <c:v>0.84932805555555557</c:v>
                </c:pt>
                <c:pt idx="18">
                  <c:v>0.84932817129629623</c:v>
                </c:pt>
                <c:pt idx="19">
                  <c:v>0.849328287037037</c:v>
                </c:pt>
                <c:pt idx="20">
                  <c:v>0.84932840277777777</c:v>
                </c:pt>
                <c:pt idx="21">
                  <c:v>0.84932851851851854</c:v>
                </c:pt>
                <c:pt idx="22">
                  <c:v>0.8493286342592592</c:v>
                </c:pt>
                <c:pt idx="23">
                  <c:v>0.84932875000000008</c:v>
                </c:pt>
                <c:pt idx="24">
                  <c:v>0.84932886574074073</c:v>
                </c:pt>
                <c:pt idx="25">
                  <c:v>0.84932898148148139</c:v>
                </c:pt>
                <c:pt idx="26">
                  <c:v>0.84932909722222227</c:v>
                </c:pt>
                <c:pt idx="27">
                  <c:v>0.84932921296296293</c:v>
                </c:pt>
                <c:pt idx="28">
                  <c:v>0.8493293287037037</c:v>
                </c:pt>
                <c:pt idx="29">
                  <c:v>0.84932944444444447</c:v>
                </c:pt>
                <c:pt idx="30">
                  <c:v>0.84932956018518524</c:v>
                </c:pt>
                <c:pt idx="31">
                  <c:v>0.8493296759259259</c:v>
                </c:pt>
                <c:pt idx="32">
                  <c:v>0.84932979166666678</c:v>
                </c:pt>
                <c:pt idx="33">
                  <c:v>0.84932990740740744</c:v>
                </c:pt>
                <c:pt idx="34">
                  <c:v>0.84933002314814809</c:v>
                </c:pt>
                <c:pt idx="35">
                  <c:v>0.84933013888888886</c:v>
                </c:pt>
                <c:pt idx="36">
                  <c:v>0.84933025462962963</c:v>
                </c:pt>
                <c:pt idx="37">
                  <c:v>0.8493303703703704</c:v>
                </c:pt>
                <c:pt idx="38">
                  <c:v>0.84933048611111106</c:v>
                </c:pt>
                <c:pt idx="39">
                  <c:v>0.84933060185185194</c:v>
                </c:pt>
                <c:pt idx="40">
                  <c:v>0.8493307175925926</c:v>
                </c:pt>
                <c:pt idx="41">
                  <c:v>0.84933083333333326</c:v>
                </c:pt>
                <c:pt idx="42">
                  <c:v>0.84933094907407414</c:v>
                </c:pt>
                <c:pt idx="43">
                  <c:v>0.8493310648148148</c:v>
                </c:pt>
                <c:pt idx="44">
                  <c:v>0.84933118055555556</c:v>
                </c:pt>
                <c:pt idx="45">
                  <c:v>0.84933129629629622</c:v>
                </c:pt>
                <c:pt idx="46">
                  <c:v>0.8493314120370371</c:v>
                </c:pt>
                <c:pt idx="47">
                  <c:v>0.84933152777777776</c:v>
                </c:pt>
                <c:pt idx="48">
                  <c:v>0.84933164351851842</c:v>
                </c:pt>
                <c:pt idx="49">
                  <c:v>0.8493317592592593</c:v>
                </c:pt>
                <c:pt idx="50">
                  <c:v>0.84933187499999996</c:v>
                </c:pt>
                <c:pt idx="51">
                  <c:v>0.84933199074074073</c:v>
                </c:pt>
                <c:pt idx="52">
                  <c:v>0.8493321064814815</c:v>
                </c:pt>
                <c:pt idx="53">
                  <c:v>0.84933222222222227</c:v>
                </c:pt>
                <c:pt idx="54">
                  <c:v>0.84933233796296292</c:v>
                </c:pt>
                <c:pt idx="55">
                  <c:v>0.8493324537037038</c:v>
                </c:pt>
                <c:pt idx="56">
                  <c:v>0.84933256944444446</c:v>
                </c:pt>
                <c:pt idx="57">
                  <c:v>0.84933268518518512</c:v>
                </c:pt>
                <c:pt idx="58">
                  <c:v>0.84933280092592589</c:v>
                </c:pt>
                <c:pt idx="59">
                  <c:v>0.84933291666666666</c:v>
                </c:pt>
                <c:pt idx="60">
                  <c:v>0.84933303240740743</c:v>
                </c:pt>
                <c:pt idx="61">
                  <c:v>0.84933314814814809</c:v>
                </c:pt>
                <c:pt idx="62">
                  <c:v>0.84933326388888897</c:v>
                </c:pt>
                <c:pt idx="63">
                  <c:v>0.84933337962962963</c:v>
                </c:pt>
                <c:pt idx="64">
                  <c:v>0.84933349537037028</c:v>
                </c:pt>
                <c:pt idx="65">
                  <c:v>0.84933361111111116</c:v>
                </c:pt>
                <c:pt idx="66">
                  <c:v>0.84933372685185182</c:v>
                </c:pt>
                <c:pt idx="67">
                  <c:v>0.84933384259259259</c:v>
                </c:pt>
                <c:pt idx="68">
                  <c:v>0.84933395833333336</c:v>
                </c:pt>
                <c:pt idx="69">
                  <c:v>0.84933407407407413</c:v>
                </c:pt>
                <c:pt idx="70">
                  <c:v>0.84933418981481479</c:v>
                </c:pt>
                <c:pt idx="71">
                  <c:v>0.84933430555555545</c:v>
                </c:pt>
                <c:pt idx="72">
                  <c:v>0.84933442129629633</c:v>
                </c:pt>
                <c:pt idx="73">
                  <c:v>0.84933453703703699</c:v>
                </c:pt>
                <c:pt idx="74">
                  <c:v>0.84933465277777775</c:v>
                </c:pt>
                <c:pt idx="75">
                  <c:v>0.84933476851851852</c:v>
                </c:pt>
                <c:pt idx="76">
                  <c:v>0.84933488425925929</c:v>
                </c:pt>
                <c:pt idx="77">
                  <c:v>0.84933499999999995</c:v>
                </c:pt>
                <c:pt idx="78">
                  <c:v>0.84933511574074083</c:v>
                </c:pt>
                <c:pt idx="79">
                  <c:v>0.84933523148148149</c:v>
                </c:pt>
                <c:pt idx="80">
                  <c:v>0.84933534722222215</c:v>
                </c:pt>
                <c:pt idx="81">
                  <c:v>0.84933546296296303</c:v>
                </c:pt>
                <c:pt idx="82">
                  <c:v>0.84933557870370369</c:v>
                </c:pt>
                <c:pt idx="83">
                  <c:v>0.84933569444444446</c:v>
                </c:pt>
                <c:pt idx="84">
                  <c:v>0.84933581018518511</c:v>
                </c:pt>
                <c:pt idx="85">
                  <c:v>0.84933592592592599</c:v>
                </c:pt>
                <c:pt idx="86">
                  <c:v>0.84933604166666665</c:v>
                </c:pt>
                <c:pt idx="87">
                  <c:v>0.84933615740740731</c:v>
                </c:pt>
                <c:pt idx="88">
                  <c:v>0.84933627314814819</c:v>
                </c:pt>
                <c:pt idx="89">
                  <c:v>0.84933638888888885</c:v>
                </c:pt>
                <c:pt idx="90">
                  <c:v>0.84933650462962962</c:v>
                </c:pt>
                <c:pt idx="91">
                  <c:v>0.84933662037037039</c:v>
                </c:pt>
                <c:pt idx="92">
                  <c:v>0.84933673611111116</c:v>
                </c:pt>
                <c:pt idx="93">
                  <c:v>0.84933685185185182</c:v>
                </c:pt>
                <c:pt idx="94">
                  <c:v>0.8493369675925927</c:v>
                </c:pt>
                <c:pt idx="95">
                  <c:v>0.84933708333333335</c:v>
                </c:pt>
                <c:pt idx="96">
                  <c:v>0.84933719907407401</c:v>
                </c:pt>
                <c:pt idx="97">
                  <c:v>0.84933731481481478</c:v>
                </c:pt>
                <c:pt idx="98">
                  <c:v>0.84933743055555555</c:v>
                </c:pt>
                <c:pt idx="99">
                  <c:v>0.84933754629629632</c:v>
                </c:pt>
                <c:pt idx="100">
                  <c:v>0.84933766203703698</c:v>
                </c:pt>
                <c:pt idx="101">
                  <c:v>0.84933777777777786</c:v>
                </c:pt>
                <c:pt idx="102">
                  <c:v>0.84933789351851852</c:v>
                </c:pt>
                <c:pt idx="103">
                  <c:v>0.84933800925925917</c:v>
                </c:pt>
                <c:pt idx="104">
                  <c:v>0.84933812500000005</c:v>
                </c:pt>
                <c:pt idx="105">
                  <c:v>0.84933824074074071</c:v>
                </c:pt>
                <c:pt idx="106">
                  <c:v>0.84933835648148148</c:v>
                </c:pt>
                <c:pt idx="107">
                  <c:v>0.84933847222222225</c:v>
                </c:pt>
                <c:pt idx="108">
                  <c:v>0.84933858796296302</c:v>
                </c:pt>
                <c:pt idx="109">
                  <c:v>0.84933870370370368</c:v>
                </c:pt>
                <c:pt idx="110">
                  <c:v>0.84933881944444434</c:v>
                </c:pt>
                <c:pt idx="111">
                  <c:v>0.84933893518518522</c:v>
                </c:pt>
                <c:pt idx="112">
                  <c:v>0.84933905092592588</c:v>
                </c:pt>
                <c:pt idx="113">
                  <c:v>0.84933916666666665</c:v>
                </c:pt>
                <c:pt idx="114">
                  <c:v>0.84933928240740741</c:v>
                </c:pt>
                <c:pt idx="115">
                  <c:v>0.84933939814814818</c:v>
                </c:pt>
                <c:pt idx="116">
                  <c:v>0.84933951388888884</c:v>
                </c:pt>
                <c:pt idx="117">
                  <c:v>0.84933962962962972</c:v>
                </c:pt>
                <c:pt idx="118">
                  <c:v>0.84933974537037038</c:v>
                </c:pt>
                <c:pt idx="119">
                  <c:v>0.84933986111111104</c:v>
                </c:pt>
                <c:pt idx="120">
                  <c:v>0.84933997685185192</c:v>
                </c:pt>
                <c:pt idx="121">
                  <c:v>0.84934009259259258</c:v>
                </c:pt>
                <c:pt idx="122">
                  <c:v>0.84934020833333335</c:v>
                </c:pt>
                <c:pt idx="123">
                  <c:v>0.849340324074074</c:v>
                </c:pt>
                <c:pt idx="124">
                  <c:v>0.84934043981481488</c:v>
                </c:pt>
                <c:pt idx="125">
                  <c:v>0.84934055555555554</c:v>
                </c:pt>
                <c:pt idx="126">
                  <c:v>0.8493406712962962</c:v>
                </c:pt>
                <c:pt idx="127">
                  <c:v>0.84934078703703708</c:v>
                </c:pt>
                <c:pt idx="128">
                  <c:v>0.84934090277777774</c:v>
                </c:pt>
                <c:pt idx="129">
                  <c:v>0.84934101851851851</c:v>
                </c:pt>
                <c:pt idx="130">
                  <c:v>0.84934113425925928</c:v>
                </c:pt>
                <c:pt idx="131">
                  <c:v>0.84934125000000005</c:v>
                </c:pt>
                <c:pt idx="132">
                  <c:v>0.84934136574074071</c:v>
                </c:pt>
                <c:pt idx="133">
                  <c:v>0.84934148148148159</c:v>
                </c:pt>
                <c:pt idx="134">
                  <c:v>0.84934159722222224</c:v>
                </c:pt>
                <c:pt idx="135">
                  <c:v>0.8493417129629629</c:v>
                </c:pt>
                <c:pt idx="136">
                  <c:v>0.84934182870370367</c:v>
                </c:pt>
                <c:pt idx="137">
                  <c:v>0.84934194444444444</c:v>
                </c:pt>
                <c:pt idx="138">
                  <c:v>0.84934206018518521</c:v>
                </c:pt>
                <c:pt idx="139">
                  <c:v>0.84934217592592587</c:v>
                </c:pt>
                <c:pt idx="140">
                  <c:v>0.84934229166666675</c:v>
                </c:pt>
                <c:pt idx="141">
                  <c:v>0.84934240740740741</c:v>
                </c:pt>
                <c:pt idx="142">
                  <c:v>0.84934252314814807</c:v>
                </c:pt>
                <c:pt idx="143">
                  <c:v>0.84934263888888895</c:v>
                </c:pt>
                <c:pt idx="144">
                  <c:v>0.8493427546296296</c:v>
                </c:pt>
                <c:pt idx="145">
                  <c:v>0.84934287037037037</c:v>
                </c:pt>
                <c:pt idx="146">
                  <c:v>0.84934298611111114</c:v>
                </c:pt>
                <c:pt idx="147">
                  <c:v>0.84934310185185191</c:v>
                </c:pt>
                <c:pt idx="148">
                  <c:v>0.84934321759259257</c:v>
                </c:pt>
                <c:pt idx="149">
                  <c:v>0.84934333333333323</c:v>
                </c:pt>
                <c:pt idx="150">
                  <c:v>0.84934344907407411</c:v>
                </c:pt>
                <c:pt idx="151">
                  <c:v>0.84934356481481477</c:v>
                </c:pt>
                <c:pt idx="152">
                  <c:v>0.84934368055555554</c:v>
                </c:pt>
                <c:pt idx="153">
                  <c:v>0.84934379629629631</c:v>
                </c:pt>
                <c:pt idx="154">
                  <c:v>0.84934391203703707</c:v>
                </c:pt>
                <c:pt idx="155">
                  <c:v>0.84934402777777773</c:v>
                </c:pt>
                <c:pt idx="156">
                  <c:v>0.84934414351851861</c:v>
                </c:pt>
                <c:pt idx="157">
                  <c:v>0.84934425925925927</c:v>
                </c:pt>
                <c:pt idx="158">
                  <c:v>0.84934437499999993</c:v>
                </c:pt>
                <c:pt idx="159">
                  <c:v>0.84934449074074081</c:v>
                </c:pt>
                <c:pt idx="160">
                  <c:v>0.84934460648148147</c:v>
                </c:pt>
                <c:pt idx="161">
                  <c:v>0.84934472222222224</c:v>
                </c:pt>
                <c:pt idx="162">
                  <c:v>0.8493448379629629</c:v>
                </c:pt>
                <c:pt idx="163">
                  <c:v>0.84934495370370378</c:v>
                </c:pt>
                <c:pt idx="164">
                  <c:v>0.84934506944444443</c:v>
                </c:pt>
                <c:pt idx="165">
                  <c:v>0.84934518518518509</c:v>
                </c:pt>
                <c:pt idx="166">
                  <c:v>0.84934530092592597</c:v>
                </c:pt>
                <c:pt idx="167">
                  <c:v>0.84934541666666663</c:v>
                </c:pt>
                <c:pt idx="168">
                  <c:v>0.8493455324074074</c:v>
                </c:pt>
                <c:pt idx="169">
                  <c:v>0.84934564814814817</c:v>
                </c:pt>
                <c:pt idx="170">
                  <c:v>0.84934576388888894</c:v>
                </c:pt>
                <c:pt idx="171">
                  <c:v>0.8493458796296296</c:v>
                </c:pt>
                <c:pt idx="172">
                  <c:v>0.84934599537037048</c:v>
                </c:pt>
                <c:pt idx="173">
                  <c:v>0.84934611111111114</c:v>
                </c:pt>
                <c:pt idx="174">
                  <c:v>0.84934622685185179</c:v>
                </c:pt>
                <c:pt idx="175">
                  <c:v>0.84934634259259256</c:v>
                </c:pt>
                <c:pt idx="176">
                  <c:v>0.84934645833333333</c:v>
                </c:pt>
                <c:pt idx="177">
                  <c:v>0.8493465740740741</c:v>
                </c:pt>
                <c:pt idx="178">
                  <c:v>0.84934668981481476</c:v>
                </c:pt>
                <c:pt idx="179">
                  <c:v>0.84934680555555564</c:v>
                </c:pt>
                <c:pt idx="180">
                  <c:v>0.8493469212962963</c:v>
                </c:pt>
                <c:pt idx="181">
                  <c:v>0.84934703703703696</c:v>
                </c:pt>
                <c:pt idx="182">
                  <c:v>0.84934715277777784</c:v>
                </c:pt>
                <c:pt idx="183">
                  <c:v>0.84934726851851849</c:v>
                </c:pt>
                <c:pt idx="184">
                  <c:v>0.84934738425925926</c:v>
                </c:pt>
                <c:pt idx="185">
                  <c:v>0.84934750000000003</c:v>
                </c:pt>
                <c:pt idx="186">
                  <c:v>0.8493476157407408</c:v>
                </c:pt>
                <c:pt idx="187">
                  <c:v>0.84934773148148146</c:v>
                </c:pt>
                <c:pt idx="188">
                  <c:v>0.84934784722222212</c:v>
                </c:pt>
                <c:pt idx="189">
                  <c:v>0.849347962962963</c:v>
                </c:pt>
                <c:pt idx="190">
                  <c:v>0.84934807870370366</c:v>
                </c:pt>
                <c:pt idx="191">
                  <c:v>0.84934819444444443</c:v>
                </c:pt>
                <c:pt idx="192">
                  <c:v>0.8493483101851852</c:v>
                </c:pt>
                <c:pt idx="193">
                  <c:v>0.84934842592592596</c:v>
                </c:pt>
                <c:pt idx="194">
                  <c:v>0.84934854166666662</c:v>
                </c:pt>
                <c:pt idx="195">
                  <c:v>0.8493486574074075</c:v>
                </c:pt>
                <c:pt idx="196">
                  <c:v>0.84934877314814816</c:v>
                </c:pt>
                <c:pt idx="197">
                  <c:v>0.84934888888888882</c:v>
                </c:pt>
                <c:pt idx="198">
                  <c:v>0.8493490046296297</c:v>
                </c:pt>
                <c:pt idx="199">
                  <c:v>0.84934912037037036</c:v>
                </c:pt>
                <c:pt idx="200">
                  <c:v>0.84934923611111113</c:v>
                </c:pt>
                <c:pt idx="201">
                  <c:v>0.84934935185185179</c:v>
                </c:pt>
                <c:pt idx="202">
                  <c:v>0.84934946759259267</c:v>
                </c:pt>
                <c:pt idx="203">
                  <c:v>0.84934958333333332</c:v>
                </c:pt>
                <c:pt idx="204">
                  <c:v>0.84934969907407398</c:v>
                </c:pt>
                <c:pt idx="205">
                  <c:v>0.84934981481481486</c:v>
                </c:pt>
                <c:pt idx="206">
                  <c:v>0.84934993055555552</c:v>
                </c:pt>
                <c:pt idx="207">
                  <c:v>0.84935004629629629</c:v>
                </c:pt>
                <c:pt idx="208">
                  <c:v>0.84935016203703706</c:v>
                </c:pt>
                <c:pt idx="209">
                  <c:v>0.84935027777777783</c:v>
                </c:pt>
                <c:pt idx="210">
                  <c:v>0.84935039351851849</c:v>
                </c:pt>
                <c:pt idx="211">
                  <c:v>0.84935050925925937</c:v>
                </c:pt>
                <c:pt idx="212">
                  <c:v>0.84935062500000003</c:v>
                </c:pt>
                <c:pt idx="213">
                  <c:v>0.84935074074074068</c:v>
                </c:pt>
                <c:pt idx="214">
                  <c:v>0.84935085648148145</c:v>
                </c:pt>
                <c:pt idx="215">
                  <c:v>0.84935097222222222</c:v>
                </c:pt>
                <c:pt idx="216">
                  <c:v>0.84935108796296299</c:v>
                </c:pt>
                <c:pt idx="217">
                  <c:v>0.84935120370370365</c:v>
                </c:pt>
                <c:pt idx="218">
                  <c:v>0.84935131944444453</c:v>
                </c:pt>
                <c:pt idx="219">
                  <c:v>0.84935143518518519</c:v>
                </c:pt>
                <c:pt idx="220">
                  <c:v>0.84935155092592585</c:v>
                </c:pt>
              </c:numCache>
            </c:numRef>
          </c:xVal>
          <c:yVal>
            <c:numRef>
              <c:f>'393a-FD-PLC'!$D$16:$D$236</c:f>
              <c:numCache>
                <c:formatCode>General</c:formatCode>
                <c:ptCount val="22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  <c:pt idx="101">
                  <c:v>1</c:v>
                </c:pt>
                <c:pt idx="102">
                  <c:v>1</c:v>
                </c:pt>
                <c:pt idx="103">
                  <c:v>1</c:v>
                </c:pt>
                <c:pt idx="104">
                  <c:v>1</c:v>
                </c:pt>
                <c:pt idx="105">
                  <c:v>1</c:v>
                </c:pt>
                <c:pt idx="106">
                  <c:v>1</c:v>
                </c:pt>
                <c:pt idx="107">
                  <c:v>1</c:v>
                </c:pt>
                <c:pt idx="108">
                  <c:v>1</c:v>
                </c:pt>
                <c:pt idx="109">
                  <c:v>1</c:v>
                </c:pt>
                <c:pt idx="110">
                  <c:v>1</c:v>
                </c:pt>
                <c:pt idx="111">
                  <c:v>1</c:v>
                </c:pt>
                <c:pt idx="112">
                  <c:v>1</c:v>
                </c:pt>
                <c:pt idx="113">
                  <c:v>1</c:v>
                </c:pt>
                <c:pt idx="114">
                  <c:v>1</c:v>
                </c:pt>
                <c:pt idx="115">
                  <c:v>1</c:v>
                </c:pt>
                <c:pt idx="116">
                  <c:v>1</c:v>
                </c:pt>
                <c:pt idx="117">
                  <c:v>1</c:v>
                </c:pt>
                <c:pt idx="118">
                  <c:v>1</c:v>
                </c:pt>
                <c:pt idx="119">
                  <c:v>1</c:v>
                </c:pt>
                <c:pt idx="120">
                  <c:v>1</c:v>
                </c:pt>
                <c:pt idx="121">
                  <c:v>1</c:v>
                </c:pt>
                <c:pt idx="122">
                  <c:v>1</c:v>
                </c:pt>
                <c:pt idx="123">
                  <c:v>1</c:v>
                </c:pt>
                <c:pt idx="124">
                  <c:v>1</c:v>
                </c:pt>
                <c:pt idx="125">
                  <c:v>1</c:v>
                </c:pt>
                <c:pt idx="126">
                  <c:v>1</c:v>
                </c:pt>
                <c:pt idx="127">
                  <c:v>1</c:v>
                </c:pt>
                <c:pt idx="128">
                  <c:v>1</c:v>
                </c:pt>
                <c:pt idx="129">
                  <c:v>1</c:v>
                </c:pt>
                <c:pt idx="130">
                  <c:v>1</c:v>
                </c:pt>
                <c:pt idx="131">
                  <c:v>1</c:v>
                </c:pt>
                <c:pt idx="132">
                  <c:v>1</c:v>
                </c:pt>
                <c:pt idx="133">
                  <c:v>1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1</c:v>
                </c:pt>
                <c:pt idx="144">
                  <c:v>1</c:v>
                </c:pt>
                <c:pt idx="145">
                  <c:v>1</c:v>
                </c:pt>
                <c:pt idx="146">
                  <c:v>1</c:v>
                </c:pt>
                <c:pt idx="147">
                  <c:v>1</c:v>
                </c:pt>
                <c:pt idx="148">
                  <c:v>1</c:v>
                </c:pt>
                <c:pt idx="149">
                  <c:v>1</c:v>
                </c:pt>
                <c:pt idx="150">
                  <c:v>1</c:v>
                </c:pt>
                <c:pt idx="151">
                  <c:v>1</c:v>
                </c:pt>
                <c:pt idx="152">
                  <c:v>1</c:v>
                </c:pt>
                <c:pt idx="153">
                  <c:v>1</c:v>
                </c:pt>
                <c:pt idx="154">
                  <c:v>1</c:v>
                </c:pt>
                <c:pt idx="155">
                  <c:v>1</c:v>
                </c:pt>
                <c:pt idx="156">
                  <c:v>1</c:v>
                </c:pt>
                <c:pt idx="157">
                  <c:v>1</c:v>
                </c:pt>
                <c:pt idx="158">
                  <c:v>1</c:v>
                </c:pt>
                <c:pt idx="159">
                  <c:v>1</c:v>
                </c:pt>
                <c:pt idx="160">
                  <c:v>1</c:v>
                </c:pt>
                <c:pt idx="161">
                  <c:v>1</c:v>
                </c:pt>
                <c:pt idx="162">
                  <c:v>1</c:v>
                </c:pt>
                <c:pt idx="163">
                  <c:v>1</c:v>
                </c:pt>
                <c:pt idx="164">
                  <c:v>1</c:v>
                </c:pt>
                <c:pt idx="165">
                  <c:v>1</c:v>
                </c:pt>
                <c:pt idx="166">
                  <c:v>1</c:v>
                </c:pt>
                <c:pt idx="167">
                  <c:v>1</c:v>
                </c:pt>
                <c:pt idx="168">
                  <c:v>1</c:v>
                </c:pt>
                <c:pt idx="169">
                  <c:v>1</c:v>
                </c:pt>
                <c:pt idx="170">
                  <c:v>1</c:v>
                </c:pt>
                <c:pt idx="171">
                  <c:v>1</c:v>
                </c:pt>
                <c:pt idx="172">
                  <c:v>1</c:v>
                </c:pt>
                <c:pt idx="173">
                  <c:v>1</c:v>
                </c:pt>
                <c:pt idx="174">
                  <c:v>1</c:v>
                </c:pt>
                <c:pt idx="175">
                  <c:v>1</c:v>
                </c:pt>
                <c:pt idx="176">
                  <c:v>1</c:v>
                </c:pt>
                <c:pt idx="177">
                  <c:v>1</c:v>
                </c:pt>
                <c:pt idx="178">
                  <c:v>1</c:v>
                </c:pt>
                <c:pt idx="179">
                  <c:v>1</c:v>
                </c:pt>
                <c:pt idx="180">
                  <c:v>1</c:v>
                </c:pt>
                <c:pt idx="181">
                  <c:v>1</c:v>
                </c:pt>
                <c:pt idx="182">
                  <c:v>1</c:v>
                </c:pt>
                <c:pt idx="183">
                  <c:v>1</c:v>
                </c:pt>
                <c:pt idx="184">
                  <c:v>1</c:v>
                </c:pt>
                <c:pt idx="185">
                  <c:v>1</c:v>
                </c:pt>
                <c:pt idx="186">
                  <c:v>1</c:v>
                </c:pt>
                <c:pt idx="187">
                  <c:v>1</c:v>
                </c:pt>
                <c:pt idx="188">
                  <c:v>1</c:v>
                </c:pt>
                <c:pt idx="189">
                  <c:v>1</c:v>
                </c:pt>
                <c:pt idx="190">
                  <c:v>1</c:v>
                </c:pt>
                <c:pt idx="191">
                  <c:v>1</c:v>
                </c:pt>
                <c:pt idx="192">
                  <c:v>1</c:v>
                </c:pt>
                <c:pt idx="193">
                  <c:v>1</c:v>
                </c:pt>
                <c:pt idx="194">
                  <c:v>1</c:v>
                </c:pt>
                <c:pt idx="195">
                  <c:v>1</c:v>
                </c:pt>
                <c:pt idx="196">
                  <c:v>1</c:v>
                </c:pt>
                <c:pt idx="197">
                  <c:v>1</c:v>
                </c:pt>
                <c:pt idx="198">
                  <c:v>1</c:v>
                </c:pt>
                <c:pt idx="199">
                  <c:v>1</c:v>
                </c:pt>
                <c:pt idx="200">
                  <c:v>1</c:v>
                </c:pt>
                <c:pt idx="201">
                  <c:v>1</c:v>
                </c:pt>
                <c:pt idx="202">
                  <c:v>1</c:v>
                </c:pt>
                <c:pt idx="203">
                  <c:v>1</c:v>
                </c:pt>
                <c:pt idx="204">
                  <c:v>1</c:v>
                </c:pt>
                <c:pt idx="205">
                  <c:v>1</c:v>
                </c:pt>
                <c:pt idx="206">
                  <c:v>1</c:v>
                </c:pt>
                <c:pt idx="207">
                  <c:v>1</c:v>
                </c:pt>
                <c:pt idx="208">
                  <c:v>1</c:v>
                </c:pt>
                <c:pt idx="209">
                  <c:v>1</c:v>
                </c:pt>
                <c:pt idx="210">
                  <c:v>1</c:v>
                </c:pt>
                <c:pt idx="211">
                  <c:v>1</c:v>
                </c:pt>
                <c:pt idx="212">
                  <c:v>1</c:v>
                </c:pt>
                <c:pt idx="213">
                  <c:v>1</c:v>
                </c:pt>
                <c:pt idx="214">
                  <c:v>1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</c:numCache>
            </c:numRef>
          </c:yVal>
          <c:smooth val="0"/>
        </c:ser>
        <c:ser>
          <c:idx val="3"/>
          <c:order val="2"/>
          <c:tx>
            <c:strRef>
              <c:f>'393a-FD-PLC'!$G$15</c:f>
              <c:strCache>
                <c:ptCount val="1"/>
                <c:pt idx="0">
                  <c:v>Relay V</c:v>
                </c:pt>
              </c:strCache>
            </c:strRef>
          </c:tx>
          <c:marker>
            <c:symbol val="none"/>
          </c:marker>
          <c:xVal>
            <c:numRef>
              <c:f>'393a-FD-PLC'!$C$16:$C$236</c:f>
              <c:numCache>
                <c:formatCode>mm:ss.000</c:formatCode>
                <c:ptCount val="221"/>
                <c:pt idx="0">
                  <c:v>0.84932608796296305</c:v>
                </c:pt>
                <c:pt idx="1">
                  <c:v>0.84932620370370371</c:v>
                </c:pt>
                <c:pt idx="2">
                  <c:v>0.84932631944444437</c:v>
                </c:pt>
                <c:pt idx="3">
                  <c:v>0.84932643518518525</c:v>
                </c:pt>
                <c:pt idx="4">
                  <c:v>0.8493265509259259</c:v>
                </c:pt>
                <c:pt idx="5">
                  <c:v>0.84932666666666667</c:v>
                </c:pt>
                <c:pt idx="6">
                  <c:v>0.84932678240740744</c:v>
                </c:pt>
                <c:pt idx="7">
                  <c:v>0.84932689814814821</c:v>
                </c:pt>
                <c:pt idx="8">
                  <c:v>0.84932701388888887</c:v>
                </c:pt>
                <c:pt idx="9">
                  <c:v>0.84932712962962953</c:v>
                </c:pt>
                <c:pt idx="10">
                  <c:v>0.84932724537037041</c:v>
                </c:pt>
                <c:pt idx="11">
                  <c:v>0.84932736111111107</c:v>
                </c:pt>
                <c:pt idx="12">
                  <c:v>0.84932747685185184</c:v>
                </c:pt>
                <c:pt idx="13">
                  <c:v>0.84932759259259261</c:v>
                </c:pt>
                <c:pt idx="14">
                  <c:v>0.84932770833333338</c:v>
                </c:pt>
                <c:pt idx="15">
                  <c:v>0.84932782407407403</c:v>
                </c:pt>
                <c:pt idx="16">
                  <c:v>0.84932793981481491</c:v>
                </c:pt>
                <c:pt idx="17">
                  <c:v>0.84932805555555557</c:v>
                </c:pt>
                <c:pt idx="18">
                  <c:v>0.84932817129629623</c:v>
                </c:pt>
                <c:pt idx="19">
                  <c:v>0.849328287037037</c:v>
                </c:pt>
                <c:pt idx="20">
                  <c:v>0.84932840277777777</c:v>
                </c:pt>
                <c:pt idx="21">
                  <c:v>0.84932851851851854</c:v>
                </c:pt>
                <c:pt idx="22">
                  <c:v>0.8493286342592592</c:v>
                </c:pt>
                <c:pt idx="23">
                  <c:v>0.84932875000000008</c:v>
                </c:pt>
                <c:pt idx="24">
                  <c:v>0.84932886574074073</c:v>
                </c:pt>
                <c:pt idx="25">
                  <c:v>0.84932898148148139</c:v>
                </c:pt>
                <c:pt idx="26">
                  <c:v>0.84932909722222227</c:v>
                </c:pt>
                <c:pt idx="27">
                  <c:v>0.84932921296296293</c:v>
                </c:pt>
                <c:pt idx="28">
                  <c:v>0.8493293287037037</c:v>
                </c:pt>
                <c:pt idx="29">
                  <c:v>0.84932944444444447</c:v>
                </c:pt>
                <c:pt idx="30">
                  <c:v>0.84932956018518524</c:v>
                </c:pt>
                <c:pt idx="31">
                  <c:v>0.8493296759259259</c:v>
                </c:pt>
                <c:pt idx="32">
                  <c:v>0.84932979166666678</c:v>
                </c:pt>
                <c:pt idx="33">
                  <c:v>0.84932990740740744</c:v>
                </c:pt>
                <c:pt idx="34">
                  <c:v>0.84933002314814809</c:v>
                </c:pt>
                <c:pt idx="35">
                  <c:v>0.84933013888888886</c:v>
                </c:pt>
                <c:pt idx="36">
                  <c:v>0.84933025462962963</c:v>
                </c:pt>
                <c:pt idx="37">
                  <c:v>0.8493303703703704</c:v>
                </c:pt>
                <c:pt idx="38">
                  <c:v>0.84933048611111106</c:v>
                </c:pt>
                <c:pt idx="39">
                  <c:v>0.84933060185185194</c:v>
                </c:pt>
                <c:pt idx="40">
                  <c:v>0.8493307175925926</c:v>
                </c:pt>
                <c:pt idx="41">
                  <c:v>0.84933083333333326</c:v>
                </c:pt>
                <c:pt idx="42">
                  <c:v>0.84933094907407414</c:v>
                </c:pt>
                <c:pt idx="43">
                  <c:v>0.8493310648148148</c:v>
                </c:pt>
                <c:pt idx="44">
                  <c:v>0.84933118055555556</c:v>
                </c:pt>
                <c:pt idx="45">
                  <c:v>0.84933129629629622</c:v>
                </c:pt>
                <c:pt idx="46">
                  <c:v>0.8493314120370371</c:v>
                </c:pt>
                <c:pt idx="47">
                  <c:v>0.84933152777777776</c:v>
                </c:pt>
                <c:pt idx="48">
                  <c:v>0.84933164351851842</c:v>
                </c:pt>
                <c:pt idx="49">
                  <c:v>0.8493317592592593</c:v>
                </c:pt>
                <c:pt idx="50">
                  <c:v>0.84933187499999996</c:v>
                </c:pt>
                <c:pt idx="51">
                  <c:v>0.84933199074074073</c:v>
                </c:pt>
                <c:pt idx="52">
                  <c:v>0.8493321064814815</c:v>
                </c:pt>
                <c:pt idx="53">
                  <c:v>0.84933222222222227</c:v>
                </c:pt>
                <c:pt idx="54">
                  <c:v>0.84933233796296292</c:v>
                </c:pt>
                <c:pt idx="55">
                  <c:v>0.8493324537037038</c:v>
                </c:pt>
                <c:pt idx="56">
                  <c:v>0.84933256944444446</c:v>
                </c:pt>
                <c:pt idx="57">
                  <c:v>0.84933268518518512</c:v>
                </c:pt>
                <c:pt idx="58">
                  <c:v>0.84933280092592589</c:v>
                </c:pt>
                <c:pt idx="59">
                  <c:v>0.84933291666666666</c:v>
                </c:pt>
                <c:pt idx="60">
                  <c:v>0.84933303240740743</c:v>
                </c:pt>
                <c:pt idx="61">
                  <c:v>0.84933314814814809</c:v>
                </c:pt>
                <c:pt idx="62">
                  <c:v>0.84933326388888897</c:v>
                </c:pt>
                <c:pt idx="63">
                  <c:v>0.84933337962962963</c:v>
                </c:pt>
                <c:pt idx="64">
                  <c:v>0.84933349537037028</c:v>
                </c:pt>
                <c:pt idx="65">
                  <c:v>0.84933361111111116</c:v>
                </c:pt>
                <c:pt idx="66">
                  <c:v>0.84933372685185182</c:v>
                </c:pt>
                <c:pt idx="67">
                  <c:v>0.84933384259259259</c:v>
                </c:pt>
                <c:pt idx="68">
                  <c:v>0.84933395833333336</c:v>
                </c:pt>
                <c:pt idx="69">
                  <c:v>0.84933407407407413</c:v>
                </c:pt>
                <c:pt idx="70">
                  <c:v>0.84933418981481479</c:v>
                </c:pt>
                <c:pt idx="71">
                  <c:v>0.84933430555555545</c:v>
                </c:pt>
                <c:pt idx="72">
                  <c:v>0.84933442129629633</c:v>
                </c:pt>
                <c:pt idx="73">
                  <c:v>0.84933453703703699</c:v>
                </c:pt>
                <c:pt idx="74">
                  <c:v>0.84933465277777775</c:v>
                </c:pt>
                <c:pt idx="75">
                  <c:v>0.84933476851851852</c:v>
                </c:pt>
                <c:pt idx="76">
                  <c:v>0.84933488425925929</c:v>
                </c:pt>
                <c:pt idx="77">
                  <c:v>0.84933499999999995</c:v>
                </c:pt>
                <c:pt idx="78">
                  <c:v>0.84933511574074083</c:v>
                </c:pt>
                <c:pt idx="79">
                  <c:v>0.84933523148148149</c:v>
                </c:pt>
                <c:pt idx="80">
                  <c:v>0.84933534722222215</c:v>
                </c:pt>
                <c:pt idx="81">
                  <c:v>0.84933546296296303</c:v>
                </c:pt>
                <c:pt idx="82">
                  <c:v>0.84933557870370369</c:v>
                </c:pt>
                <c:pt idx="83">
                  <c:v>0.84933569444444446</c:v>
                </c:pt>
                <c:pt idx="84">
                  <c:v>0.84933581018518511</c:v>
                </c:pt>
                <c:pt idx="85">
                  <c:v>0.84933592592592599</c:v>
                </c:pt>
                <c:pt idx="86">
                  <c:v>0.84933604166666665</c:v>
                </c:pt>
                <c:pt idx="87">
                  <c:v>0.84933615740740731</c:v>
                </c:pt>
                <c:pt idx="88">
                  <c:v>0.84933627314814819</c:v>
                </c:pt>
                <c:pt idx="89">
                  <c:v>0.84933638888888885</c:v>
                </c:pt>
                <c:pt idx="90">
                  <c:v>0.84933650462962962</c:v>
                </c:pt>
                <c:pt idx="91">
                  <c:v>0.84933662037037039</c:v>
                </c:pt>
                <c:pt idx="92">
                  <c:v>0.84933673611111116</c:v>
                </c:pt>
                <c:pt idx="93">
                  <c:v>0.84933685185185182</c:v>
                </c:pt>
                <c:pt idx="94">
                  <c:v>0.8493369675925927</c:v>
                </c:pt>
                <c:pt idx="95">
                  <c:v>0.84933708333333335</c:v>
                </c:pt>
                <c:pt idx="96">
                  <c:v>0.84933719907407401</c:v>
                </c:pt>
                <c:pt idx="97">
                  <c:v>0.84933731481481478</c:v>
                </c:pt>
                <c:pt idx="98">
                  <c:v>0.84933743055555555</c:v>
                </c:pt>
                <c:pt idx="99">
                  <c:v>0.84933754629629632</c:v>
                </c:pt>
                <c:pt idx="100">
                  <c:v>0.84933766203703698</c:v>
                </c:pt>
                <c:pt idx="101">
                  <c:v>0.84933777777777786</c:v>
                </c:pt>
                <c:pt idx="102">
                  <c:v>0.84933789351851852</c:v>
                </c:pt>
                <c:pt idx="103">
                  <c:v>0.84933800925925917</c:v>
                </c:pt>
                <c:pt idx="104">
                  <c:v>0.84933812500000005</c:v>
                </c:pt>
                <c:pt idx="105">
                  <c:v>0.84933824074074071</c:v>
                </c:pt>
                <c:pt idx="106">
                  <c:v>0.84933835648148148</c:v>
                </c:pt>
                <c:pt idx="107">
                  <c:v>0.84933847222222225</c:v>
                </c:pt>
                <c:pt idx="108">
                  <c:v>0.84933858796296302</c:v>
                </c:pt>
                <c:pt idx="109">
                  <c:v>0.84933870370370368</c:v>
                </c:pt>
                <c:pt idx="110">
                  <c:v>0.84933881944444434</c:v>
                </c:pt>
                <c:pt idx="111">
                  <c:v>0.84933893518518522</c:v>
                </c:pt>
                <c:pt idx="112">
                  <c:v>0.84933905092592588</c:v>
                </c:pt>
                <c:pt idx="113">
                  <c:v>0.84933916666666665</c:v>
                </c:pt>
                <c:pt idx="114">
                  <c:v>0.84933928240740741</c:v>
                </c:pt>
                <c:pt idx="115">
                  <c:v>0.84933939814814818</c:v>
                </c:pt>
                <c:pt idx="116">
                  <c:v>0.84933951388888884</c:v>
                </c:pt>
                <c:pt idx="117">
                  <c:v>0.84933962962962972</c:v>
                </c:pt>
                <c:pt idx="118">
                  <c:v>0.84933974537037038</c:v>
                </c:pt>
                <c:pt idx="119">
                  <c:v>0.84933986111111104</c:v>
                </c:pt>
                <c:pt idx="120">
                  <c:v>0.84933997685185192</c:v>
                </c:pt>
                <c:pt idx="121">
                  <c:v>0.84934009259259258</c:v>
                </c:pt>
                <c:pt idx="122">
                  <c:v>0.84934020833333335</c:v>
                </c:pt>
                <c:pt idx="123">
                  <c:v>0.849340324074074</c:v>
                </c:pt>
                <c:pt idx="124">
                  <c:v>0.84934043981481488</c:v>
                </c:pt>
                <c:pt idx="125">
                  <c:v>0.84934055555555554</c:v>
                </c:pt>
                <c:pt idx="126">
                  <c:v>0.8493406712962962</c:v>
                </c:pt>
                <c:pt idx="127">
                  <c:v>0.84934078703703708</c:v>
                </c:pt>
                <c:pt idx="128">
                  <c:v>0.84934090277777774</c:v>
                </c:pt>
                <c:pt idx="129">
                  <c:v>0.84934101851851851</c:v>
                </c:pt>
                <c:pt idx="130">
                  <c:v>0.84934113425925928</c:v>
                </c:pt>
                <c:pt idx="131">
                  <c:v>0.84934125000000005</c:v>
                </c:pt>
                <c:pt idx="132">
                  <c:v>0.84934136574074071</c:v>
                </c:pt>
                <c:pt idx="133">
                  <c:v>0.84934148148148159</c:v>
                </c:pt>
                <c:pt idx="134">
                  <c:v>0.84934159722222224</c:v>
                </c:pt>
                <c:pt idx="135">
                  <c:v>0.8493417129629629</c:v>
                </c:pt>
                <c:pt idx="136">
                  <c:v>0.84934182870370367</c:v>
                </c:pt>
                <c:pt idx="137">
                  <c:v>0.84934194444444444</c:v>
                </c:pt>
                <c:pt idx="138">
                  <c:v>0.84934206018518521</c:v>
                </c:pt>
                <c:pt idx="139">
                  <c:v>0.84934217592592587</c:v>
                </c:pt>
                <c:pt idx="140">
                  <c:v>0.84934229166666675</c:v>
                </c:pt>
                <c:pt idx="141">
                  <c:v>0.84934240740740741</c:v>
                </c:pt>
                <c:pt idx="142">
                  <c:v>0.84934252314814807</c:v>
                </c:pt>
                <c:pt idx="143">
                  <c:v>0.84934263888888895</c:v>
                </c:pt>
                <c:pt idx="144">
                  <c:v>0.8493427546296296</c:v>
                </c:pt>
                <c:pt idx="145">
                  <c:v>0.84934287037037037</c:v>
                </c:pt>
                <c:pt idx="146">
                  <c:v>0.84934298611111114</c:v>
                </c:pt>
                <c:pt idx="147">
                  <c:v>0.84934310185185191</c:v>
                </c:pt>
                <c:pt idx="148">
                  <c:v>0.84934321759259257</c:v>
                </c:pt>
                <c:pt idx="149">
                  <c:v>0.84934333333333323</c:v>
                </c:pt>
                <c:pt idx="150">
                  <c:v>0.84934344907407411</c:v>
                </c:pt>
                <c:pt idx="151">
                  <c:v>0.84934356481481477</c:v>
                </c:pt>
                <c:pt idx="152">
                  <c:v>0.84934368055555554</c:v>
                </c:pt>
                <c:pt idx="153">
                  <c:v>0.84934379629629631</c:v>
                </c:pt>
                <c:pt idx="154">
                  <c:v>0.84934391203703707</c:v>
                </c:pt>
                <c:pt idx="155">
                  <c:v>0.84934402777777773</c:v>
                </c:pt>
                <c:pt idx="156">
                  <c:v>0.84934414351851861</c:v>
                </c:pt>
                <c:pt idx="157">
                  <c:v>0.84934425925925927</c:v>
                </c:pt>
                <c:pt idx="158">
                  <c:v>0.84934437499999993</c:v>
                </c:pt>
                <c:pt idx="159">
                  <c:v>0.84934449074074081</c:v>
                </c:pt>
                <c:pt idx="160">
                  <c:v>0.84934460648148147</c:v>
                </c:pt>
                <c:pt idx="161">
                  <c:v>0.84934472222222224</c:v>
                </c:pt>
                <c:pt idx="162">
                  <c:v>0.8493448379629629</c:v>
                </c:pt>
                <c:pt idx="163">
                  <c:v>0.84934495370370378</c:v>
                </c:pt>
                <c:pt idx="164">
                  <c:v>0.84934506944444443</c:v>
                </c:pt>
                <c:pt idx="165">
                  <c:v>0.84934518518518509</c:v>
                </c:pt>
                <c:pt idx="166">
                  <c:v>0.84934530092592597</c:v>
                </c:pt>
                <c:pt idx="167">
                  <c:v>0.84934541666666663</c:v>
                </c:pt>
                <c:pt idx="168">
                  <c:v>0.8493455324074074</c:v>
                </c:pt>
                <c:pt idx="169">
                  <c:v>0.84934564814814817</c:v>
                </c:pt>
                <c:pt idx="170">
                  <c:v>0.84934576388888894</c:v>
                </c:pt>
                <c:pt idx="171">
                  <c:v>0.8493458796296296</c:v>
                </c:pt>
                <c:pt idx="172">
                  <c:v>0.84934599537037048</c:v>
                </c:pt>
                <c:pt idx="173">
                  <c:v>0.84934611111111114</c:v>
                </c:pt>
                <c:pt idx="174">
                  <c:v>0.84934622685185179</c:v>
                </c:pt>
                <c:pt idx="175">
                  <c:v>0.84934634259259256</c:v>
                </c:pt>
                <c:pt idx="176">
                  <c:v>0.84934645833333333</c:v>
                </c:pt>
                <c:pt idx="177">
                  <c:v>0.8493465740740741</c:v>
                </c:pt>
                <c:pt idx="178">
                  <c:v>0.84934668981481476</c:v>
                </c:pt>
                <c:pt idx="179">
                  <c:v>0.84934680555555564</c:v>
                </c:pt>
                <c:pt idx="180">
                  <c:v>0.8493469212962963</c:v>
                </c:pt>
                <c:pt idx="181">
                  <c:v>0.84934703703703696</c:v>
                </c:pt>
                <c:pt idx="182">
                  <c:v>0.84934715277777784</c:v>
                </c:pt>
                <c:pt idx="183">
                  <c:v>0.84934726851851849</c:v>
                </c:pt>
                <c:pt idx="184">
                  <c:v>0.84934738425925926</c:v>
                </c:pt>
                <c:pt idx="185">
                  <c:v>0.84934750000000003</c:v>
                </c:pt>
                <c:pt idx="186">
                  <c:v>0.8493476157407408</c:v>
                </c:pt>
                <c:pt idx="187">
                  <c:v>0.84934773148148146</c:v>
                </c:pt>
                <c:pt idx="188">
                  <c:v>0.84934784722222212</c:v>
                </c:pt>
                <c:pt idx="189">
                  <c:v>0.849347962962963</c:v>
                </c:pt>
                <c:pt idx="190">
                  <c:v>0.84934807870370366</c:v>
                </c:pt>
                <c:pt idx="191">
                  <c:v>0.84934819444444443</c:v>
                </c:pt>
                <c:pt idx="192">
                  <c:v>0.8493483101851852</c:v>
                </c:pt>
                <c:pt idx="193">
                  <c:v>0.84934842592592596</c:v>
                </c:pt>
                <c:pt idx="194">
                  <c:v>0.84934854166666662</c:v>
                </c:pt>
                <c:pt idx="195">
                  <c:v>0.8493486574074075</c:v>
                </c:pt>
                <c:pt idx="196">
                  <c:v>0.84934877314814816</c:v>
                </c:pt>
                <c:pt idx="197">
                  <c:v>0.84934888888888882</c:v>
                </c:pt>
                <c:pt idx="198">
                  <c:v>0.8493490046296297</c:v>
                </c:pt>
                <c:pt idx="199">
                  <c:v>0.84934912037037036</c:v>
                </c:pt>
                <c:pt idx="200">
                  <c:v>0.84934923611111113</c:v>
                </c:pt>
                <c:pt idx="201">
                  <c:v>0.84934935185185179</c:v>
                </c:pt>
                <c:pt idx="202">
                  <c:v>0.84934946759259267</c:v>
                </c:pt>
                <c:pt idx="203">
                  <c:v>0.84934958333333332</c:v>
                </c:pt>
                <c:pt idx="204">
                  <c:v>0.84934969907407398</c:v>
                </c:pt>
                <c:pt idx="205">
                  <c:v>0.84934981481481486</c:v>
                </c:pt>
                <c:pt idx="206">
                  <c:v>0.84934993055555552</c:v>
                </c:pt>
                <c:pt idx="207">
                  <c:v>0.84935004629629629</c:v>
                </c:pt>
                <c:pt idx="208">
                  <c:v>0.84935016203703706</c:v>
                </c:pt>
                <c:pt idx="209">
                  <c:v>0.84935027777777783</c:v>
                </c:pt>
                <c:pt idx="210">
                  <c:v>0.84935039351851849</c:v>
                </c:pt>
                <c:pt idx="211">
                  <c:v>0.84935050925925937</c:v>
                </c:pt>
                <c:pt idx="212">
                  <c:v>0.84935062500000003</c:v>
                </c:pt>
                <c:pt idx="213">
                  <c:v>0.84935074074074068</c:v>
                </c:pt>
                <c:pt idx="214">
                  <c:v>0.84935085648148145</c:v>
                </c:pt>
                <c:pt idx="215">
                  <c:v>0.84935097222222222</c:v>
                </c:pt>
                <c:pt idx="216">
                  <c:v>0.84935108796296299</c:v>
                </c:pt>
                <c:pt idx="217">
                  <c:v>0.84935120370370365</c:v>
                </c:pt>
                <c:pt idx="218">
                  <c:v>0.84935131944444453</c:v>
                </c:pt>
                <c:pt idx="219">
                  <c:v>0.84935143518518519</c:v>
                </c:pt>
                <c:pt idx="220">
                  <c:v>0.84935155092592585</c:v>
                </c:pt>
              </c:numCache>
            </c:numRef>
          </c:xVal>
          <c:yVal>
            <c:numRef>
              <c:f>'393a-FD-PLC'!$G$16:$G$236</c:f>
              <c:numCache>
                <c:formatCode>General</c:formatCode>
                <c:ptCount val="221"/>
                <c:pt idx="0">
                  <c:v>24.061454999999999</c:v>
                </c:pt>
                <c:pt idx="1">
                  <c:v>24.923079000000001</c:v>
                </c:pt>
                <c:pt idx="2">
                  <c:v>24.391438000000001</c:v>
                </c:pt>
                <c:pt idx="3">
                  <c:v>24.446435999999999</c:v>
                </c:pt>
                <c:pt idx="4">
                  <c:v>24.776419000000001</c:v>
                </c:pt>
                <c:pt idx="5">
                  <c:v>24.281445000000001</c:v>
                </c:pt>
                <c:pt idx="6">
                  <c:v>24.538097</c:v>
                </c:pt>
                <c:pt idx="7">
                  <c:v>24.464766999999998</c:v>
                </c:pt>
                <c:pt idx="8">
                  <c:v>24.391438000000001</c:v>
                </c:pt>
                <c:pt idx="9">
                  <c:v>24.391438000000001</c:v>
                </c:pt>
                <c:pt idx="10">
                  <c:v>24.538097</c:v>
                </c:pt>
                <c:pt idx="11">
                  <c:v>24.868079999999999</c:v>
                </c:pt>
                <c:pt idx="12">
                  <c:v>-0.85226000000000002</c:v>
                </c:pt>
                <c:pt idx="13">
                  <c:v>-0.63227199999999995</c:v>
                </c:pt>
                <c:pt idx="14">
                  <c:v>-0.44894800000000001</c:v>
                </c:pt>
                <c:pt idx="15">
                  <c:v>-2.7303000000000001E-2</c:v>
                </c:pt>
                <c:pt idx="16">
                  <c:v>-4.5635000000000002E-2</c:v>
                </c:pt>
                <c:pt idx="17">
                  <c:v>0.15602099999999999</c:v>
                </c:pt>
                <c:pt idx="18">
                  <c:v>0.39434200000000003</c:v>
                </c:pt>
                <c:pt idx="19">
                  <c:v>-0.137297</c:v>
                </c:pt>
                <c:pt idx="20">
                  <c:v>-0.137297</c:v>
                </c:pt>
                <c:pt idx="21">
                  <c:v>-0.30228899999999997</c:v>
                </c:pt>
                <c:pt idx="22">
                  <c:v>-8.2299999999999998E-2</c:v>
                </c:pt>
                <c:pt idx="23">
                  <c:v>-0.228959</c:v>
                </c:pt>
                <c:pt idx="24">
                  <c:v>-4.5635000000000002E-2</c:v>
                </c:pt>
                <c:pt idx="25">
                  <c:v>0.46767199999999998</c:v>
                </c:pt>
                <c:pt idx="26">
                  <c:v>-0.338953</c:v>
                </c:pt>
                <c:pt idx="27">
                  <c:v>-6.3967999999999997E-2</c:v>
                </c:pt>
                <c:pt idx="28">
                  <c:v>0.54100099999999995</c:v>
                </c:pt>
                <c:pt idx="29">
                  <c:v>-0.54061000000000003</c:v>
                </c:pt>
                <c:pt idx="30">
                  <c:v>-6.3967999999999997E-2</c:v>
                </c:pt>
                <c:pt idx="31">
                  <c:v>-6.3967999999999997E-2</c:v>
                </c:pt>
                <c:pt idx="32">
                  <c:v>0.43100699999999997</c:v>
                </c:pt>
                <c:pt idx="33">
                  <c:v>-0.21062700000000001</c:v>
                </c:pt>
                <c:pt idx="34">
                  <c:v>-8.2299999999999998E-2</c:v>
                </c:pt>
                <c:pt idx="35">
                  <c:v>0.192686</c:v>
                </c:pt>
                <c:pt idx="36">
                  <c:v>-0.52227699999999999</c:v>
                </c:pt>
                <c:pt idx="37">
                  <c:v>-6.3967999999999997E-2</c:v>
                </c:pt>
                <c:pt idx="38">
                  <c:v>9.3620000000000005E-3</c:v>
                </c:pt>
                <c:pt idx="39">
                  <c:v>-6.3967999999999997E-2</c:v>
                </c:pt>
                <c:pt idx="40">
                  <c:v>-8.2299999999999998E-2</c:v>
                </c:pt>
                <c:pt idx="41">
                  <c:v>-2.7303000000000001E-2</c:v>
                </c:pt>
                <c:pt idx="42">
                  <c:v>-2.7303000000000001E-2</c:v>
                </c:pt>
                <c:pt idx="43">
                  <c:v>0.21101800000000001</c:v>
                </c:pt>
                <c:pt idx="44">
                  <c:v>-2.7303000000000001E-2</c:v>
                </c:pt>
                <c:pt idx="45">
                  <c:v>-2.7303000000000001E-2</c:v>
                </c:pt>
                <c:pt idx="46">
                  <c:v>0.33934500000000001</c:v>
                </c:pt>
                <c:pt idx="47">
                  <c:v>-0.137297</c:v>
                </c:pt>
                <c:pt idx="48">
                  <c:v>-4.5635000000000002E-2</c:v>
                </c:pt>
                <c:pt idx="49">
                  <c:v>0.41267500000000001</c:v>
                </c:pt>
                <c:pt idx="50">
                  <c:v>-0.26562400000000003</c:v>
                </c:pt>
                <c:pt idx="51">
                  <c:v>-8.9700000000000005E-3</c:v>
                </c:pt>
                <c:pt idx="52">
                  <c:v>0.48600399999999999</c:v>
                </c:pt>
                <c:pt idx="53">
                  <c:v>0.48600399999999999</c:v>
                </c:pt>
                <c:pt idx="54">
                  <c:v>-0.41228300000000001</c:v>
                </c:pt>
                <c:pt idx="55">
                  <c:v>-4.5635000000000002E-2</c:v>
                </c:pt>
                <c:pt idx="56">
                  <c:v>0.52266900000000005</c:v>
                </c:pt>
                <c:pt idx="57">
                  <c:v>-0.65060399999999996</c:v>
                </c:pt>
                <c:pt idx="58">
                  <c:v>-2.7303000000000001E-2</c:v>
                </c:pt>
                <c:pt idx="59">
                  <c:v>0.37601000000000001</c:v>
                </c:pt>
                <c:pt idx="60">
                  <c:v>-0.72393399999999997</c:v>
                </c:pt>
                <c:pt idx="61">
                  <c:v>-4.5635000000000002E-2</c:v>
                </c:pt>
                <c:pt idx="62">
                  <c:v>0.13768900000000001</c:v>
                </c:pt>
                <c:pt idx="63">
                  <c:v>-0.43061500000000003</c:v>
                </c:pt>
                <c:pt idx="64">
                  <c:v>-0.43061500000000003</c:v>
                </c:pt>
                <c:pt idx="65">
                  <c:v>-2.7303000000000001E-2</c:v>
                </c:pt>
                <c:pt idx="66">
                  <c:v>0.48600399999999999</c:v>
                </c:pt>
                <c:pt idx="67">
                  <c:v>9.3620000000000005E-3</c:v>
                </c:pt>
                <c:pt idx="68">
                  <c:v>-4.5635000000000002E-2</c:v>
                </c:pt>
                <c:pt idx="69">
                  <c:v>-8.9700000000000005E-3</c:v>
                </c:pt>
                <c:pt idx="70">
                  <c:v>0.24768299999999999</c:v>
                </c:pt>
                <c:pt idx="71">
                  <c:v>-0.100632</c:v>
                </c:pt>
                <c:pt idx="72">
                  <c:v>-4.5635000000000002E-2</c:v>
                </c:pt>
                <c:pt idx="73">
                  <c:v>0.37601000000000001</c:v>
                </c:pt>
                <c:pt idx="74">
                  <c:v>-0.137297</c:v>
                </c:pt>
                <c:pt idx="75">
                  <c:v>-0.137297</c:v>
                </c:pt>
                <c:pt idx="76">
                  <c:v>-4.5635000000000002E-2</c:v>
                </c:pt>
                <c:pt idx="77">
                  <c:v>0.101024</c:v>
                </c:pt>
                <c:pt idx="78">
                  <c:v>-0.28395599999999999</c:v>
                </c:pt>
                <c:pt idx="79">
                  <c:v>-4.5635000000000002E-2</c:v>
                </c:pt>
                <c:pt idx="80">
                  <c:v>0.559334</c:v>
                </c:pt>
                <c:pt idx="81">
                  <c:v>-0.44894800000000001</c:v>
                </c:pt>
                <c:pt idx="82">
                  <c:v>-6.3967999999999997E-2</c:v>
                </c:pt>
                <c:pt idx="83">
                  <c:v>0.52266900000000005</c:v>
                </c:pt>
                <c:pt idx="84">
                  <c:v>-0.66893599999999998</c:v>
                </c:pt>
                <c:pt idx="85">
                  <c:v>-2.7303000000000001E-2</c:v>
                </c:pt>
                <c:pt idx="86">
                  <c:v>-2.7303000000000001E-2</c:v>
                </c:pt>
                <c:pt idx="87">
                  <c:v>0.30268</c:v>
                </c:pt>
                <c:pt idx="88">
                  <c:v>-0.32062099999999999</c:v>
                </c:pt>
                <c:pt idx="89">
                  <c:v>-6.3967999999999997E-2</c:v>
                </c:pt>
                <c:pt idx="90">
                  <c:v>4.6026999999999998E-2</c:v>
                </c:pt>
                <c:pt idx="91">
                  <c:v>-0.24729100000000001</c:v>
                </c:pt>
                <c:pt idx="92">
                  <c:v>-8.2299999999999998E-2</c:v>
                </c:pt>
                <c:pt idx="93">
                  <c:v>-4.5635000000000002E-2</c:v>
                </c:pt>
                <c:pt idx="94">
                  <c:v>0.119356</c:v>
                </c:pt>
                <c:pt idx="95">
                  <c:v>-0.100632</c:v>
                </c:pt>
                <c:pt idx="96">
                  <c:v>-0.100632</c:v>
                </c:pt>
                <c:pt idx="97">
                  <c:v>-2.7303000000000001E-2</c:v>
                </c:pt>
                <c:pt idx="98">
                  <c:v>0.28434799999999999</c:v>
                </c:pt>
                <c:pt idx="99">
                  <c:v>-2.7303000000000001E-2</c:v>
                </c:pt>
                <c:pt idx="100">
                  <c:v>-2.7303000000000001E-2</c:v>
                </c:pt>
                <c:pt idx="101">
                  <c:v>0.37601000000000001</c:v>
                </c:pt>
                <c:pt idx="102">
                  <c:v>-0.21062700000000001</c:v>
                </c:pt>
                <c:pt idx="103">
                  <c:v>-8.9700000000000005E-3</c:v>
                </c:pt>
                <c:pt idx="104">
                  <c:v>0.44933899999999999</c:v>
                </c:pt>
                <c:pt idx="105">
                  <c:v>-0.338953</c:v>
                </c:pt>
                <c:pt idx="106">
                  <c:v>-2.7303000000000001E-2</c:v>
                </c:pt>
                <c:pt idx="107">
                  <c:v>0.50433600000000001</c:v>
                </c:pt>
                <c:pt idx="108">
                  <c:v>0.50433600000000001</c:v>
                </c:pt>
                <c:pt idx="109">
                  <c:v>-0.55894200000000005</c:v>
                </c:pt>
                <c:pt idx="110">
                  <c:v>-2.7303000000000001E-2</c:v>
                </c:pt>
                <c:pt idx="111">
                  <c:v>0.41267500000000001</c:v>
                </c:pt>
                <c:pt idx="112">
                  <c:v>-0.72393399999999997</c:v>
                </c:pt>
                <c:pt idx="113">
                  <c:v>-6.3967999999999997E-2</c:v>
                </c:pt>
                <c:pt idx="114">
                  <c:v>0.21101800000000001</c:v>
                </c:pt>
                <c:pt idx="115">
                  <c:v>-0.595607</c:v>
                </c:pt>
                <c:pt idx="116">
                  <c:v>-4.5635000000000002E-2</c:v>
                </c:pt>
                <c:pt idx="117">
                  <c:v>9.3620000000000005E-3</c:v>
                </c:pt>
                <c:pt idx="118">
                  <c:v>9.3620000000000005E-3</c:v>
                </c:pt>
                <c:pt idx="119">
                  <c:v>-0.17396200000000001</c:v>
                </c:pt>
                <c:pt idx="120">
                  <c:v>-6.3967999999999997E-2</c:v>
                </c:pt>
                <c:pt idx="121">
                  <c:v>0.35767700000000002</c:v>
                </c:pt>
                <c:pt idx="122">
                  <c:v>0.229351</c:v>
                </c:pt>
                <c:pt idx="123">
                  <c:v>-0.100632</c:v>
                </c:pt>
                <c:pt idx="124">
                  <c:v>-2.7303000000000001E-2</c:v>
                </c:pt>
                <c:pt idx="125">
                  <c:v>0.32101299999999999</c:v>
                </c:pt>
                <c:pt idx="126">
                  <c:v>-0.15562999999999999</c:v>
                </c:pt>
                <c:pt idx="127">
                  <c:v>-4.5635000000000002E-2</c:v>
                </c:pt>
                <c:pt idx="128">
                  <c:v>0.43100699999999997</c:v>
                </c:pt>
                <c:pt idx="129">
                  <c:v>-0.228959</c:v>
                </c:pt>
                <c:pt idx="130">
                  <c:v>-0.228959</c:v>
                </c:pt>
                <c:pt idx="131">
                  <c:v>-2.7303000000000001E-2</c:v>
                </c:pt>
                <c:pt idx="132">
                  <c:v>0.229351</c:v>
                </c:pt>
                <c:pt idx="133">
                  <c:v>-0.393951</c:v>
                </c:pt>
                <c:pt idx="134">
                  <c:v>-2.7303000000000001E-2</c:v>
                </c:pt>
                <c:pt idx="135">
                  <c:v>0.52266900000000005</c:v>
                </c:pt>
                <c:pt idx="136">
                  <c:v>-0.595607</c:v>
                </c:pt>
                <c:pt idx="137">
                  <c:v>-4.5635000000000002E-2</c:v>
                </c:pt>
                <c:pt idx="138">
                  <c:v>0.39434200000000003</c:v>
                </c:pt>
                <c:pt idx="139">
                  <c:v>-0.70560100000000003</c:v>
                </c:pt>
                <c:pt idx="140">
                  <c:v>-0.70560100000000003</c:v>
                </c:pt>
                <c:pt idx="141">
                  <c:v>-2.7303000000000001E-2</c:v>
                </c:pt>
                <c:pt idx="142">
                  <c:v>0.13768900000000001</c:v>
                </c:pt>
                <c:pt idx="143">
                  <c:v>-0.46727999999999997</c:v>
                </c:pt>
                <c:pt idx="144">
                  <c:v>-4.5635000000000002E-2</c:v>
                </c:pt>
                <c:pt idx="145">
                  <c:v>9.3620000000000005E-3</c:v>
                </c:pt>
                <c:pt idx="146">
                  <c:v>-8.9700000000000005E-3</c:v>
                </c:pt>
                <c:pt idx="147">
                  <c:v>-6.3967999999999997E-2</c:v>
                </c:pt>
                <c:pt idx="148">
                  <c:v>-2.7303000000000001E-2</c:v>
                </c:pt>
                <c:pt idx="149">
                  <c:v>0.266015</c:v>
                </c:pt>
                <c:pt idx="150">
                  <c:v>-8.2299999999999998E-2</c:v>
                </c:pt>
                <c:pt idx="151">
                  <c:v>-2.7303000000000001E-2</c:v>
                </c:pt>
                <c:pt idx="152">
                  <c:v>-2.7303000000000001E-2</c:v>
                </c:pt>
                <c:pt idx="153">
                  <c:v>0.35767700000000002</c:v>
                </c:pt>
                <c:pt idx="154">
                  <c:v>-2.7303000000000001E-2</c:v>
                </c:pt>
                <c:pt idx="155">
                  <c:v>-2.7303000000000001E-2</c:v>
                </c:pt>
                <c:pt idx="156">
                  <c:v>0.44933899999999999</c:v>
                </c:pt>
                <c:pt idx="157">
                  <c:v>-0.28395599999999999</c:v>
                </c:pt>
                <c:pt idx="158">
                  <c:v>-2.7303000000000001E-2</c:v>
                </c:pt>
                <c:pt idx="159">
                  <c:v>0.54100099999999995</c:v>
                </c:pt>
                <c:pt idx="160">
                  <c:v>-0.44894800000000001</c:v>
                </c:pt>
                <c:pt idx="161">
                  <c:v>-4.5635000000000002E-2</c:v>
                </c:pt>
                <c:pt idx="162">
                  <c:v>-4.5635000000000002E-2</c:v>
                </c:pt>
                <c:pt idx="163">
                  <c:v>0.52266900000000005</c:v>
                </c:pt>
                <c:pt idx="164">
                  <c:v>-0.65060399999999996</c:v>
                </c:pt>
                <c:pt idx="165">
                  <c:v>-8.9700000000000005E-3</c:v>
                </c:pt>
                <c:pt idx="166">
                  <c:v>0.32101299999999999</c:v>
                </c:pt>
                <c:pt idx="167">
                  <c:v>-0.68726900000000002</c:v>
                </c:pt>
                <c:pt idx="168">
                  <c:v>-2.7303000000000001E-2</c:v>
                </c:pt>
                <c:pt idx="169">
                  <c:v>0.192686</c:v>
                </c:pt>
                <c:pt idx="170">
                  <c:v>-0.26562400000000003</c:v>
                </c:pt>
                <c:pt idx="171">
                  <c:v>-2.7303000000000001E-2</c:v>
                </c:pt>
                <c:pt idx="172">
                  <c:v>-2.7303000000000001E-2</c:v>
                </c:pt>
                <c:pt idx="173">
                  <c:v>8.2692000000000002E-2</c:v>
                </c:pt>
                <c:pt idx="174">
                  <c:v>8.2692000000000002E-2</c:v>
                </c:pt>
                <c:pt idx="175">
                  <c:v>-6.3967999999999997E-2</c:v>
                </c:pt>
                <c:pt idx="176">
                  <c:v>0.28434799999999999</c:v>
                </c:pt>
                <c:pt idx="177">
                  <c:v>0.30268</c:v>
                </c:pt>
                <c:pt idx="178">
                  <c:v>-0.100632</c:v>
                </c:pt>
                <c:pt idx="179">
                  <c:v>9.3620000000000005E-3</c:v>
                </c:pt>
                <c:pt idx="180">
                  <c:v>0.39434200000000003</c:v>
                </c:pt>
                <c:pt idx="181">
                  <c:v>-0.15562999999999999</c:v>
                </c:pt>
                <c:pt idx="182">
                  <c:v>-8.9700000000000005E-3</c:v>
                </c:pt>
                <c:pt idx="183">
                  <c:v>0.48600399999999999</c:v>
                </c:pt>
                <c:pt idx="184">
                  <c:v>0.48600399999999999</c:v>
                </c:pt>
                <c:pt idx="185">
                  <c:v>-0.30228899999999997</c:v>
                </c:pt>
                <c:pt idx="186">
                  <c:v>-8.9700000000000005E-3</c:v>
                </c:pt>
                <c:pt idx="187">
                  <c:v>0.32101299999999999</c:v>
                </c:pt>
                <c:pt idx="188">
                  <c:v>-0.48561300000000002</c:v>
                </c:pt>
                <c:pt idx="189">
                  <c:v>-8.9700000000000005E-3</c:v>
                </c:pt>
                <c:pt idx="190">
                  <c:v>0.52266900000000005</c:v>
                </c:pt>
                <c:pt idx="191">
                  <c:v>-0.68726900000000002</c:v>
                </c:pt>
                <c:pt idx="192">
                  <c:v>-8.9700000000000005E-3</c:v>
                </c:pt>
                <c:pt idx="193">
                  <c:v>0.266015</c:v>
                </c:pt>
                <c:pt idx="194">
                  <c:v>-0.595607</c:v>
                </c:pt>
                <c:pt idx="195">
                  <c:v>-2.7303000000000001E-2</c:v>
                </c:pt>
                <c:pt idx="196">
                  <c:v>-2.7303000000000001E-2</c:v>
                </c:pt>
                <c:pt idx="197">
                  <c:v>4.6026999999999998E-2</c:v>
                </c:pt>
                <c:pt idx="198">
                  <c:v>-0.55894200000000005</c:v>
                </c:pt>
                <c:pt idx="199">
                  <c:v>-4.5635000000000002E-2</c:v>
                </c:pt>
                <c:pt idx="200">
                  <c:v>-2.7303000000000001E-2</c:v>
                </c:pt>
                <c:pt idx="201">
                  <c:v>0.21101800000000001</c:v>
                </c:pt>
                <c:pt idx="202">
                  <c:v>-6.3967999999999997E-2</c:v>
                </c:pt>
                <c:pt idx="203">
                  <c:v>9.3620000000000005E-3</c:v>
                </c:pt>
                <c:pt idx="204">
                  <c:v>0.33934500000000001</c:v>
                </c:pt>
                <c:pt idx="205">
                  <c:v>-0.118965</c:v>
                </c:pt>
                <c:pt idx="206">
                  <c:v>9.3620000000000005E-3</c:v>
                </c:pt>
                <c:pt idx="207">
                  <c:v>9.3620000000000005E-3</c:v>
                </c:pt>
                <c:pt idx="208">
                  <c:v>0.41267500000000001</c:v>
                </c:pt>
                <c:pt idx="209">
                  <c:v>-2.7303000000000001E-2</c:v>
                </c:pt>
                <c:pt idx="210">
                  <c:v>-8.9700000000000005E-3</c:v>
                </c:pt>
                <c:pt idx="211">
                  <c:v>0.15602099999999999</c:v>
                </c:pt>
                <c:pt idx="212">
                  <c:v>-4.5635000000000002E-2</c:v>
                </c:pt>
                <c:pt idx="213">
                  <c:v>-8.9700000000000005E-3</c:v>
                </c:pt>
                <c:pt idx="214">
                  <c:v>0.57766600000000001</c:v>
                </c:pt>
                <c:pt idx="215">
                  <c:v>-0.595607</c:v>
                </c:pt>
                <c:pt idx="216">
                  <c:v>-2.7303000000000001E-2</c:v>
                </c:pt>
                <c:pt idx="217">
                  <c:v>0.46767199999999998</c:v>
                </c:pt>
                <c:pt idx="218">
                  <c:v>0.46767199999999998</c:v>
                </c:pt>
                <c:pt idx="219">
                  <c:v>-0.72393399999999997</c:v>
                </c:pt>
                <c:pt idx="220">
                  <c:v>-8.9700000000000005E-3</c:v>
                </c:pt>
              </c:numCache>
            </c:numRef>
          </c:yVal>
          <c:smooth val="0"/>
        </c:ser>
        <c:ser>
          <c:idx val="4"/>
          <c:order val="3"/>
          <c:tx>
            <c:strRef>
              <c:f>'393a-FD-PLC'!$H$15</c:f>
              <c:strCache>
                <c:ptCount val="1"/>
                <c:pt idx="0">
                  <c:v>Dump V</c:v>
                </c:pt>
              </c:strCache>
            </c:strRef>
          </c:tx>
          <c:marker>
            <c:symbol val="none"/>
          </c:marker>
          <c:xVal>
            <c:numRef>
              <c:f>'393a-FD-PLC'!$C$16:$C$236</c:f>
              <c:numCache>
                <c:formatCode>mm:ss.000</c:formatCode>
                <c:ptCount val="221"/>
                <c:pt idx="0">
                  <c:v>0.84932608796296305</c:v>
                </c:pt>
                <c:pt idx="1">
                  <c:v>0.84932620370370371</c:v>
                </c:pt>
                <c:pt idx="2">
                  <c:v>0.84932631944444437</c:v>
                </c:pt>
                <c:pt idx="3">
                  <c:v>0.84932643518518525</c:v>
                </c:pt>
                <c:pt idx="4">
                  <c:v>0.8493265509259259</c:v>
                </c:pt>
                <c:pt idx="5">
                  <c:v>0.84932666666666667</c:v>
                </c:pt>
                <c:pt idx="6">
                  <c:v>0.84932678240740744</c:v>
                </c:pt>
                <c:pt idx="7">
                  <c:v>0.84932689814814821</c:v>
                </c:pt>
                <c:pt idx="8">
                  <c:v>0.84932701388888887</c:v>
                </c:pt>
                <c:pt idx="9">
                  <c:v>0.84932712962962953</c:v>
                </c:pt>
                <c:pt idx="10">
                  <c:v>0.84932724537037041</c:v>
                </c:pt>
                <c:pt idx="11">
                  <c:v>0.84932736111111107</c:v>
                </c:pt>
                <c:pt idx="12">
                  <c:v>0.84932747685185184</c:v>
                </c:pt>
                <c:pt idx="13">
                  <c:v>0.84932759259259261</c:v>
                </c:pt>
                <c:pt idx="14">
                  <c:v>0.84932770833333338</c:v>
                </c:pt>
                <c:pt idx="15">
                  <c:v>0.84932782407407403</c:v>
                </c:pt>
                <c:pt idx="16">
                  <c:v>0.84932793981481491</c:v>
                </c:pt>
                <c:pt idx="17">
                  <c:v>0.84932805555555557</c:v>
                </c:pt>
                <c:pt idx="18">
                  <c:v>0.84932817129629623</c:v>
                </c:pt>
                <c:pt idx="19">
                  <c:v>0.849328287037037</c:v>
                </c:pt>
                <c:pt idx="20">
                  <c:v>0.84932840277777777</c:v>
                </c:pt>
                <c:pt idx="21">
                  <c:v>0.84932851851851854</c:v>
                </c:pt>
                <c:pt idx="22">
                  <c:v>0.8493286342592592</c:v>
                </c:pt>
                <c:pt idx="23">
                  <c:v>0.84932875000000008</c:v>
                </c:pt>
                <c:pt idx="24">
                  <c:v>0.84932886574074073</c:v>
                </c:pt>
                <c:pt idx="25">
                  <c:v>0.84932898148148139</c:v>
                </c:pt>
                <c:pt idx="26">
                  <c:v>0.84932909722222227</c:v>
                </c:pt>
                <c:pt idx="27">
                  <c:v>0.84932921296296293</c:v>
                </c:pt>
                <c:pt idx="28">
                  <c:v>0.8493293287037037</c:v>
                </c:pt>
                <c:pt idx="29">
                  <c:v>0.84932944444444447</c:v>
                </c:pt>
                <c:pt idx="30">
                  <c:v>0.84932956018518524</c:v>
                </c:pt>
                <c:pt idx="31">
                  <c:v>0.8493296759259259</c:v>
                </c:pt>
                <c:pt idx="32">
                  <c:v>0.84932979166666678</c:v>
                </c:pt>
                <c:pt idx="33">
                  <c:v>0.84932990740740744</c:v>
                </c:pt>
                <c:pt idx="34">
                  <c:v>0.84933002314814809</c:v>
                </c:pt>
                <c:pt idx="35">
                  <c:v>0.84933013888888886</c:v>
                </c:pt>
                <c:pt idx="36">
                  <c:v>0.84933025462962963</c:v>
                </c:pt>
                <c:pt idx="37">
                  <c:v>0.8493303703703704</c:v>
                </c:pt>
                <c:pt idx="38">
                  <c:v>0.84933048611111106</c:v>
                </c:pt>
                <c:pt idx="39">
                  <c:v>0.84933060185185194</c:v>
                </c:pt>
                <c:pt idx="40">
                  <c:v>0.8493307175925926</c:v>
                </c:pt>
                <c:pt idx="41">
                  <c:v>0.84933083333333326</c:v>
                </c:pt>
                <c:pt idx="42">
                  <c:v>0.84933094907407414</c:v>
                </c:pt>
                <c:pt idx="43">
                  <c:v>0.8493310648148148</c:v>
                </c:pt>
                <c:pt idx="44">
                  <c:v>0.84933118055555556</c:v>
                </c:pt>
                <c:pt idx="45">
                  <c:v>0.84933129629629622</c:v>
                </c:pt>
                <c:pt idx="46">
                  <c:v>0.8493314120370371</c:v>
                </c:pt>
                <c:pt idx="47">
                  <c:v>0.84933152777777776</c:v>
                </c:pt>
                <c:pt idx="48">
                  <c:v>0.84933164351851842</c:v>
                </c:pt>
                <c:pt idx="49">
                  <c:v>0.8493317592592593</c:v>
                </c:pt>
                <c:pt idx="50">
                  <c:v>0.84933187499999996</c:v>
                </c:pt>
                <c:pt idx="51">
                  <c:v>0.84933199074074073</c:v>
                </c:pt>
                <c:pt idx="52">
                  <c:v>0.8493321064814815</c:v>
                </c:pt>
                <c:pt idx="53">
                  <c:v>0.84933222222222227</c:v>
                </c:pt>
                <c:pt idx="54">
                  <c:v>0.84933233796296292</c:v>
                </c:pt>
                <c:pt idx="55">
                  <c:v>0.8493324537037038</c:v>
                </c:pt>
                <c:pt idx="56">
                  <c:v>0.84933256944444446</c:v>
                </c:pt>
                <c:pt idx="57">
                  <c:v>0.84933268518518512</c:v>
                </c:pt>
                <c:pt idx="58">
                  <c:v>0.84933280092592589</c:v>
                </c:pt>
                <c:pt idx="59">
                  <c:v>0.84933291666666666</c:v>
                </c:pt>
                <c:pt idx="60">
                  <c:v>0.84933303240740743</c:v>
                </c:pt>
                <c:pt idx="61">
                  <c:v>0.84933314814814809</c:v>
                </c:pt>
                <c:pt idx="62">
                  <c:v>0.84933326388888897</c:v>
                </c:pt>
                <c:pt idx="63">
                  <c:v>0.84933337962962963</c:v>
                </c:pt>
                <c:pt idx="64">
                  <c:v>0.84933349537037028</c:v>
                </c:pt>
                <c:pt idx="65">
                  <c:v>0.84933361111111116</c:v>
                </c:pt>
                <c:pt idx="66">
                  <c:v>0.84933372685185182</c:v>
                </c:pt>
                <c:pt idx="67">
                  <c:v>0.84933384259259259</c:v>
                </c:pt>
                <c:pt idx="68">
                  <c:v>0.84933395833333336</c:v>
                </c:pt>
                <c:pt idx="69">
                  <c:v>0.84933407407407413</c:v>
                </c:pt>
                <c:pt idx="70">
                  <c:v>0.84933418981481479</c:v>
                </c:pt>
                <c:pt idx="71">
                  <c:v>0.84933430555555545</c:v>
                </c:pt>
                <c:pt idx="72">
                  <c:v>0.84933442129629633</c:v>
                </c:pt>
                <c:pt idx="73">
                  <c:v>0.84933453703703699</c:v>
                </c:pt>
                <c:pt idx="74">
                  <c:v>0.84933465277777775</c:v>
                </c:pt>
                <c:pt idx="75">
                  <c:v>0.84933476851851852</c:v>
                </c:pt>
                <c:pt idx="76">
                  <c:v>0.84933488425925929</c:v>
                </c:pt>
                <c:pt idx="77">
                  <c:v>0.84933499999999995</c:v>
                </c:pt>
                <c:pt idx="78">
                  <c:v>0.84933511574074083</c:v>
                </c:pt>
                <c:pt idx="79">
                  <c:v>0.84933523148148149</c:v>
                </c:pt>
                <c:pt idx="80">
                  <c:v>0.84933534722222215</c:v>
                </c:pt>
                <c:pt idx="81">
                  <c:v>0.84933546296296303</c:v>
                </c:pt>
                <c:pt idx="82">
                  <c:v>0.84933557870370369</c:v>
                </c:pt>
                <c:pt idx="83">
                  <c:v>0.84933569444444446</c:v>
                </c:pt>
                <c:pt idx="84">
                  <c:v>0.84933581018518511</c:v>
                </c:pt>
                <c:pt idx="85">
                  <c:v>0.84933592592592599</c:v>
                </c:pt>
                <c:pt idx="86">
                  <c:v>0.84933604166666665</c:v>
                </c:pt>
                <c:pt idx="87">
                  <c:v>0.84933615740740731</c:v>
                </c:pt>
                <c:pt idx="88">
                  <c:v>0.84933627314814819</c:v>
                </c:pt>
                <c:pt idx="89">
                  <c:v>0.84933638888888885</c:v>
                </c:pt>
                <c:pt idx="90">
                  <c:v>0.84933650462962962</c:v>
                </c:pt>
                <c:pt idx="91">
                  <c:v>0.84933662037037039</c:v>
                </c:pt>
                <c:pt idx="92">
                  <c:v>0.84933673611111116</c:v>
                </c:pt>
                <c:pt idx="93">
                  <c:v>0.84933685185185182</c:v>
                </c:pt>
                <c:pt idx="94">
                  <c:v>0.8493369675925927</c:v>
                </c:pt>
                <c:pt idx="95">
                  <c:v>0.84933708333333335</c:v>
                </c:pt>
                <c:pt idx="96">
                  <c:v>0.84933719907407401</c:v>
                </c:pt>
                <c:pt idx="97">
                  <c:v>0.84933731481481478</c:v>
                </c:pt>
                <c:pt idx="98">
                  <c:v>0.84933743055555555</c:v>
                </c:pt>
                <c:pt idx="99">
                  <c:v>0.84933754629629632</c:v>
                </c:pt>
                <c:pt idx="100">
                  <c:v>0.84933766203703698</c:v>
                </c:pt>
                <c:pt idx="101">
                  <c:v>0.84933777777777786</c:v>
                </c:pt>
                <c:pt idx="102">
                  <c:v>0.84933789351851852</c:v>
                </c:pt>
                <c:pt idx="103">
                  <c:v>0.84933800925925917</c:v>
                </c:pt>
                <c:pt idx="104">
                  <c:v>0.84933812500000005</c:v>
                </c:pt>
                <c:pt idx="105">
                  <c:v>0.84933824074074071</c:v>
                </c:pt>
                <c:pt idx="106">
                  <c:v>0.84933835648148148</c:v>
                </c:pt>
                <c:pt idx="107">
                  <c:v>0.84933847222222225</c:v>
                </c:pt>
                <c:pt idx="108">
                  <c:v>0.84933858796296302</c:v>
                </c:pt>
                <c:pt idx="109">
                  <c:v>0.84933870370370368</c:v>
                </c:pt>
                <c:pt idx="110">
                  <c:v>0.84933881944444434</c:v>
                </c:pt>
                <c:pt idx="111">
                  <c:v>0.84933893518518522</c:v>
                </c:pt>
                <c:pt idx="112">
                  <c:v>0.84933905092592588</c:v>
                </c:pt>
                <c:pt idx="113">
                  <c:v>0.84933916666666665</c:v>
                </c:pt>
                <c:pt idx="114">
                  <c:v>0.84933928240740741</c:v>
                </c:pt>
                <c:pt idx="115">
                  <c:v>0.84933939814814818</c:v>
                </c:pt>
                <c:pt idx="116">
                  <c:v>0.84933951388888884</c:v>
                </c:pt>
                <c:pt idx="117">
                  <c:v>0.84933962962962972</c:v>
                </c:pt>
                <c:pt idx="118">
                  <c:v>0.84933974537037038</c:v>
                </c:pt>
                <c:pt idx="119">
                  <c:v>0.84933986111111104</c:v>
                </c:pt>
                <c:pt idx="120">
                  <c:v>0.84933997685185192</c:v>
                </c:pt>
                <c:pt idx="121">
                  <c:v>0.84934009259259258</c:v>
                </c:pt>
                <c:pt idx="122">
                  <c:v>0.84934020833333335</c:v>
                </c:pt>
                <c:pt idx="123">
                  <c:v>0.849340324074074</c:v>
                </c:pt>
                <c:pt idx="124">
                  <c:v>0.84934043981481488</c:v>
                </c:pt>
                <c:pt idx="125">
                  <c:v>0.84934055555555554</c:v>
                </c:pt>
                <c:pt idx="126">
                  <c:v>0.8493406712962962</c:v>
                </c:pt>
                <c:pt idx="127">
                  <c:v>0.84934078703703708</c:v>
                </c:pt>
                <c:pt idx="128">
                  <c:v>0.84934090277777774</c:v>
                </c:pt>
                <c:pt idx="129">
                  <c:v>0.84934101851851851</c:v>
                </c:pt>
                <c:pt idx="130">
                  <c:v>0.84934113425925928</c:v>
                </c:pt>
                <c:pt idx="131">
                  <c:v>0.84934125000000005</c:v>
                </c:pt>
                <c:pt idx="132">
                  <c:v>0.84934136574074071</c:v>
                </c:pt>
                <c:pt idx="133">
                  <c:v>0.84934148148148159</c:v>
                </c:pt>
                <c:pt idx="134">
                  <c:v>0.84934159722222224</c:v>
                </c:pt>
                <c:pt idx="135">
                  <c:v>0.8493417129629629</c:v>
                </c:pt>
                <c:pt idx="136">
                  <c:v>0.84934182870370367</c:v>
                </c:pt>
                <c:pt idx="137">
                  <c:v>0.84934194444444444</c:v>
                </c:pt>
                <c:pt idx="138">
                  <c:v>0.84934206018518521</c:v>
                </c:pt>
                <c:pt idx="139">
                  <c:v>0.84934217592592587</c:v>
                </c:pt>
                <c:pt idx="140">
                  <c:v>0.84934229166666675</c:v>
                </c:pt>
                <c:pt idx="141">
                  <c:v>0.84934240740740741</c:v>
                </c:pt>
                <c:pt idx="142">
                  <c:v>0.84934252314814807</c:v>
                </c:pt>
                <c:pt idx="143">
                  <c:v>0.84934263888888895</c:v>
                </c:pt>
                <c:pt idx="144">
                  <c:v>0.8493427546296296</c:v>
                </c:pt>
                <c:pt idx="145">
                  <c:v>0.84934287037037037</c:v>
                </c:pt>
                <c:pt idx="146">
                  <c:v>0.84934298611111114</c:v>
                </c:pt>
                <c:pt idx="147">
                  <c:v>0.84934310185185191</c:v>
                </c:pt>
                <c:pt idx="148">
                  <c:v>0.84934321759259257</c:v>
                </c:pt>
                <c:pt idx="149">
                  <c:v>0.84934333333333323</c:v>
                </c:pt>
                <c:pt idx="150">
                  <c:v>0.84934344907407411</c:v>
                </c:pt>
                <c:pt idx="151">
                  <c:v>0.84934356481481477</c:v>
                </c:pt>
                <c:pt idx="152">
                  <c:v>0.84934368055555554</c:v>
                </c:pt>
                <c:pt idx="153">
                  <c:v>0.84934379629629631</c:v>
                </c:pt>
                <c:pt idx="154">
                  <c:v>0.84934391203703707</c:v>
                </c:pt>
                <c:pt idx="155">
                  <c:v>0.84934402777777773</c:v>
                </c:pt>
                <c:pt idx="156">
                  <c:v>0.84934414351851861</c:v>
                </c:pt>
                <c:pt idx="157">
                  <c:v>0.84934425925925927</c:v>
                </c:pt>
                <c:pt idx="158">
                  <c:v>0.84934437499999993</c:v>
                </c:pt>
                <c:pt idx="159">
                  <c:v>0.84934449074074081</c:v>
                </c:pt>
                <c:pt idx="160">
                  <c:v>0.84934460648148147</c:v>
                </c:pt>
                <c:pt idx="161">
                  <c:v>0.84934472222222224</c:v>
                </c:pt>
                <c:pt idx="162">
                  <c:v>0.8493448379629629</c:v>
                </c:pt>
                <c:pt idx="163">
                  <c:v>0.84934495370370378</c:v>
                </c:pt>
                <c:pt idx="164">
                  <c:v>0.84934506944444443</c:v>
                </c:pt>
                <c:pt idx="165">
                  <c:v>0.84934518518518509</c:v>
                </c:pt>
                <c:pt idx="166">
                  <c:v>0.84934530092592597</c:v>
                </c:pt>
                <c:pt idx="167">
                  <c:v>0.84934541666666663</c:v>
                </c:pt>
                <c:pt idx="168">
                  <c:v>0.8493455324074074</c:v>
                </c:pt>
                <c:pt idx="169">
                  <c:v>0.84934564814814817</c:v>
                </c:pt>
                <c:pt idx="170">
                  <c:v>0.84934576388888894</c:v>
                </c:pt>
                <c:pt idx="171">
                  <c:v>0.8493458796296296</c:v>
                </c:pt>
                <c:pt idx="172">
                  <c:v>0.84934599537037048</c:v>
                </c:pt>
                <c:pt idx="173">
                  <c:v>0.84934611111111114</c:v>
                </c:pt>
                <c:pt idx="174">
                  <c:v>0.84934622685185179</c:v>
                </c:pt>
                <c:pt idx="175">
                  <c:v>0.84934634259259256</c:v>
                </c:pt>
                <c:pt idx="176">
                  <c:v>0.84934645833333333</c:v>
                </c:pt>
                <c:pt idx="177">
                  <c:v>0.8493465740740741</c:v>
                </c:pt>
                <c:pt idx="178">
                  <c:v>0.84934668981481476</c:v>
                </c:pt>
                <c:pt idx="179">
                  <c:v>0.84934680555555564</c:v>
                </c:pt>
                <c:pt idx="180">
                  <c:v>0.8493469212962963</c:v>
                </c:pt>
                <c:pt idx="181">
                  <c:v>0.84934703703703696</c:v>
                </c:pt>
                <c:pt idx="182">
                  <c:v>0.84934715277777784</c:v>
                </c:pt>
                <c:pt idx="183">
                  <c:v>0.84934726851851849</c:v>
                </c:pt>
                <c:pt idx="184">
                  <c:v>0.84934738425925926</c:v>
                </c:pt>
                <c:pt idx="185">
                  <c:v>0.84934750000000003</c:v>
                </c:pt>
                <c:pt idx="186">
                  <c:v>0.8493476157407408</c:v>
                </c:pt>
                <c:pt idx="187">
                  <c:v>0.84934773148148146</c:v>
                </c:pt>
                <c:pt idx="188">
                  <c:v>0.84934784722222212</c:v>
                </c:pt>
                <c:pt idx="189">
                  <c:v>0.849347962962963</c:v>
                </c:pt>
                <c:pt idx="190">
                  <c:v>0.84934807870370366</c:v>
                </c:pt>
                <c:pt idx="191">
                  <c:v>0.84934819444444443</c:v>
                </c:pt>
                <c:pt idx="192">
                  <c:v>0.8493483101851852</c:v>
                </c:pt>
                <c:pt idx="193">
                  <c:v>0.84934842592592596</c:v>
                </c:pt>
                <c:pt idx="194">
                  <c:v>0.84934854166666662</c:v>
                </c:pt>
                <c:pt idx="195">
                  <c:v>0.8493486574074075</c:v>
                </c:pt>
                <c:pt idx="196">
                  <c:v>0.84934877314814816</c:v>
                </c:pt>
                <c:pt idx="197">
                  <c:v>0.84934888888888882</c:v>
                </c:pt>
                <c:pt idx="198">
                  <c:v>0.8493490046296297</c:v>
                </c:pt>
                <c:pt idx="199">
                  <c:v>0.84934912037037036</c:v>
                </c:pt>
                <c:pt idx="200">
                  <c:v>0.84934923611111113</c:v>
                </c:pt>
                <c:pt idx="201">
                  <c:v>0.84934935185185179</c:v>
                </c:pt>
                <c:pt idx="202">
                  <c:v>0.84934946759259267</c:v>
                </c:pt>
                <c:pt idx="203">
                  <c:v>0.84934958333333332</c:v>
                </c:pt>
                <c:pt idx="204">
                  <c:v>0.84934969907407398</c:v>
                </c:pt>
                <c:pt idx="205">
                  <c:v>0.84934981481481486</c:v>
                </c:pt>
                <c:pt idx="206">
                  <c:v>0.84934993055555552</c:v>
                </c:pt>
                <c:pt idx="207">
                  <c:v>0.84935004629629629</c:v>
                </c:pt>
                <c:pt idx="208">
                  <c:v>0.84935016203703706</c:v>
                </c:pt>
                <c:pt idx="209">
                  <c:v>0.84935027777777783</c:v>
                </c:pt>
                <c:pt idx="210">
                  <c:v>0.84935039351851849</c:v>
                </c:pt>
                <c:pt idx="211">
                  <c:v>0.84935050925925937</c:v>
                </c:pt>
                <c:pt idx="212">
                  <c:v>0.84935062500000003</c:v>
                </c:pt>
                <c:pt idx="213">
                  <c:v>0.84935074074074068</c:v>
                </c:pt>
                <c:pt idx="214">
                  <c:v>0.84935085648148145</c:v>
                </c:pt>
                <c:pt idx="215">
                  <c:v>0.84935097222222222</c:v>
                </c:pt>
                <c:pt idx="216">
                  <c:v>0.84935108796296299</c:v>
                </c:pt>
                <c:pt idx="217">
                  <c:v>0.84935120370370365</c:v>
                </c:pt>
                <c:pt idx="218">
                  <c:v>0.84935131944444453</c:v>
                </c:pt>
                <c:pt idx="219">
                  <c:v>0.84935143518518519</c:v>
                </c:pt>
                <c:pt idx="220">
                  <c:v>0.84935155092592585</c:v>
                </c:pt>
              </c:numCache>
            </c:numRef>
          </c:xVal>
          <c:yVal>
            <c:numRef>
              <c:f>'393a-FD-PLC'!$H$16:$H$236</c:f>
              <c:numCache>
                <c:formatCode>General</c:formatCode>
                <c:ptCount val="221"/>
                <c:pt idx="0">
                  <c:v>0.22953000000000001</c:v>
                </c:pt>
                <c:pt idx="1">
                  <c:v>0.22953000000000001</c:v>
                </c:pt>
                <c:pt idx="2">
                  <c:v>3.5672000000000002E-2</c:v>
                </c:pt>
                <c:pt idx="3">
                  <c:v>0.31764599999999998</c:v>
                </c:pt>
                <c:pt idx="4">
                  <c:v>0.26477600000000001</c:v>
                </c:pt>
                <c:pt idx="5">
                  <c:v>0.106166</c:v>
                </c:pt>
                <c:pt idx="6">
                  <c:v>0.26477600000000001</c:v>
                </c:pt>
                <c:pt idx="7">
                  <c:v>0.22953000000000001</c:v>
                </c:pt>
                <c:pt idx="8">
                  <c:v>0.106166</c:v>
                </c:pt>
                <c:pt idx="9">
                  <c:v>0.106166</c:v>
                </c:pt>
                <c:pt idx="10">
                  <c:v>0.22953000000000001</c:v>
                </c:pt>
                <c:pt idx="11">
                  <c:v>0.15903600000000001</c:v>
                </c:pt>
                <c:pt idx="12">
                  <c:v>-5.2443999999999998E-2</c:v>
                </c:pt>
                <c:pt idx="13">
                  <c:v>0.14141300000000001</c:v>
                </c:pt>
                <c:pt idx="14">
                  <c:v>0.15903600000000001</c:v>
                </c:pt>
                <c:pt idx="15">
                  <c:v>0.17665900000000001</c:v>
                </c:pt>
                <c:pt idx="16">
                  <c:v>0.106166</c:v>
                </c:pt>
                <c:pt idx="17">
                  <c:v>0.15903600000000001</c:v>
                </c:pt>
                <c:pt idx="18">
                  <c:v>0.21190600000000001</c:v>
                </c:pt>
                <c:pt idx="19">
                  <c:v>1.8508789999999999</c:v>
                </c:pt>
                <c:pt idx="20">
                  <c:v>1.8508789999999999</c:v>
                </c:pt>
                <c:pt idx="21">
                  <c:v>0.68773700000000004</c:v>
                </c:pt>
                <c:pt idx="22">
                  <c:v>1.022581</c:v>
                </c:pt>
                <c:pt idx="23">
                  <c:v>0.82872400000000002</c:v>
                </c:pt>
                <c:pt idx="24">
                  <c:v>0.67011399999999999</c:v>
                </c:pt>
                <c:pt idx="25">
                  <c:v>0.61724400000000001</c:v>
                </c:pt>
                <c:pt idx="26">
                  <c:v>0.52912700000000001</c:v>
                </c:pt>
                <c:pt idx="27">
                  <c:v>0.72298399999999996</c:v>
                </c:pt>
                <c:pt idx="28">
                  <c:v>0.65249000000000001</c:v>
                </c:pt>
                <c:pt idx="29">
                  <c:v>0.52912700000000001</c:v>
                </c:pt>
                <c:pt idx="30">
                  <c:v>0.72298399999999996</c:v>
                </c:pt>
                <c:pt idx="31">
                  <c:v>0.72298399999999996</c:v>
                </c:pt>
                <c:pt idx="32">
                  <c:v>0.63486699999999996</c:v>
                </c:pt>
                <c:pt idx="33">
                  <c:v>0.58199699999999999</c:v>
                </c:pt>
                <c:pt idx="34">
                  <c:v>0.70535999999999999</c:v>
                </c:pt>
                <c:pt idx="35">
                  <c:v>0.65249000000000001</c:v>
                </c:pt>
                <c:pt idx="36">
                  <c:v>0.61724400000000001</c:v>
                </c:pt>
                <c:pt idx="37">
                  <c:v>0.65249000000000001</c:v>
                </c:pt>
                <c:pt idx="38">
                  <c:v>0.65249000000000001</c:v>
                </c:pt>
                <c:pt idx="39">
                  <c:v>0.63486699999999996</c:v>
                </c:pt>
                <c:pt idx="40">
                  <c:v>0.61724400000000001</c:v>
                </c:pt>
                <c:pt idx="41">
                  <c:v>0.65249000000000001</c:v>
                </c:pt>
                <c:pt idx="42">
                  <c:v>0.65249000000000001</c:v>
                </c:pt>
                <c:pt idx="43">
                  <c:v>0.63486699999999996</c:v>
                </c:pt>
                <c:pt idx="44">
                  <c:v>0.58199699999999999</c:v>
                </c:pt>
                <c:pt idx="45">
                  <c:v>0.65249000000000001</c:v>
                </c:pt>
                <c:pt idx="46">
                  <c:v>0.61724400000000001</c:v>
                </c:pt>
                <c:pt idx="47">
                  <c:v>0.59962000000000004</c:v>
                </c:pt>
                <c:pt idx="48">
                  <c:v>0.63486699999999996</c:v>
                </c:pt>
                <c:pt idx="49">
                  <c:v>0.63486699999999996</c:v>
                </c:pt>
                <c:pt idx="50">
                  <c:v>0.58199699999999999</c:v>
                </c:pt>
                <c:pt idx="51">
                  <c:v>0.70535999999999999</c:v>
                </c:pt>
                <c:pt idx="52">
                  <c:v>0.63486699999999996</c:v>
                </c:pt>
                <c:pt idx="53">
                  <c:v>0.63486699999999996</c:v>
                </c:pt>
                <c:pt idx="54">
                  <c:v>0.58199699999999999</c:v>
                </c:pt>
                <c:pt idx="55">
                  <c:v>0.72298399999999996</c:v>
                </c:pt>
                <c:pt idx="56">
                  <c:v>0.59962000000000004</c:v>
                </c:pt>
                <c:pt idx="57">
                  <c:v>0.58199699999999999</c:v>
                </c:pt>
                <c:pt idx="58">
                  <c:v>0.75822999999999996</c:v>
                </c:pt>
                <c:pt idx="59">
                  <c:v>0.61724400000000001</c:v>
                </c:pt>
                <c:pt idx="60">
                  <c:v>0.59962000000000004</c:v>
                </c:pt>
                <c:pt idx="61">
                  <c:v>0.70535999999999999</c:v>
                </c:pt>
                <c:pt idx="62">
                  <c:v>0.61724400000000001</c:v>
                </c:pt>
                <c:pt idx="63">
                  <c:v>0.61724400000000001</c:v>
                </c:pt>
                <c:pt idx="64">
                  <c:v>0.61724400000000001</c:v>
                </c:pt>
                <c:pt idx="65">
                  <c:v>0.61724400000000001</c:v>
                </c:pt>
                <c:pt idx="66">
                  <c:v>0.61724400000000001</c:v>
                </c:pt>
                <c:pt idx="67">
                  <c:v>0.63486699999999996</c:v>
                </c:pt>
                <c:pt idx="68">
                  <c:v>0.59962000000000004</c:v>
                </c:pt>
                <c:pt idx="69">
                  <c:v>0.63486699999999996</c:v>
                </c:pt>
                <c:pt idx="70">
                  <c:v>0.63486699999999996</c:v>
                </c:pt>
                <c:pt idx="71">
                  <c:v>0.58199699999999999</c:v>
                </c:pt>
                <c:pt idx="72">
                  <c:v>0.65249000000000001</c:v>
                </c:pt>
                <c:pt idx="73">
                  <c:v>0.63486699999999996</c:v>
                </c:pt>
                <c:pt idx="74">
                  <c:v>0.58199699999999999</c:v>
                </c:pt>
                <c:pt idx="75">
                  <c:v>0.58199699999999999</c:v>
                </c:pt>
                <c:pt idx="76">
                  <c:v>0.68773700000000004</c:v>
                </c:pt>
                <c:pt idx="77">
                  <c:v>0.65249000000000001</c:v>
                </c:pt>
                <c:pt idx="78">
                  <c:v>0.49387999999999999</c:v>
                </c:pt>
                <c:pt idx="79">
                  <c:v>0.68773700000000004</c:v>
                </c:pt>
                <c:pt idx="80">
                  <c:v>0.65249000000000001</c:v>
                </c:pt>
                <c:pt idx="81">
                  <c:v>0.54674999999999996</c:v>
                </c:pt>
                <c:pt idx="82">
                  <c:v>0.72298399999999996</c:v>
                </c:pt>
                <c:pt idx="83">
                  <c:v>0.54674999999999996</c:v>
                </c:pt>
                <c:pt idx="84">
                  <c:v>4.0714230000000002</c:v>
                </c:pt>
                <c:pt idx="85">
                  <c:v>4.1595389999999997</c:v>
                </c:pt>
                <c:pt idx="86">
                  <c:v>4.1595389999999997</c:v>
                </c:pt>
                <c:pt idx="87">
                  <c:v>3.9304359999999998</c:v>
                </c:pt>
                <c:pt idx="88">
                  <c:v>3.8246959999999999</c:v>
                </c:pt>
                <c:pt idx="89">
                  <c:v>3.8423189999999998</c:v>
                </c:pt>
                <c:pt idx="90">
                  <c:v>3.7542019999999998</c:v>
                </c:pt>
                <c:pt idx="91">
                  <c:v>3.6837089999999999</c:v>
                </c:pt>
                <c:pt idx="92">
                  <c:v>3.6132149999999998</c:v>
                </c:pt>
                <c:pt idx="93">
                  <c:v>3.5603449999999999</c:v>
                </c:pt>
                <c:pt idx="94">
                  <c:v>3.5074749999999999</c:v>
                </c:pt>
                <c:pt idx="95">
                  <c:v>3.3841109999999999</c:v>
                </c:pt>
                <c:pt idx="96">
                  <c:v>3.3841109999999999</c:v>
                </c:pt>
                <c:pt idx="97">
                  <c:v>3.3664879999999999</c:v>
                </c:pt>
                <c:pt idx="98">
                  <c:v>3.313618</c:v>
                </c:pt>
                <c:pt idx="99">
                  <c:v>3.207878</c:v>
                </c:pt>
                <c:pt idx="100">
                  <c:v>3.225501</c:v>
                </c:pt>
                <c:pt idx="101">
                  <c:v>3.155008</c:v>
                </c:pt>
                <c:pt idx="102">
                  <c:v>3.0140210000000001</c:v>
                </c:pt>
                <c:pt idx="103">
                  <c:v>3.084514</c:v>
                </c:pt>
                <c:pt idx="104">
                  <c:v>2.996397</c:v>
                </c:pt>
                <c:pt idx="105">
                  <c:v>2.8377870000000001</c:v>
                </c:pt>
                <c:pt idx="106">
                  <c:v>2.9611510000000001</c:v>
                </c:pt>
                <c:pt idx="107">
                  <c:v>2.8201640000000001</c:v>
                </c:pt>
                <c:pt idx="108">
                  <c:v>2.8201640000000001</c:v>
                </c:pt>
                <c:pt idx="109">
                  <c:v>2.6791770000000001</c:v>
                </c:pt>
                <c:pt idx="110">
                  <c:v>2.7849170000000001</c:v>
                </c:pt>
                <c:pt idx="111">
                  <c:v>2.6791770000000001</c:v>
                </c:pt>
                <c:pt idx="112">
                  <c:v>2.5910600000000001</c:v>
                </c:pt>
                <c:pt idx="113">
                  <c:v>2.6791770000000001</c:v>
                </c:pt>
                <c:pt idx="114">
                  <c:v>2.5381900000000002</c:v>
                </c:pt>
                <c:pt idx="115">
                  <c:v>2.4500730000000002</c:v>
                </c:pt>
                <c:pt idx="116">
                  <c:v>2.4676969999999998</c:v>
                </c:pt>
                <c:pt idx="117">
                  <c:v>2.3619560000000002</c:v>
                </c:pt>
                <c:pt idx="118">
                  <c:v>2.3619560000000002</c:v>
                </c:pt>
                <c:pt idx="119">
                  <c:v>2.3267099999999998</c:v>
                </c:pt>
                <c:pt idx="120">
                  <c:v>2.2738399999999999</c:v>
                </c:pt>
                <c:pt idx="121">
                  <c:v>2.2385929999999998</c:v>
                </c:pt>
                <c:pt idx="122">
                  <c:v>2.1680990000000002</c:v>
                </c:pt>
                <c:pt idx="123">
                  <c:v>2.0976059999999999</c:v>
                </c:pt>
                <c:pt idx="124">
                  <c:v>2.1152289999999998</c:v>
                </c:pt>
                <c:pt idx="125">
                  <c:v>2.0447359999999999</c:v>
                </c:pt>
                <c:pt idx="126">
                  <c:v>1.9566190000000001</c:v>
                </c:pt>
                <c:pt idx="127">
                  <c:v>2.0094889999999999</c:v>
                </c:pt>
                <c:pt idx="128">
                  <c:v>1.9213720000000001</c:v>
                </c:pt>
                <c:pt idx="129">
                  <c:v>1.798009</c:v>
                </c:pt>
                <c:pt idx="130">
                  <c:v>1.798009</c:v>
                </c:pt>
                <c:pt idx="131">
                  <c:v>1.8685020000000001</c:v>
                </c:pt>
                <c:pt idx="132">
                  <c:v>1.7803850000000001</c:v>
                </c:pt>
                <c:pt idx="133">
                  <c:v>1.657022</c:v>
                </c:pt>
                <c:pt idx="134">
                  <c:v>1.7803850000000001</c:v>
                </c:pt>
                <c:pt idx="135">
                  <c:v>1.6393990000000001</c:v>
                </c:pt>
                <c:pt idx="136">
                  <c:v>1.516035</c:v>
                </c:pt>
                <c:pt idx="137">
                  <c:v>1.6746449999999999</c:v>
                </c:pt>
                <c:pt idx="138">
                  <c:v>1.516035</c:v>
                </c:pt>
                <c:pt idx="139">
                  <c:v>1.427918</c:v>
                </c:pt>
                <c:pt idx="140">
                  <c:v>1.427918</c:v>
                </c:pt>
                <c:pt idx="141">
                  <c:v>1.568905</c:v>
                </c:pt>
                <c:pt idx="142">
                  <c:v>1.4102950000000001</c:v>
                </c:pt>
                <c:pt idx="143">
                  <c:v>1.3221780000000001</c:v>
                </c:pt>
                <c:pt idx="144">
                  <c:v>1.3221780000000001</c:v>
                </c:pt>
                <c:pt idx="145">
                  <c:v>1.286931</c:v>
                </c:pt>
                <c:pt idx="146">
                  <c:v>1.2340610000000001</c:v>
                </c:pt>
                <c:pt idx="147">
                  <c:v>1.1459440000000001</c:v>
                </c:pt>
                <c:pt idx="148">
                  <c:v>1.1459440000000001</c:v>
                </c:pt>
                <c:pt idx="149">
                  <c:v>1.0930740000000001</c:v>
                </c:pt>
                <c:pt idx="150">
                  <c:v>1.022581</c:v>
                </c:pt>
                <c:pt idx="151">
                  <c:v>1.0402039999999999</c:v>
                </c:pt>
                <c:pt idx="152">
                  <c:v>1.0402039999999999</c:v>
                </c:pt>
                <c:pt idx="153">
                  <c:v>0.98733400000000004</c:v>
                </c:pt>
                <c:pt idx="154">
                  <c:v>0.88159399999999999</c:v>
                </c:pt>
                <c:pt idx="155">
                  <c:v>0.93446399999999996</c:v>
                </c:pt>
                <c:pt idx="156">
                  <c:v>0.82872400000000002</c:v>
                </c:pt>
                <c:pt idx="157">
                  <c:v>0.70535999999999999</c:v>
                </c:pt>
                <c:pt idx="158">
                  <c:v>0.79347699999999999</c:v>
                </c:pt>
                <c:pt idx="159">
                  <c:v>0.70535999999999999</c:v>
                </c:pt>
                <c:pt idx="160">
                  <c:v>0.59962000000000004</c:v>
                </c:pt>
                <c:pt idx="161">
                  <c:v>0.74060700000000002</c:v>
                </c:pt>
                <c:pt idx="162">
                  <c:v>0.74060700000000002</c:v>
                </c:pt>
                <c:pt idx="163">
                  <c:v>0.65249000000000001</c:v>
                </c:pt>
                <c:pt idx="164">
                  <c:v>0.54674999999999996</c:v>
                </c:pt>
                <c:pt idx="165">
                  <c:v>0.67011399999999999</c:v>
                </c:pt>
                <c:pt idx="166">
                  <c:v>0.54674999999999996</c:v>
                </c:pt>
                <c:pt idx="167">
                  <c:v>0.45863300000000001</c:v>
                </c:pt>
                <c:pt idx="168">
                  <c:v>0.47625699999999999</c:v>
                </c:pt>
                <c:pt idx="169">
                  <c:v>-0.14056099999999999</c:v>
                </c:pt>
                <c:pt idx="170">
                  <c:v>0.22953000000000001</c:v>
                </c:pt>
                <c:pt idx="171">
                  <c:v>0.24715300000000001</c:v>
                </c:pt>
                <c:pt idx="172">
                  <c:v>0.26477600000000001</c:v>
                </c:pt>
                <c:pt idx="173">
                  <c:v>0.26477600000000001</c:v>
                </c:pt>
                <c:pt idx="174">
                  <c:v>0.26477600000000001</c:v>
                </c:pt>
                <c:pt idx="175">
                  <c:v>0.22953000000000001</c:v>
                </c:pt>
                <c:pt idx="176">
                  <c:v>0.28239999999999998</c:v>
                </c:pt>
                <c:pt idx="177">
                  <c:v>0.22953000000000001</c:v>
                </c:pt>
                <c:pt idx="178">
                  <c:v>0.19428300000000001</c:v>
                </c:pt>
                <c:pt idx="179">
                  <c:v>0.28239999999999998</c:v>
                </c:pt>
                <c:pt idx="180">
                  <c:v>0.22953000000000001</c:v>
                </c:pt>
                <c:pt idx="181">
                  <c:v>0.15903600000000001</c:v>
                </c:pt>
                <c:pt idx="182">
                  <c:v>0.30002299999999998</c:v>
                </c:pt>
                <c:pt idx="183">
                  <c:v>0.24715300000000001</c:v>
                </c:pt>
                <c:pt idx="184">
                  <c:v>0.24715300000000001</c:v>
                </c:pt>
                <c:pt idx="185">
                  <c:v>0.14141300000000001</c:v>
                </c:pt>
                <c:pt idx="186">
                  <c:v>0.30002299999999998</c:v>
                </c:pt>
                <c:pt idx="187">
                  <c:v>0.22953000000000001</c:v>
                </c:pt>
                <c:pt idx="188">
                  <c:v>0.123789</c:v>
                </c:pt>
                <c:pt idx="189">
                  <c:v>0.31764599999999998</c:v>
                </c:pt>
                <c:pt idx="190">
                  <c:v>0.22953000000000001</c:v>
                </c:pt>
                <c:pt idx="191">
                  <c:v>0.15903600000000001</c:v>
                </c:pt>
                <c:pt idx="192">
                  <c:v>0.31764599999999998</c:v>
                </c:pt>
                <c:pt idx="193">
                  <c:v>0.21190600000000001</c:v>
                </c:pt>
                <c:pt idx="194">
                  <c:v>0.17665900000000001</c:v>
                </c:pt>
                <c:pt idx="195">
                  <c:v>0.30002299999999998</c:v>
                </c:pt>
                <c:pt idx="196">
                  <c:v>0.30002299999999998</c:v>
                </c:pt>
                <c:pt idx="197">
                  <c:v>0.21190600000000001</c:v>
                </c:pt>
                <c:pt idx="198">
                  <c:v>0.21190600000000001</c:v>
                </c:pt>
                <c:pt idx="199">
                  <c:v>0.15903600000000001</c:v>
                </c:pt>
                <c:pt idx="200">
                  <c:v>0.19428300000000001</c:v>
                </c:pt>
                <c:pt idx="201">
                  <c:v>0.22953000000000001</c:v>
                </c:pt>
                <c:pt idx="202">
                  <c:v>0.15903600000000001</c:v>
                </c:pt>
                <c:pt idx="203">
                  <c:v>0.21190600000000001</c:v>
                </c:pt>
                <c:pt idx="204">
                  <c:v>0.21190600000000001</c:v>
                </c:pt>
                <c:pt idx="205">
                  <c:v>0.14141300000000001</c:v>
                </c:pt>
                <c:pt idx="206">
                  <c:v>0.21190600000000001</c:v>
                </c:pt>
                <c:pt idx="207">
                  <c:v>0.21190600000000001</c:v>
                </c:pt>
                <c:pt idx="208">
                  <c:v>0.21190600000000001</c:v>
                </c:pt>
                <c:pt idx="209">
                  <c:v>0.14141300000000001</c:v>
                </c:pt>
                <c:pt idx="210">
                  <c:v>0.21190600000000001</c:v>
                </c:pt>
                <c:pt idx="211">
                  <c:v>0.17665900000000001</c:v>
                </c:pt>
                <c:pt idx="212">
                  <c:v>8.8542999999999997E-2</c:v>
                </c:pt>
                <c:pt idx="213">
                  <c:v>0.22953000000000001</c:v>
                </c:pt>
                <c:pt idx="214">
                  <c:v>0.19428300000000001</c:v>
                </c:pt>
                <c:pt idx="215">
                  <c:v>0.106166</c:v>
                </c:pt>
                <c:pt idx="216">
                  <c:v>0.28239999999999998</c:v>
                </c:pt>
                <c:pt idx="217">
                  <c:v>0.21190600000000001</c:v>
                </c:pt>
                <c:pt idx="218">
                  <c:v>0.21190600000000001</c:v>
                </c:pt>
                <c:pt idx="219">
                  <c:v>0.15903600000000001</c:v>
                </c:pt>
                <c:pt idx="220">
                  <c:v>0.26477600000000001</c:v>
                </c:pt>
              </c:numCache>
            </c:numRef>
          </c:yVal>
          <c:smooth val="0"/>
        </c:ser>
        <c:ser>
          <c:idx val="5"/>
          <c:order val="4"/>
          <c:tx>
            <c:strRef>
              <c:f>'393a-FD-PLC'!$I$15</c:f>
              <c:strCache>
                <c:ptCount val="1"/>
                <c:pt idx="0">
                  <c:v>PSU Leads V</c:v>
                </c:pt>
              </c:strCache>
            </c:strRef>
          </c:tx>
          <c:marker>
            <c:symbol val="none"/>
          </c:marker>
          <c:xVal>
            <c:numRef>
              <c:f>'393a-FD-PLC'!$C$16:$C$236</c:f>
              <c:numCache>
                <c:formatCode>mm:ss.000</c:formatCode>
                <c:ptCount val="221"/>
                <c:pt idx="0">
                  <c:v>0.84932608796296305</c:v>
                </c:pt>
                <c:pt idx="1">
                  <c:v>0.84932620370370371</c:v>
                </c:pt>
                <c:pt idx="2">
                  <c:v>0.84932631944444437</c:v>
                </c:pt>
                <c:pt idx="3">
                  <c:v>0.84932643518518525</c:v>
                </c:pt>
                <c:pt idx="4">
                  <c:v>0.8493265509259259</c:v>
                </c:pt>
                <c:pt idx="5">
                  <c:v>0.84932666666666667</c:v>
                </c:pt>
                <c:pt idx="6">
                  <c:v>0.84932678240740744</c:v>
                </c:pt>
                <c:pt idx="7">
                  <c:v>0.84932689814814821</c:v>
                </c:pt>
                <c:pt idx="8">
                  <c:v>0.84932701388888887</c:v>
                </c:pt>
                <c:pt idx="9">
                  <c:v>0.84932712962962953</c:v>
                </c:pt>
                <c:pt idx="10">
                  <c:v>0.84932724537037041</c:v>
                </c:pt>
                <c:pt idx="11">
                  <c:v>0.84932736111111107</c:v>
                </c:pt>
                <c:pt idx="12">
                  <c:v>0.84932747685185184</c:v>
                </c:pt>
                <c:pt idx="13">
                  <c:v>0.84932759259259261</c:v>
                </c:pt>
                <c:pt idx="14">
                  <c:v>0.84932770833333338</c:v>
                </c:pt>
                <c:pt idx="15">
                  <c:v>0.84932782407407403</c:v>
                </c:pt>
                <c:pt idx="16">
                  <c:v>0.84932793981481491</c:v>
                </c:pt>
                <c:pt idx="17">
                  <c:v>0.84932805555555557</c:v>
                </c:pt>
                <c:pt idx="18">
                  <c:v>0.84932817129629623</c:v>
                </c:pt>
                <c:pt idx="19">
                  <c:v>0.849328287037037</c:v>
                </c:pt>
                <c:pt idx="20">
                  <c:v>0.84932840277777777</c:v>
                </c:pt>
                <c:pt idx="21">
                  <c:v>0.84932851851851854</c:v>
                </c:pt>
                <c:pt idx="22">
                  <c:v>0.8493286342592592</c:v>
                </c:pt>
                <c:pt idx="23">
                  <c:v>0.84932875000000008</c:v>
                </c:pt>
                <c:pt idx="24">
                  <c:v>0.84932886574074073</c:v>
                </c:pt>
                <c:pt idx="25">
                  <c:v>0.84932898148148139</c:v>
                </c:pt>
                <c:pt idx="26">
                  <c:v>0.84932909722222227</c:v>
                </c:pt>
                <c:pt idx="27">
                  <c:v>0.84932921296296293</c:v>
                </c:pt>
                <c:pt idx="28">
                  <c:v>0.8493293287037037</c:v>
                </c:pt>
                <c:pt idx="29">
                  <c:v>0.84932944444444447</c:v>
                </c:pt>
                <c:pt idx="30">
                  <c:v>0.84932956018518524</c:v>
                </c:pt>
                <c:pt idx="31">
                  <c:v>0.8493296759259259</c:v>
                </c:pt>
                <c:pt idx="32">
                  <c:v>0.84932979166666678</c:v>
                </c:pt>
                <c:pt idx="33">
                  <c:v>0.84932990740740744</c:v>
                </c:pt>
                <c:pt idx="34">
                  <c:v>0.84933002314814809</c:v>
                </c:pt>
                <c:pt idx="35">
                  <c:v>0.84933013888888886</c:v>
                </c:pt>
                <c:pt idx="36">
                  <c:v>0.84933025462962963</c:v>
                </c:pt>
                <c:pt idx="37">
                  <c:v>0.8493303703703704</c:v>
                </c:pt>
                <c:pt idx="38">
                  <c:v>0.84933048611111106</c:v>
                </c:pt>
                <c:pt idx="39">
                  <c:v>0.84933060185185194</c:v>
                </c:pt>
                <c:pt idx="40">
                  <c:v>0.8493307175925926</c:v>
                </c:pt>
                <c:pt idx="41">
                  <c:v>0.84933083333333326</c:v>
                </c:pt>
                <c:pt idx="42">
                  <c:v>0.84933094907407414</c:v>
                </c:pt>
                <c:pt idx="43">
                  <c:v>0.8493310648148148</c:v>
                </c:pt>
                <c:pt idx="44">
                  <c:v>0.84933118055555556</c:v>
                </c:pt>
                <c:pt idx="45">
                  <c:v>0.84933129629629622</c:v>
                </c:pt>
                <c:pt idx="46">
                  <c:v>0.8493314120370371</c:v>
                </c:pt>
                <c:pt idx="47">
                  <c:v>0.84933152777777776</c:v>
                </c:pt>
                <c:pt idx="48">
                  <c:v>0.84933164351851842</c:v>
                </c:pt>
                <c:pt idx="49">
                  <c:v>0.8493317592592593</c:v>
                </c:pt>
                <c:pt idx="50">
                  <c:v>0.84933187499999996</c:v>
                </c:pt>
                <c:pt idx="51">
                  <c:v>0.84933199074074073</c:v>
                </c:pt>
                <c:pt idx="52">
                  <c:v>0.8493321064814815</c:v>
                </c:pt>
                <c:pt idx="53">
                  <c:v>0.84933222222222227</c:v>
                </c:pt>
                <c:pt idx="54">
                  <c:v>0.84933233796296292</c:v>
                </c:pt>
                <c:pt idx="55">
                  <c:v>0.8493324537037038</c:v>
                </c:pt>
                <c:pt idx="56">
                  <c:v>0.84933256944444446</c:v>
                </c:pt>
                <c:pt idx="57">
                  <c:v>0.84933268518518512</c:v>
                </c:pt>
                <c:pt idx="58">
                  <c:v>0.84933280092592589</c:v>
                </c:pt>
                <c:pt idx="59">
                  <c:v>0.84933291666666666</c:v>
                </c:pt>
                <c:pt idx="60">
                  <c:v>0.84933303240740743</c:v>
                </c:pt>
                <c:pt idx="61">
                  <c:v>0.84933314814814809</c:v>
                </c:pt>
                <c:pt idx="62">
                  <c:v>0.84933326388888897</c:v>
                </c:pt>
                <c:pt idx="63">
                  <c:v>0.84933337962962963</c:v>
                </c:pt>
                <c:pt idx="64">
                  <c:v>0.84933349537037028</c:v>
                </c:pt>
                <c:pt idx="65">
                  <c:v>0.84933361111111116</c:v>
                </c:pt>
                <c:pt idx="66">
                  <c:v>0.84933372685185182</c:v>
                </c:pt>
                <c:pt idx="67">
                  <c:v>0.84933384259259259</c:v>
                </c:pt>
                <c:pt idx="68">
                  <c:v>0.84933395833333336</c:v>
                </c:pt>
                <c:pt idx="69">
                  <c:v>0.84933407407407413</c:v>
                </c:pt>
                <c:pt idx="70">
                  <c:v>0.84933418981481479</c:v>
                </c:pt>
                <c:pt idx="71">
                  <c:v>0.84933430555555545</c:v>
                </c:pt>
                <c:pt idx="72">
                  <c:v>0.84933442129629633</c:v>
                </c:pt>
                <c:pt idx="73">
                  <c:v>0.84933453703703699</c:v>
                </c:pt>
                <c:pt idx="74">
                  <c:v>0.84933465277777775</c:v>
                </c:pt>
                <c:pt idx="75">
                  <c:v>0.84933476851851852</c:v>
                </c:pt>
                <c:pt idx="76">
                  <c:v>0.84933488425925929</c:v>
                </c:pt>
                <c:pt idx="77">
                  <c:v>0.84933499999999995</c:v>
                </c:pt>
                <c:pt idx="78">
                  <c:v>0.84933511574074083</c:v>
                </c:pt>
                <c:pt idx="79">
                  <c:v>0.84933523148148149</c:v>
                </c:pt>
                <c:pt idx="80">
                  <c:v>0.84933534722222215</c:v>
                </c:pt>
                <c:pt idx="81">
                  <c:v>0.84933546296296303</c:v>
                </c:pt>
                <c:pt idx="82">
                  <c:v>0.84933557870370369</c:v>
                </c:pt>
                <c:pt idx="83">
                  <c:v>0.84933569444444446</c:v>
                </c:pt>
                <c:pt idx="84">
                  <c:v>0.84933581018518511</c:v>
                </c:pt>
                <c:pt idx="85">
                  <c:v>0.84933592592592599</c:v>
                </c:pt>
                <c:pt idx="86">
                  <c:v>0.84933604166666665</c:v>
                </c:pt>
                <c:pt idx="87">
                  <c:v>0.84933615740740731</c:v>
                </c:pt>
                <c:pt idx="88">
                  <c:v>0.84933627314814819</c:v>
                </c:pt>
                <c:pt idx="89">
                  <c:v>0.84933638888888885</c:v>
                </c:pt>
                <c:pt idx="90">
                  <c:v>0.84933650462962962</c:v>
                </c:pt>
                <c:pt idx="91">
                  <c:v>0.84933662037037039</c:v>
                </c:pt>
                <c:pt idx="92">
                  <c:v>0.84933673611111116</c:v>
                </c:pt>
                <c:pt idx="93">
                  <c:v>0.84933685185185182</c:v>
                </c:pt>
                <c:pt idx="94">
                  <c:v>0.8493369675925927</c:v>
                </c:pt>
                <c:pt idx="95">
                  <c:v>0.84933708333333335</c:v>
                </c:pt>
                <c:pt idx="96">
                  <c:v>0.84933719907407401</c:v>
                </c:pt>
                <c:pt idx="97">
                  <c:v>0.84933731481481478</c:v>
                </c:pt>
                <c:pt idx="98">
                  <c:v>0.84933743055555555</c:v>
                </c:pt>
                <c:pt idx="99">
                  <c:v>0.84933754629629632</c:v>
                </c:pt>
                <c:pt idx="100">
                  <c:v>0.84933766203703698</c:v>
                </c:pt>
                <c:pt idx="101">
                  <c:v>0.84933777777777786</c:v>
                </c:pt>
                <c:pt idx="102">
                  <c:v>0.84933789351851852</c:v>
                </c:pt>
                <c:pt idx="103">
                  <c:v>0.84933800925925917</c:v>
                </c:pt>
                <c:pt idx="104">
                  <c:v>0.84933812500000005</c:v>
                </c:pt>
                <c:pt idx="105">
                  <c:v>0.84933824074074071</c:v>
                </c:pt>
                <c:pt idx="106">
                  <c:v>0.84933835648148148</c:v>
                </c:pt>
                <c:pt idx="107">
                  <c:v>0.84933847222222225</c:v>
                </c:pt>
                <c:pt idx="108">
                  <c:v>0.84933858796296302</c:v>
                </c:pt>
                <c:pt idx="109">
                  <c:v>0.84933870370370368</c:v>
                </c:pt>
                <c:pt idx="110">
                  <c:v>0.84933881944444434</c:v>
                </c:pt>
                <c:pt idx="111">
                  <c:v>0.84933893518518522</c:v>
                </c:pt>
                <c:pt idx="112">
                  <c:v>0.84933905092592588</c:v>
                </c:pt>
                <c:pt idx="113">
                  <c:v>0.84933916666666665</c:v>
                </c:pt>
                <c:pt idx="114">
                  <c:v>0.84933928240740741</c:v>
                </c:pt>
                <c:pt idx="115">
                  <c:v>0.84933939814814818</c:v>
                </c:pt>
                <c:pt idx="116">
                  <c:v>0.84933951388888884</c:v>
                </c:pt>
                <c:pt idx="117">
                  <c:v>0.84933962962962972</c:v>
                </c:pt>
                <c:pt idx="118">
                  <c:v>0.84933974537037038</c:v>
                </c:pt>
                <c:pt idx="119">
                  <c:v>0.84933986111111104</c:v>
                </c:pt>
                <c:pt idx="120">
                  <c:v>0.84933997685185192</c:v>
                </c:pt>
                <c:pt idx="121">
                  <c:v>0.84934009259259258</c:v>
                </c:pt>
                <c:pt idx="122">
                  <c:v>0.84934020833333335</c:v>
                </c:pt>
                <c:pt idx="123">
                  <c:v>0.849340324074074</c:v>
                </c:pt>
                <c:pt idx="124">
                  <c:v>0.84934043981481488</c:v>
                </c:pt>
                <c:pt idx="125">
                  <c:v>0.84934055555555554</c:v>
                </c:pt>
                <c:pt idx="126">
                  <c:v>0.8493406712962962</c:v>
                </c:pt>
                <c:pt idx="127">
                  <c:v>0.84934078703703708</c:v>
                </c:pt>
                <c:pt idx="128">
                  <c:v>0.84934090277777774</c:v>
                </c:pt>
                <c:pt idx="129">
                  <c:v>0.84934101851851851</c:v>
                </c:pt>
                <c:pt idx="130">
                  <c:v>0.84934113425925928</c:v>
                </c:pt>
                <c:pt idx="131">
                  <c:v>0.84934125000000005</c:v>
                </c:pt>
                <c:pt idx="132">
                  <c:v>0.84934136574074071</c:v>
                </c:pt>
                <c:pt idx="133">
                  <c:v>0.84934148148148159</c:v>
                </c:pt>
                <c:pt idx="134">
                  <c:v>0.84934159722222224</c:v>
                </c:pt>
                <c:pt idx="135">
                  <c:v>0.8493417129629629</c:v>
                </c:pt>
                <c:pt idx="136">
                  <c:v>0.84934182870370367</c:v>
                </c:pt>
                <c:pt idx="137">
                  <c:v>0.84934194444444444</c:v>
                </c:pt>
                <c:pt idx="138">
                  <c:v>0.84934206018518521</c:v>
                </c:pt>
                <c:pt idx="139">
                  <c:v>0.84934217592592587</c:v>
                </c:pt>
                <c:pt idx="140">
                  <c:v>0.84934229166666675</c:v>
                </c:pt>
                <c:pt idx="141">
                  <c:v>0.84934240740740741</c:v>
                </c:pt>
                <c:pt idx="142">
                  <c:v>0.84934252314814807</c:v>
                </c:pt>
                <c:pt idx="143">
                  <c:v>0.84934263888888895</c:v>
                </c:pt>
                <c:pt idx="144">
                  <c:v>0.8493427546296296</c:v>
                </c:pt>
                <c:pt idx="145">
                  <c:v>0.84934287037037037</c:v>
                </c:pt>
                <c:pt idx="146">
                  <c:v>0.84934298611111114</c:v>
                </c:pt>
                <c:pt idx="147">
                  <c:v>0.84934310185185191</c:v>
                </c:pt>
                <c:pt idx="148">
                  <c:v>0.84934321759259257</c:v>
                </c:pt>
                <c:pt idx="149">
                  <c:v>0.84934333333333323</c:v>
                </c:pt>
                <c:pt idx="150">
                  <c:v>0.84934344907407411</c:v>
                </c:pt>
                <c:pt idx="151">
                  <c:v>0.84934356481481477</c:v>
                </c:pt>
                <c:pt idx="152">
                  <c:v>0.84934368055555554</c:v>
                </c:pt>
                <c:pt idx="153">
                  <c:v>0.84934379629629631</c:v>
                </c:pt>
                <c:pt idx="154">
                  <c:v>0.84934391203703707</c:v>
                </c:pt>
                <c:pt idx="155">
                  <c:v>0.84934402777777773</c:v>
                </c:pt>
                <c:pt idx="156">
                  <c:v>0.84934414351851861</c:v>
                </c:pt>
                <c:pt idx="157">
                  <c:v>0.84934425925925927</c:v>
                </c:pt>
                <c:pt idx="158">
                  <c:v>0.84934437499999993</c:v>
                </c:pt>
                <c:pt idx="159">
                  <c:v>0.84934449074074081</c:v>
                </c:pt>
                <c:pt idx="160">
                  <c:v>0.84934460648148147</c:v>
                </c:pt>
                <c:pt idx="161">
                  <c:v>0.84934472222222224</c:v>
                </c:pt>
                <c:pt idx="162">
                  <c:v>0.8493448379629629</c:v>
                </c:pt>
                <c:pt idx="163">
                  <c:v>0.84934495370370378</c:v>
                </c:pt>
                <c:pt idx="164">
                  <c:v>0.84934506944444443</c:v>
                </c:pt>
                <c:pt idx="165">
                  <c:v>0.84934518518518509</c:v>
                </c:pt>
                <c:pt idx="166">
                  <c:v>0.84934530092592597</c:v>
                </c:pt>
                <c:pt idx="167">
                  <c:v>0.84934541666666663</c:v>
                </c:pt>
                <c:pt idx="168">
                  <c:v>0.8493455324074074</c:v>
                </c:pt>
                <c:pt idx="169">
                  <c:v>0.84934564814814817</c:v>
                </c:pt>
                <c:pt idx="170">
                  <c:v>0.84934576388888894</c:v>
                </c:pt>
                <c:pt idx="171">
                  <c:v>0.8493458796296296</c:v>
                </c:pt>
                <c:pt idx="172">
                  <c:v>0.84934599537037048</c:v>
                </c:pt>
                <c:pt idx="173">
                  <c:v>0.84934611111111114</c:v>
                </c:pt>
                <c:pt idx="174">
                  <c:v>0.84934622685185179</c:v>
                </c:pt>
                <c:pt idx="175">
                  <c:v>0.84934634259259256</c:v>
                </c:pt>
                <c:pt idx="176">
                  <c:v>0.84934645833333333</c:v>
                </c:pt>
                <c:pt idx="177">
                  <c:v>0.8493465740740741</c:v>
                </c:pt>
                <c:pt idx="178">
                  <c:v>0.84934668981481476</c:v>
                </c:pt>
                <c:pt idx="179">
                  <c:v>0.84934680555555564</c:v>
                </c:pt>
                <c:pt idx="180">
                  <c:v>0.8493469212962963</c:v>
                </c:pt>
                <c:pt idx="181">
                  <c:v>0.84934703703703696</c:v>
                </c:pt>
                <c:pt idx="182">
                  <c:v>0.84934715277777784</c:v>
                </c:pt>
                <c:pt idx="183">
                  <c:v>0.84934726851851849</c:v>
                </c:pt>
                <c:pt idx="184">
                  <c:v>0.84934738425925926</c:v>
                </c:pt>
                <c:pt idx="185">
                  <c:v>0.84934750000000003</c:v>
                </c:pt>
                <c:pt idx="186">
                  <c:v>0.8493476157407408</c:v>
                </c:pt>
                <c:pt idx="187">
                  <c:v>0.84934773148148146</c:v>
                </c:pt>
                <c:pt idx="188">
                  <c:v>0.84934784722222212</c:v>
                </c:pt>
                <c:pt idx="189">
                  <c:v>0.849347962962963</c:v>
                </c:pt>
                <c:pt idx="190">
                  <c:v>0.84934807870370366</c:v>
                </c:pt>
                <c:pt idx="191">
                  <c:v>0.84934819444444443</c:v>
                </c:pt>
                <c:pt idx="192">
                  <c:v>0.8493483101851852</c:v>
                </c:pt>
                <c:pt idx="193">
                  <c:v>0.84934842592592596</c:v>
                </c:pt>
                <c:pt idx="194">
                  <c:v>0.84934854166666662</c:v>
                </c:pt>
                <c:pt idx="195">
                  <c:v>0.8493486574074075</c:v>
                </c:pt>
                <c:pt idx="196">
                  <c:v>0.84934877314814816</c:v>
                </c:pt>
                <c:pt idx="197">
                  <c:v>0.84934888888888882</c:v>
                </c:pt>
                <c:pt idx="198">
                  <c:v>0.8493490046296297</c:v>
                </c:pt>
                <c:pt idx="199">
                  <c:v>0.84934912037037036</c:v>
                </c:pt>
                <c:pt idx="200">
                  <c:v>0.84934923611111113</c:v>
                </c:pt>
                <c:pt idx="201">
                  <c:v>0.84934935185185179</c:v>
                </c:pt>
                <c:pt idx="202">
                  <c:v>0.84934946759259267</c:v>
                </c:pt>
                <c:pt idx="203">
                  <c:v>0.84934958333333332</c:v>
                </c:pt>
                <c:pt idx="204">
                  <c:v>0.84934969907407398</c:v>
                </c:pt>
                <c:pt idx="205">
                  <c:v>0.84934981481481486</c:v>
                </c:pt>
                <c:pt idx="206">
                  <c:v>0.84934993055555552</c:v>
                </c:pt>
                <c:pt idx="207">
                  <c:v>0.84935004629629629</c:v>
                </c:pt>
                <c:pt idx="208">
                  <c:v>0.84935016203703706</c:v>
                </c:pt>
                <c:pt idx="209">
                  <c:v>0.84935027777777783</c:v>
                </c:pt>
                <c:pt idx="210">
                  <c:v>0.84935039351851849</c:v>
                </c:pt>
                <c:pt idx="211">
                  <c:v>0.84935050925925937</c:v>
                </c:pt>
                <c:pt idx="212">
                  <c:v>0.84935062500000003</c:v>
                </c:pt>
                <c:pt idx="213">
                  <c:v>0.84935074074074068</c:v>
                </c:pt>
                <c:pt idx="214">
                  <c:v>0.84935085648148145</c:v>
                </c:pt>
                <c:pt idx="215">
                  <c:v>0.84935097222222222</c:v>
                </c:pt>
                <c:pt idx="216">
                  <c:v>0.84935108796296299</c:v>
                </c:pt>
                <c:pt idx="217">
                  <c:v>0.84935120370370365</c:v>
                </c:pt>
                <c:pt idx="218">
                  <c:v>0.84935131944444453</c:v>
                </c:pt>
                <c:pt idx="219">
                  <c:v>0.84935143518518519</c:v>
                </c:pt>
                <c:pt idx="220">
                  <c:v>0.84935155092592585</c:v>
                </c:pt>
              </c:numCache>
            </c:numRef>
          </c:xVal>
          <c:yVal>
            <c:numRef>
              <c:f>'393a-FD-PLC'!$I$16:$I$236</c:f>
              <c:numCache>
                <c:formatCode>General</c:formatCode>
                <c:ptCount val="221"/>
                <c:pt idx="0">
                  <c:v>-0.17594299999999999</c:v>
                </c:pt>
                <c:pt idx="1">
                  <c:v>-0.12781799999999999</c:v>
                </c:pt>
                <c:pt idx="2">
                  <c:v>-0.22406799999999999</c:v>
                </c:pt>
                <c:pt idx="3">
                  <c:v>-0.15990099999999999</c:v>
                </c:pt>
                <c:pt idx="4">
                  <c:v>-0.17594299999999999</c:v>
                </c:pt>
                <c:pt idx="5">
                  <c:v>-0.22406799999999999</c:v>
                </c:pt>
                <c:pt idx="6">
                  <c:v>-0.14385899999999999</c:v>
                </c:pt>
                <c:pt idx="7">
                  <c:v>-0.17594299999999999</c:v>
                </c:pt>
                <c:pt idx="8">
                  <c:v>-0.22406799999999999</c:v>
                </c:pt>
                <c:pt idx="9">
                  <c:v>-0.22406799999999999</c:v>
                </c:pt>
                <c:pt idx="10">
                  <c:v>-0.14385899999999999</c:v>
                </c:pt>
                <c:pt idx="11">
                  <c:v>-0.14385899999999999</c:v>
                </c:pt>
                <c:pt idx="12">
                  <c:v>-0.17594299999999999</c:v>
                </c:pt>
                <c:pt idx="13">
                  <c:v>-0.15990099999999999</c:v>
                </c:pt>
                <c:pt idx="14">
                  <c:v>-0.14385899999999999</c:v>
                </c:pt>
                <c:pt idx="15">
                  <c:v>-0.15990099999999999</c:v>
                </c:pt>
                <c:pt idx="16">
                  <c:v>-0.19198499999999999</c:v>
                </c:pt>
                <c:pt idx="17">
                  <c:v>-0.14385899999999999</c:v>
                </c:pt>
                <c:pt idx="18">
                  <c:v>-9.5734E-2</c:v>
                </c:pt>
                <c:pt idx="19">
                  <c:v>6.1766019999999999</c:v>
                </c:pt>
                <c:pt idx="20">
                  <c:v>6.1766019999999999</c:v>
                </c:pt>
                <c:pt idx="21">
                  <c:v>3.2249150000000002</c:v>
                </c:pt>
                <c:pt idx="22">
                  <c:v>3.0805389999999999</c:v>
                </c:pt>
                <c:pt idx="23">
                  <c:v>6.1605600000000003</c:v>
                </c:pt>
                <c:pt idx="24">
                  <c:v>6.208685</c:v>
                </c:pt>
                <c:pt idx="25">
                  <c:v>6.2407690000000002</c:v>
                </c:pt>
                <c:pt idx="26">
                  <c:v>6.1445179999999997</c:v>
                </c:pt>
                <c:pt idx="27">
                  <c:v>6.1926439999999996</c:v>
                </c:pt>
                <c:pt idx="28">
                  <c:v>6.2407690000000002</c:v>
                </c:pt>
                <c:pt idx="29">
                  <c:v>6.1284770000000002</c:v>
                </c:pt>
                <c:pt idx="30">
                  <c:v>6.1926439999999996</c:v>
                </c:pt>
                <c:pt idx="31">
                  <c:v>6.1926439999999996</c:v>
                </c:pt>
                <c:pt idx="32">
                  <c:v>6.2247269999999997</c:v>
                </c:pt>
                <c:pt idx="33">
                  <c:v>6.1605600000000003</c:v>
                </c:pt>
                <c:pt idx="34">
                  <c:v>6.1766019999999999</c:v>
                </c:pt>
                <c:pt idx="35">
                  <c:v>6.1926439999999996</c:v>
                </c:pt>
                <c:pt idx="36">
                  <c:v>6.096393</c:v>
                </c:pt>
                <c:pt idx="37">
                  <c:v>6.1926439999999996</c:v>
                </c:pt>
                <c:pt idx="38">
                  <c:v>6.1766019999999999</c:v>
                </c:pt>
                <c:pt idx="39">
                  <c:v>6.1445179999999997</c:v>
                </c:pt>
                <c:pt idx="40">
                  <c:v>6.1605600000000003</c:v>
                </c:pt>
                <c:pt idx="41">
                  <c:v>6.1766019999999999</c:v>
                </c:pt>
                <c:pt idx="42">
                  <c:v>6.1766019999999999</c:v>
                </c:pt>
                <c:pt idx="43">
                  <c:v>6.1605600000000003</c:v>
                </c:pt>
                <c:pt idx="44">
                  <c:v>6.1766019999999999</c:v>
                </c:pt>
                <c:pt idx="45">
                  <c:v>6.1445179999999997</c:v>
                </c:pt>
                <c:pt idx="46">
                  <c:v>6.1766019999999999</c:v>
                </c:pt>
                <c:pt idx="47">
                  <c:v>6.1605600000000003</c:v>
                </c:pt>
                <c:pt idx="48">
                  <c:v>6.1445179999999997</c:v>
                </c:pt>
                <c:pt idx="49">
                  <c:v>6.1926439999999996</c:v>
                </c:pt>
                <c:pt idx="50">
                  <c:v>6.1284770000000002</c:v>
                </c:pt>
                <c:pt idx="51">
                  <c:v>6.1445179999999997</c:v>
                </c:pt>
                <c:pt idx="52">
                  <c:v>6.208685</c:v>
                </c:pt>
                <c:pt idx="53">
                  <c:v>6.208685</c:v>
                </c:pt>
                <c:pt idx="54">
                  <c:v>6.096393</c:v>
                </c:pt>
                <c:pt idx="55">
                  <c:v>6.1445179999999997</c:v>
                </c:pt>
                <c:pt idx="56">
                  <c:v>6.1926439999999996</c:v>
                </c:pt>
                <c:pt idx="57">
                  <c:v>6.096393</c:v>
                </c:pt>
                <c:pt idx="58">
                  <c:v>6.1445179999999997</c:v>
                </c:pt>
                <c:pt idx="59">
                  <c:v>6.1605600000000003</c:v>
                </c:pt>
                <c:pt idx="60">
                  <c:v>6.0803510000000003</c:v>
                </c:pt>
                <c:pt idx="61">
                  <c:v>6.1284770000000002</c:v>
                </c:pt>
                <c:pt idx="62">
                  <c:v>6.1605600000000003</c:v>
                </c:pt>
                <c:pt idx="63">
                  <c:v>6.096393</c:v>
                </c:pt>
                <c:pt idx="64">
                  <c:v>6.096393</c:v>
                </c:pt>
                <c:pt idx="65">
                  <c:v>6.096393</c:v>
                </c:pt>
                <c:pt idx="66">
                  <c:v>6.1926439999999996</c:v>
                </c:pt>
                <c:pt idx="67">
                  <c:v>6.1284770000000002</c:v>
                </c:pt>
                <c:pt idx="68">
                  <c:v>6.096393</c:v>
                </c:pt>
                <c:pt idx="69">
                  <c:v>6.1284770000000002</c:v>
                </c:pt>
                <c:pt idx="70">
                  <c:v>6.1445179999999997</c:v>
                </c:pt>
                <c:pt idx="71">
                  <c:v>6.096393</c:v>
                </c:pt>
                <c:pt idx="72">
                  <c:v>6.1124349999999996</c:v>
                </c:pt>
                <c:pt idx="73">
                  <c:v>6.1445179999999997</c:v>
                </c:pt>
                <c:pt idx="74">
                  <c:v>6.0803510000000003</c:v>
                </c:pt>
                <c:pt idx="75">
                  <c:v>6.0803510000000003</c:v>
                </c:pt>
                <c:pt idx="76">
                  <c:v>6.1124349999999996</c:v>
                </c:pt>
                <c:pt idx="77">
                  <c:v>6.096393</c:v>
                </c:pt>
                <c:pt idx="78">
                  <c:v>6.0482680000000002</c:v>
                </c:pt>
                <c:pt idx="79">
                  <c:v>6.0803510000000003</c:v>
                </c:pt>
                <c:pt idx="80">
                  <c:v>6.1445179999999997</c:v>
                </c:pt>
                <c:pt idx="81">
                  <c:v>6.0482680000000002</c:v>
                </c:pt>
                <c:pt idx="82">
                  <c:v>6.096393</c:v>
                </c:pt>
                <c:pt idx="83">
                  <c:v>6.1605600000000003</c:v>
                </c:pt>
                <c:pt idx="84">
                  <c:v>9.3368330000000004</c:v>
                </c:pt>
                <c:pt idx="85">
                  <c:v>9.3207909999999998</c:v>
                </c:pt>
                <c:pt idx="86">
                  <c:v>9.3207909999999998</c:v>
                </c:pt>
                <c:pt idx="87">
                  <c:v>9.2566229999999994</c:v>
                </c:pt>
                <c:pt idx="88">
                  <c:v>9.1282890000000005</c:v>
                </c:pt>
                <c:pt idx="89">
                  <c:v>9.112247</c:v>
                </c:pt>
                <c:pt idx="90">
                  <c:v>9.0320389999999993</c:v>
                </c:pt>
                <c:pt idx="91">
                  <c:v>8.9037050000000004</c:v>
                </c:pt>
                <c:pt idx="92">
                  <c:v>8.8716209999999993</c:v>
                </c:pt>
                <c:pt idx="93">
                  <c:v>8.8395379999999992</c:v>
                </c:pt>
                <c:pt idx="94">
                  <c:v>8.7593289999999993</c:v>
                </c:pt>
                <c:pt idx="95">
                  <c:v>8.6951619999999998</c:v>
                </c:pt>
                <c:pt idx="96">
                  <c:v>8.6951619999999998</c:v>
                </c:pt>
                <c:pt idx="97">
                  <c:v>8.6470359999999999</c:v>
                </c:pt>
                <c:pt idx="98">
                  <c:v>8.6149520000000006</c:v>
                </c:pt>
                <c:pt idx="99">
                  <c:v>8.5187019999999993</c:v>
                </c:pt>
                <c:pt idx="100">
                  <c:v>8.4705759999999994</c:v>
                </c:pt>
                <c:pt idx="101">
                  <c:v>8.4545349999999999</c:v>
                </c:pt>
                <c:pt idx="102">
                  <c:v>8.3422420000000006</c:v>
                </c:pt>
                <c:pt idx="103">
                  <c:v>8.3101590000000005</c:v>
                </c:pt>
                <c:pt idx="104">
                  <c:v>8.294117</c:v>
                </c:pt>
                <c:pt idx="105">
                  <c:v>8.1818249999999999</c:v>
                </c:pt>
                <c:pt idx="106">
                  <c:v>8.1497410000000006</c:v>
                </c:pt>
                <c:pt idx="107">
                  <c:v>8.133699</c:v>
                </c:pt>
                <c:pt idx="108">
                  <c:v>8.133699</c:v>
                </c:pt>
                <c:pt idx="109">
                  <c:v>8.0053640000000001</c:v>
                </c:pt>
                <c:pt idx="110">
                  <c:v>7.9893229999999997</c:v>
                </c:pt>
                <c:pt idx="111">
                  <c:v>7.9893229999999997</c:v>
                </c:pt>
                <c:pt idx="112">
                  <c:v>7.8289049999999998</c:v>
                </c:pt>
                <c:pt idx="113">
                  <c:v>7.8449470000000003</c:v>
                </c:pt>
                <c:pt idx="114">
                  <c:v>7.8289049999999998</c:v>
                </c:pt>
                <c:pt idx="115">
                  <c:v>7.6845290000000004</c:v>
                </c:pt>
                <c:pt idx="116">
                  <c:v>7.6845290000000004</c:v>
                </c:pt>
                <c:pt idx="117">
                  <c:v>7.6524460000000003</c:v>
                </c:pt>
                <c:pt idx="118">
                  <c:v>7.6524460000000003</c:v>
                </c:pt>
                <c:pt idx="119">
                  <c:v>7.588279</c:v>
                </c:pt>
                <c:pt idx="120">
                  <c:v>7.5401540000000002</c:v>
                </c:pt>
                <c:pt idx="121">
                  <c:v>7.5241119999999997</c:v>
                </c:pt>
                <c:pt idx="122">
                  <c:v>7.4759859999999998</c:v>
                </c:pt>
                <c:pt idx="123">
                  <c:v>7.3957769999999998</c:v>
                </c:pt>
                <c:pt idx="124">
                  <c:v>7.3476520000000001</c:v>
                </c:pt>
                <c:pt idx="125">
                  <c:v>7.3316100000000004</c:v>
                </c:pt>
                <c:pt idx="126">
                  <c:v>7.23536</c:v>
                </c:pt>
                <c:pt idx="127">
                  <c:v>7.2032759999999998</c:v>
                </c:pt>
                <c:pt idx="128">
                  <c:v>7.2032759999999998</c:v>
                </c:pt>
                <c:pt idx="129">
                  <c:v>7.0749420000000001</c:v>
                </c:pt>
                <c:pt idx="130">
                  <c:v>7.0749420000000001</c:v>
                </c:pt>
                <c:pt idx="131">
                  <c:v>7.0589000000000004</c:v>
                </c:pt>
                <c:pt idx="132">
                  <c:v>7.0428579999999998</c:v>
                </c:pt>
                <c:pt idx="133">
                  <c:v>6.9305659999999998</c:v>
                </c:pt>
                <c:pt idx="134">
                  <c:v>6.9145240000000001</c:v>
                </c:pt>
                <c:pt idx="135">
                  <c:v>6.9305659999999998</c:v>
                </c:pt>
                <c:pt idx="136">
                  <c:v>6.7861900000000004</c:v>
                </c:pt>
                <c:pt idx="137">
                  <c:v>6.7861900000000004</c:v>
                </c:pt>
                <c:pt idx="138">
                  <c:v>6.7701479999999998</c:v>
                </c:pt>
                <c:pt idx="139">
                  <c:v>6.6097299999999999</c:v>
                </c:pt>
                <c:pt idx="140">
                  <c:v>6.6097299999999999</c:v>
                </c:pt>
                <c:pt idx="141">
                  <c:v>6.6418140000000001</c:v>
                </c:pt>
                <c:pt idx="142">
                  <c:v>6.6257720000000004</c:v>
                </c:pt>
                <c:pt idx="143">
                  <c:v>6.5134790000000002</c:v>
                </c:pt>
                <c:pt idx="144">
                  <c:v>6.5134790000000002</c:v>
                </c:pt>
                <c:pt idx="145">
                  <c:v>6.4653539999999996</c:v>
                </c:pt>
                <c:pt idx="146">
                  <c:v>6.4011870000000002</c:v>
                </c:pt>
                <c:pt idx="147">
                  <c:v>6.369103</c:v>
                </c:pt>
                <c:pt idx="148">
                  <c:v>6.3209780000000002</c:v>
                </c:pt>
                <c:pt idx="149">
                  <c:v>6.2728520000000003</c:v>
                </c:pt>
                <c:pt idx="150">
                  <c:v>6.1926439999999996</c:v>
                </c:pt>
                <c:pt idx="151">
                  <c:v>6.1605600000000003</c:v>
                </c:pt>
                <c:pt idx="152">
                  <c:v>6.1605600000000003</c:v>
                </c:pt>
                <c:pt idx="153">
                  <c:v>6.1284770000000002</c:v>
                </c:pt>
                <c:pt idx="154">
                  <c:v>6.0001429999999996</c:v>
                </c:pt>
                <c:pt idx="155">
                  <c:v>5.9199330000000003</c:v>
                </c:pt>
                <c:pt idx="156">
                  <c:v>5.855766</c:v>
                </c:pt>
                <c:pt idx="157">
                  <c:v>5.663265</c:v>
                </c:pt>
                <c:pt idx="158">
                  <c:v>5.583056</c:v>
                </c:pt>
                <c:pt idx="159">
                  <c:v>5.5188889999999997</c:v>
                </c:pt>
                <c:pt idx="160">
                  <c:v>5.2943040000000003</c:v>
                </c:pt>
                <c:pt idx="161">
                  <c:v>5.2622200000000001</c:v>
                </c:pt>
                <c:pt idx="162">
                  <c:v>5.2622200000000001</c:v>
                </c:pt>
                <c:pt idx="163">
                  <c:v>5.1980529999999998</c:v>
                </c:pt>
                <c:pt idx="164">
                  <c:v>4.9734680000000004</c:v>
                </c:pt>
                <c:pt idx="165">
                  <c:v>4.9093010000000001</c:v>
                </c:pt>
                <c:pt idx="166">
                  <c:v>4.8290930000000003</c:v>
                </c:pt>
                <c:pt idx="167">
                  <c:v>4.6045069999999999</c:v>
                </c:pt>
                <c:pt idx="168">
                  <c:v>4.5082570000000004</c:v>
                </c:pt>
                <c:pt idx="169">
                  <c:v>3.642001</c:v>
                </c:pt>
                <c:pt idx="170">
                  <c:v>3.1767889999999999</c:v>
                </c:pt>
                <c:pt idx="171">
                  <c:v>2.9361619999999999</c:v>
                </c:pt>
                <c:pt idx="172">
                  <c:v>2.759703</c:v>
                </c:pt>
                <c:pt idx="173">
                  <c:v>2.503034</c:v>
                </c:pt>
                <c:pt idx="174">
                  <c:v>2.503034</c:v>
                </c:pt>
                <c:pt idx="175">
                  <c:v>2.3426170000000002</c:v>
                </c:pt>
                <c:pt idx="176">
                  <c:v>2.2142819999999999</c:v>
                </c:pt>
                <c:pt idx="177">
                  <c:v>2.069906</c:v>
                </c:pt>
                <c:pt idx="178">
                  <c:v>1.9094880000000001</c:v>
                </c:pt>
                <c:pt idx="179">
                  <c:v>1.797196</c:v>
                </c:pt>
                <c:pt idx="180">
                  <c:v>1.716987</c:v>
                </c:pt>
                <c:pt idx="181">
                  <c:v>1.572611</c:v>
                </c:pt>
                <c:pt idx="182">
                  <c:v>1.492402</c:v>
                </c:pt>
                <c:pt idx="183">
                  <c:v>1.444277</c:v>
                </c:pt>
                <c:pt idx="184">
                  <c:v>1.444277</c:v>
                </c:pt>
                <c:pt idx="185">
                  <c:v>1.3159430000000001</c:v>
                </c:pt>
                <c:pt idx="186">
                  <c:v>1.251776</c:v>
                </c:pt>
                <c:pt idx="187">
                  <c:v>1.2036500000000001</c:v>
                </c:pt>
                <c:pt idx="188">
                  <c:v>1.0913580000000001</c:v>
                </c:pt>
                <c:pt idx="189">
                  <c:v>1.059274</c:v>
                </c:pt>
                <c:pt idx="190">
                  <c:v>1.059274</c:v>
                </c:pt>
                <c:pt idx="191">
                  <c:v>0.88281500000000002</c:v>
                </c:pt>
                <c:pt idx="192">
                  <c:v>0.89885599999999999</c:v>
                </c:pt>
                <c:pt idx="193">
                  <c:v>0.86677300000000002</c:v>
                </c:pt>
                <c:pt idx="194">
                  <c:v>0.73843899999999996</c:v>
                </c:pt>
                <c:pt idx="195">
                  <c:v>0.75448000000000004</c:v>
                </c:pt>
                <c:pt idx="196">
                  <c:v>0.75448000000000004</c:v>
                </c:pt>
                <c:pt idx="197">
                  <c:v>0.73843899999999996</c:v>
                </c:pt>
                <c:pt idx="198">
                  <c:v>0.64218799999999998</c:v>
                </c:pt>
                <c:pt idx="199">
                  <c:v>0.65822999999999998</c:v>
                </c:pt>
                <c:pt idx="200">
                  <c:v>0.61010399999999998</c:v>
                </c:pt>
                <c:pt idx="201">
                  <c:v>0.59406300000000001</c:v>
                </c:pt>
                <c:pt idx="202">
                  <c:v>0.54593700000000001</c:v>
                </c:pt>
                <c:pt idx="203">
                  <c:v>0.529895</c:v>
                </c:pt>
                <c:pt idx="204">
                  <c:v>0.51385400000000003</c:v>
                </c:pt>
                <c:pt idx="205">
                  <c:v>0.449687</c:v>
                </c:pt>
                <c:pt idx="206">
                  <c:v>0.449687</c:v>
                </c:pt>
                <c:pt idx="207">
                  <c:v>0.449687</c:v>
                </c:pt>
                <c:pt idx="208">
                  <c:v>0.449687</c:v>
                </c:pt>
                <c:pt idx="209">
                  <c:v>0.401561</c:v>
                </c:pt>
                <c:pt idx="210">
                  <c:v>0.385519</c:v>
                </c:pt>
                <c:pt idx="211">
                  <c:v>0.385519</c:v>
                </c:pt>
                <c:pt idx="212">
                  <c:v>0.35343599999999997</c:v>
                </c:pt>
                <c:pt idx="213">
                  <c:v>0.33739400000000003</c:v>
                </c:pt>
                <c:pt idx="214">
                  <c:v>0.385519</c:v>
                </c:pt>
                <c:pt idx="215">
                  <c:v>0.257185</c:v>
                </c:pt>
                <c:pt idx="216">
                  <c:v>0.289269</c:v>
                </c:pt>
                <c:pt idx="217">
                  <c:v>0.33739400000000003</c:v>
                </c:pt>
                <c:pt idx="218">
                  <c:v>0.33739400000000003</c:v>
                </c:pt>
                <c:pt idx="219">
                  <c:v>0.17697599999999999</c:v>
                </c:pt>
                <c:pt idx="220">
                  <c:v>0.257185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203520"/>
        <c:axId val="74205440"/>
      </c:scatterChart>
      <c:scatterChart>
        <c:scatterStyle val="lineMarker"/>
        <c:varyColors val="0"/>
        <c:ser>
          <c:idx val="2"/>
          <c:order val="1"/>
          <c:tx>
            <c:strRef>
              <c:f>'393a-FD-PLC'!$F$15</c:f>
              <c:strCache>
                <c:ptCount val="1"/>
                <c:pt idx="0">
                  <c:v>Current</c:v>
                </c:pt>
              </c:strCache>
            </c:strRef>
          </c:tx>
          <c:marker>
            <c:symbol val="none"/>
          </c:marker>
          <c:xVal>
            <c:numRef>
              <c:f>'393a-FD-PLC'!$C$16:$C$236</c:f>
              <c:numCache>
                <c:formatCode>mm:ss.000</c:formatCode>
                <c:ptCount val="221"/>
                <c:pt idx="0">
                  <c:v>0.84932608796296305</c:v>
                </c:pt>
                <c:pt idx="1">
                  <c:v>0.84932620370370371</c:v>
                </c:pt>
                <c:pt idx="2">
                  <c:v>0.84932631944444437</c:v>
                </c:pt>
                <c:pt idx="3">
                  <c:v>0.84932643518518525</c:v>
                </c:pt>
                <c:pt idx="4">
                  <c:v>0.8493265509259259</c:v>
                </c:pt>
                <c:pt idx="5">
                  <c:v>0.84932666666666667</c:v>
                </c:pt>
                <c:pt idx="6">
                  <c:v>0.84932678240740744</c:v>
                </c:pt>
                <c:pt idx="7">
                  <c:v>0.84932689814814821</c:v>
                </c:pt>
                <c:pt idx="8">
                  <c:v>0.84932701388888887</c:v>
                </c:pt>
                <c:pt idx="9">
                  <c:v>0.84932712962962953</c:v>
                </c:pt>
                <c:pt idx="10">
                  <c:v>0.84932724537037041</c:v>
                </c:pt>
                <c:pt idx="11">
                  <c:v>0.84932736111111107</c:v>
                </c:pt>
                <c:pt idx="12">
                  <c:v>0.84932747685185184</c:v>
                </c:pt>
                <c:pt idx="13">
                  <c:v>0.84932759259259261</c:v>
                </c:pt>
                <c:pt idx="14">
                  <c:v>0.84932770833333338</c:v>
                </c:pt>
                <c:pt idx="15">
                  <c:v>0.84932782407407403</c:v>
                </c:pt>
                <c:pt idx="16">
                  <c:v>0.84932793981481491</c:v>
                </c:pt>
                <c:pt idx="17">
                  <c:v>0.84932805555555557</c:v>
                </c:pt>
                <c:pt idx="18">
                  <c:v>0.84932817129629623</c:v>
                </c:pt>
                <c:pt idx="19">
                  <c:v>0.849328287037037</c:v>
                </c:pt>
                <c:pt idx="20">
                  <c:v>0.84932840277777777</c:v>
                </c:pt>
                <c:pt idx="21">
                  <c:v>0.84932851851851854</c:v>
                </c:pt>
                <c:pt idx="22">
                  <c:v>0.8493286342592592</c:v>
                </c:pt>
                <c:pt idx="23">
                  <c:v>0.84932875000000008</c:v>
                </c:pt>
                <c:pt idx="24">
                  <c:v>0.84932886574074073</c:v>
                </c:pt>
                <c:pt idx="25">
                  <c:v>0.84932898148148139</c:v>
                </c:pt>
                <c:pt idx="26">
                  <c:v>0.84932909722222227</c:v>
                </c:pt>
                <c:pt idx="27">
                  <c:v>0.84932921296296293</c:v>
                </c:pt>
                <c:pt idx="28">
                  <c:v>0.8493293287037037</c:v>
                </c:pt>
                <c:pt idx="29">
                  <c:v>0.84932944444444447</c:v>
                </c:pt>
                <c:pt idx="30">
                  <c:v>0.84932956018518524</c:v>
                </c:pt>
                <c:pt idx="31">
                  <c:v>0.8493296759259259</c:v>
                </c:pt>
                <c:pt idx="32">
                  <c:v>0.84932979166666678</c:v>
                </c:pt>
                <c:pt idx="33">
                  <c:v>0.84932990740740744</c:v>
                </c:pt>
                <c:pt idx="34">
                  <c:v>0.84933002314814809</c:v>
                </c:pt>
                <c:pt idx="35">
                  <c:v>0.84933013888888886</c:v>
                </c:pt>
                <c:pt idx="36">
                  <c:v>0.84933025462962963</c:v>
                </c:pt>
                <c:pt idx="37">
                  <c:v>0.8493303703703704</c:v>
                </c:pt>
                <c:pt idx="38">
                  <c:v>0.84933048611111106</c:v>
                </c:pt>
                <c:pt idx="39">
                  <c:v>0.84933060185185194</c:v>
                </c:pt>
                <c:pt idx="40">
                  <c:v>0.8493307175925926</c:v>
                </c:pt>
                <c:pt idx="41">
                  <c:v>0.84933083333333326</c:v>
                </c:pt>
                <c:pt idx="42">
                  <c:v>0.84933094907407414</c:v>
                </c:pt>
                <c:pt idx="43">
                  <c:v>0.8493310648148148</c:v>
                </c:pt>
                <c:pt idx="44">
                  <c:v>0.84933118055555556</c:v>
                </c:pt>
                <c:pt idx="45">
                  <c:v>0.84933129629629622</c:v>
                </c:pt>
                <c:pt idx="46">
                  <c:v>0.8493314120370371</c:v>
                </c:pt>
                <c:pt idx="47">
                  <c:v>0.84933152777777776</c:v>
                </c:pt>
                <c:pt idx="48">
                  <c:v>0.84933164351851842</c:v>
                </c:pt>
                <c:pt idx="49">
                  <c:v>0.8493317592592593</c:v>
                </c:pt>
                <c:pt idx="50">
                  <c:v>0.84933187499999996</c:v>
                </c:pt>
                <c:pt idx="51">
                  <c:v>0.84933199074074073</c:v>
                </c:pt>
                <c:pt idx="52">
                  <c:v>0.8493321064814815</c:v>
                </c:pt>
                <c:pt idx="53">
                  <c:v>0.84933222222222227</c:v>
                </c:pt>
                <c:pt idx="54">
                  <c:v>0.84933233796296292</c:v>
                </c:pt>
                <c:pt idx="55">
                  <c:v>0.8493324537037038</c:v>
                </c:pt>
                <c:pt idx="56">
                  <c:v>0.84933256944444446</c:v>
                </c:pt>
                <c:pt idx="57">
                  <c:v>0.84933268518518512</c:v>
                </c:pt>
                <c:pt idx="58">
                  <c:v>0.84933280092592589</c:v>
                </c:pt>
                <c:pt idx="59">
                  <c:v>0.84933291666666666</c:v>
                </c:pt>
                <c:pt idx="60">
                  <c:v>0.84933303240740743</c:v>
                </c:pt>
                <c:pt idx="61">
                  <c:v>0.84933314814814809</c:v>
                </c:pt>
                <c:pt idx="62">
                  <c:v>0.84933326388888897</c:v>
                </c:pt>
                <c:pt idx="63">
                  <c:v>0.84933337962962963</c:v>
                </c:pt>
                <c:pt idx="64">
                  <c:v>0.84933349537037028</c:v>
                </c:pt>
                <c:pt idx="65">
                  <c:v>0.84933361111111116</c:v>
                </c:pt>
                <c:pt idx="66">
                  <c:v>0.84933372685185182</c:v>
                </c:pt>
                <c:pt idx="67">
                  <c:v>0.84933384259259259</c:v>
                </c:pt>
                <c:pt idx="68">
                  <c:v>0.84933395833333336</c:v>
                </c:pt>
                <c:pt idx="69">
                  <c:v>0.84933407407407413</c:v>
                </c:pt>
                <c:pt idx="70">
                  <c:v>0.84933418981481479</c:v>
                </c:pt>
                <c:pt idx="71">
                  <c:v>0.84933430555555545</c:v>
                </c:pt>
                <c:pt idx="72">
                  <c:v>0.84933442129629633</c:v>
                </c:pt>
                <c:pt idx="73">
                  <c:v>0.84933453703703699</c:v>
                </c:pt>
                <c:pt idx="74">
                  <c:v>0.84933465277777775</c:v>
                </c:pt>
                <c:pt idx="75">
                  <c:v>0.84933476851851852</c:v>
                </c:pt>
                <c:pt idx="76">
                  <c:v>0.84933488425925929</c:v>
                </c:pt>
                <c:pt idx="77">
                  <c:v>0.84933499999999995</c:v>
                </c:pt>
                <c:pt idx="78">
                  <c:v>0.84933511574074083</c:v>
                </c:pt>
                <c:pt idx="79">
                  <c:v>0.84933523148148149</c:v>
                </c:pt>
                <c:pt idx="80">
                  <c:v>0.84933534722222215</c:v>
                </c:pt>
                <c:pt idx="81">
                  <c:v>0.84933546296296303</c:v>
                </c:pt>
                <c:pt idx="82">
                  <c:v>0.84933557870370369</c:v>
                </c:pt>
                <c:pt idx="83">
                  <c:v>0.84933569444444446</c:v>
                </c:pt>
                <c:pt idx="84">
                  <c:v>0.84933581018518511</c:v>
                </c:pt>
                <c:pt idx="85">
                  <c:v>0.84933592592592599</c:v>
                </c:pt>
                <c:pt idx="86">
                  <c:v>0.84933604166666665</c:v>
                </c:pt>
                <c:pt idx="87">
                  <c:v>0.84933615740740731</c:v>
                </c:pt>
                <c:pt idx="88">
                  <c:v>0.84933627314814819</c:v>
                </c:pt>
                <c:pt idx="89">
                  <c:v>0.84933638888888885</c:v>
                </c:pt>
                <c:pt idx="90">
                  <c:v>0.84933650462962962</c:v>
                </c:pt>
                <c:pt idx="91">
                  <c:v>0.84933662037037039</c:v>
                </c:pt>
                <c:pt idx="92">
                  <c:v>0.84933673611111116</c:v>
                </c:pt>
                <c:pt idx="93">
                  <c:v>0.84933685185185182</c:v>
                </c:pt>
                <c:pt idx="94">
                  <c:v>0.8493369675925927</c:v>
                </c:pt>
                <c:pt idx="95">
                  <c:v>0.84933708333333335</c:v>
                </c:pt>
                <c:pt idx="96">
                  <c:v>0.84933719907407401</c:v>
                </c:pt>
                <c:pt idx="97">
                  <c:v>0.84933731481481478</c:v>
                </c:pt>
                <c:pt idx="98">
                  <c:v>0.84933743055555555</c:v>
                </c:pt>
                <c:pt idx="99">
                  <c:v>0.84933754629629632</c:v>
                </c:pt>
                <c:pt idx="100">
                  <c:v>0.84933766203703698</c:v>
                </c:pt>
                <c:pt idx="101">
                  <c:v>0.84933777777777786</c:v>
                </c:pt>
                <c:pt idx="102">
                  <c:v>0.84933789351851852</c:v>
                </c:pt>
                <c:pt idx="103">
                  <c:v>0.84933800925925917</c:v>
                </c:pt>
                <c:pt idx="104">
                  <c:v>0.84933812500000005</c:v>
                </c:pt>
                <c:pt idx="105">
                  <c:v>0.84933824074074071</c:v>
                </c:pt>
                <c:pt idx="106">
                  <c:v>0.84933835648148148</c:v>
                </c:pt>
                <c:pt idx="107">
                  <c:v>0.84933847222222225</c:v>
                </c:pt>
                <c:pt idx="108">
                  <c:v>0.84933858796296302</c:v>
                </c:pt>
                <c:pt idx="109">
                  <c:v>0.84933870370370368</c:v>
                </c:pt>
                <c:pt idx="110">
                  <c:v>0.84933881944444434</c:v>
                </c:pt>
                <c:pt idx="111">
                  <c:v>0.84933893518518522</c:v>
                </c:pt>
                <c:pt idx="112">
                  <c:v>0.84933905092592588</c:v>
                </c:pt>
                <c:pt idx="113">
                  <c:v>0.84933916666666665</c:v>
                </c:pt>
                <c:pt idx="114">
                  <c:v>0.84933928240740741</c:v>
                </c:pt>
                <c:pt idx="115">
                  <c:v>0.84933939814814818</c:v>
                </c:pt>
                <c:pt idx="116">
                  <c:v>0.84933951388888884</c:v>
                </c:pt>
                <c:pt idx="117">
                  <c:v>0.84933962962962972</c:v>
                </c:pt>
                <c:pt idx="118">
                  <c:v>0.84933974537037038</c:v>
                </c:pt>
                <c:pt idx="119">
                  <c:v>0.84933986111111104</c:v>
                </c:pt>
                <c:pt idx="120">
                  <c:v>0.84933997685185192</c:v>
                </c:pt>
                <c:pt idx="121">
                  <c:v>0.84934009259259258</c:v>
                </c:pt>
                <c:pt idx="122">
                  <c:v>0.84934020833333335</c:v>
                </c:pt>
                <c:pt idx="123">
                  <c:v>0.849340324074074</c:v>
                </c:pt>
                <c:pt idx="124">
                  <c:v>0.84934043981481488</c:v>
                </c:pt>
                <c:pt idx="125">
                  <c:v>0.84934055555555554</c:v>
                </c:pt>
                <c:pt idx="126">
                  <c:v>0.8493406712962962</c:v>
                </c:pt>
                <c:pt idx="127">
                  <c:v>0.84934078703703708</c:v>
                </c:pt>
                <c:pt idx="128">
                  <c:v>0.84934090277777774</c:v>
                </c:pt>
                <c:pt idx="129">
                  <c:v>0.84934101851851851</c:v>
                </c:pt>
                <c:pt idx="130">
                  <c:v>0.84934113425925928</c:v>
                </c:pt>
                <c:pt idx="131">
                  <c:v>0.84934125000000005</c:v>
                </c:pt>
                <c:pt idx="132">
                  <c:v>0.84934136574074071</c:v>
                </c:pt>
                <c:pt idx="133">
                  <c:v>0.84934148148148159</c:v>
                </c:pt>
                <c:pt idx="134">
                  <c:v>0.84934159722222224</c:v>
                </c:pt>
                <c:pt idx="135">
                  <c:v>0.8493417129629629</c:v>
                </c:pt>
                <c:pt idx="136">
                  <c:v>0.84934182870370367</c:v>
                </c:pt>
                <c:pt idx="137">
                  <c:v>0.84934194444444444</c:v>
                </c:pt>
                <c:pt idx="138">
                  <c:v>0.84934206018518521</c:v>
                </c:pt>
                <c:pt idx="139">
                  <c:v>0.84934217592592587</c:v>
                </c:pt>
                <c:pt idx="140">
                  <c:v>0.84934229166666675</c:v>
                </c:pt>
                <c:pt idx="141">
                  <c:v>0.84934240740740741</c:v>
                </c:pt>
                <c:pt idx="142">
                  <c:v>0.84934252314814807</c:v>
                </c:pt>
                <c:pt idx="143">
                  <c:v>0.84934263888888895</c:v>
                </c:pt>
                <c:pt idx="144">
                  <c:v>0.8493427546296296</c:v>
                </c:pt>
                <c:pt idx="145">
                  <c:v>0.84934287037037037</c:v>
                </c:pt>
                <c:pt idx="146">
                  <c:v>0.84934298611111114</c:v>
                </c:pt>
                <c:pt idx="147">
                  <c:v>0.84934310185185191</c:v>
                </c:pt>
                <c:pt idx="148">
                  <c:v>0.84934321759259257</c:v>
                </c:pt>
                <c:pt idx="149">
                  <c:v>0.84934333333333323</c:v>
                </c:pt>
                <c:pt idx="150">
                  <c:v>0.84934344907407411</c:v>
                </c:pt>
                <c:pt idx="151">
                  <c:v>0.84934356481481477</c:v>
                </c:pt>
                <c:pt idx="152">
                  <c:v>0.84934368055555554</c:v>
                </c:pt>
                <c:pt idx="153">
                  <c:v>0.84934379629629631</c:v>
                </c:pt>
                <c:pt idx="154">
                  <c:v>0.84934391203703707</c:v>
                </c:pt>
                <c:pt idx="155">
                  <c:v>0.84934402777777773</c:v>
                </c:pt>
                <c:pt idx="156">
                  <c:v>0.84934414351851861</c:v>
                </c:pt>
                <c:pt idx="157">
                  <c:v>0.84934425925925927</c:v>
                </c:pt>
                <c:pt idx="158">
                  <c:v>0.84934437499999993</c:v>
                </c:pt>
                <c:pt idx="159">
                  <c:v>0.84934449074074081</c:v>
                </c:pt>
                <c:pt idx="160">
                  <c:v>0.84934460648148147</c:v>
                </c:pt>
                <c:pt idx="161">
                  <c:v>0.84934472222222224</c:v>
                </c:pt>
                <c:pt idx="162">
                  <c:v>0.8493448379629629</c:v>
                </c:pt>
                <c:pt idx="163">
                  <c:v>0.84934495370370378</c:v>
                </c:pt>
                <c:pt idx="164">
                  <c:v>0.84934506944444443</c:v>
                </c:pt>
                <c:pt idx="165">
                  <c:v>0.84934518518518509</c:v>
                </c:pt>
                <c:pt idx="166">
                  <c:v>0.84934530092592597</c:v>
                </c:pt>
                <c:pt idx="167">
                  <c:v>0.84934541666666663</c:v>
                </c:pt>
                <c:pt idx="168">
                  <c:v>0.8493455324074074</c:v>
                </c:pt>
                <c:pt idx="169">
                  <c:v>0.84934564814814817</c:v>
                </c:pt>
                <c:pt idx="170">
                  <c:v>0.84934576388888894</c:v>
                </c:pt>
                <c:pt idx="171">
                  <c:v>0.8493458796296296</c:v>
                </c:pt>
                <c:pt idx="172">
                  <c:v>0.84934599537037048</c:v>
                </c:pt>
                <c:pt idx="173">
                  <c:v>0.84934611111111114</c:v>
                </c:pt>
                <c:pt idx="174">
                  <c:v>0.84934622685185179</c:v>
                </c:pt>
                <c:pt idx="175">
                  <c:v>0.84934634259259256</c:v>
                </c:pt>
                <c:pt idx="176">
                  <c:v>0.84934645833333333</c:v>
                </c:pt>
                <c:pt idx="177">
                  <c:v>0.8493465740740741</c:v>
                </c:pt>
                <c:pt idx="178">
                  <c:v>0.84934668981481476</c:v>
                </c:pt>
                <c:pt idx="179">
                  <c:v>0.84934680555555564</c:v>
                </c:pt>
                <c:pt idx="180">
                  <c:v>0.8493469212962963</c:v>
                </c:pt>
                <c:pt idx="181">
                  <c:v>0.84934703703703696</c:v>
                </c:pt>
                <c:pt idx="182">
                  <c:v>0.84934715277777784</c:v>
                </c:pt>
                <c:pt idx="183">
                  <c:v>0.84934726851851849</c:v>
                </c:pt>
                <c:pt idx="184">
                  <c:v>0.84934738425925926</c:v>
                </c:pt>
                <c:pt idx="185">
                  <c:v>0.84934750000000003</c:v>
                </c:pt>
                <c:pt idx="186">
                  <c:v>0.8493476157407408</c:v>
                </c:pt>
                <c:pt idx="187">
                  <c:v>0.84934773148148146</c:v>
                </c:pt>
                <c:pt idx="188">
                  <c:v>0.84934784722222212</c:v>
                </c:pt>
                <c:pt idx="189">
                  <c:v>0.849347962962963</c:v>
                </c:pt>
                <c:pt idx="190">
                  <c:v>0.84934807870370366</c:v>
                </c:pt>
                <c:pt idx="191">
                  <c:v>0.84934819444444443</c:v>
                </c:pt>
                <c:pt idx="192">
                  <c:v>0.8493483101851852</c:v>
                </c:pt>
                <c:pt idx="193">
                  <c:v>0.84934842592592596</c:v>
                </c:pt>
                <c:pt idx="194">
                  <c:v>0.84934854166666662</c:v>
                </c:pt>
                <c:pt idx="195">
                  <c:v>0.8493486574074075</c:v>
                </c:pt>
                <c:pt idx="196">
                  <c:v>0.84934877314814816</c:v>
                </c:pt>
                <c:pt idx="197">
                  <c:v>0.84934888888888882</c:v>
                </c:pt>
                <c:pt idx="198">
                  <c:v>0.8493490046296297</c:v>
                </c:pt>
                <c:pt idx="199">
                  <c:v>0.84934912037037036</c:v>
                </c:pt>
                <c:pt idx="200">
                  <c:v>0.84934923611111113</c:v>
                </c:pt>
                <c:pt idx="201">
                  <c:v>0.84934935185185179</c:v>
                </c:pt>
                <c:pt idx="202">
                  <c:v>0.84934946759259267</c:v>
                </c:pt>
                <c:pt idx="203">
                  <c:v>0.84934958333333332</c:v>
                </c:pt>
                <c:pt idx="204">
                  <c:v>0.84934969907407398</c:v>
                </c:pt>
                <c:pt idx="205">
                  <c:v>0.84934981481481486</c:v>
                </c:pt>
                <c:pt idx="206">
                  <c:v>0.84934993055555552</c:v>
                </c:pt>
                <c:pt idx="207">
                  <c:v>0.84935004629629629</c:v>
                </c:pt>
                <c:pt idx="208">
                  <c:v>0.84935016203703706</c:v>
                </c:pt>
                <c:pt idx="209">
                  <c:v>0.84935027777777783</c:v>
                </c:pt>
                <c:pt idx="210">
                  <c:v>0.84935039351851849</c:v>
                </c:pt>
                <c:pt idx="211">
                  <c:v>0.84935050925925937</c:v>
                </c:pt>
                <c:pt idx="212">
                  <c:v>0.84935062500000003</c:v>
                </c:pt>
                <c:pt idx="213">
                  <c:v>0.84935074074074068</c:v>
                </c:pt>
                <c:pt idx="214">
                  <c:v>0.84935085648148145</c:v>
                </c:pt>
                <c:pt idx="215">
                  <c:v>0.84935097222222222</c:v>
                </c:pt>
                <c:pt idx="216">
                  <c:v>0.84935108796296299</c:v>
                </c:pt>
                <c:pt idx="217">
                  <c:v>0.84935120370370365</c:v>
                </c:pt>
                <c:pt idx="218">
                  <c:v>0.84935131944444453</c:v>
                </c:pt>
                <c:pt idx="219">
                  <c:v>0.84935143518518519</c:v>
                </c:pt>
                <c:pt idx="220">
                  <c:v>0.84935155092592585</c:v>
                </c:pt>
              </c:numCache>
            </c:numRef>
          </c:xVal>
          <c:yVal>
            <c:numRef>
              <c:f>'393a-FD-PLC'!$F$16:$F$236</c:f>
              <c:numCache>
                <c:formatCode>General</c:formatCode>
                <c:ptCount val="221"/>
                <c:pt idx="0">
                  <c:v>393.167755</c:v>
                </c:pt>
                <c:pt idx="1">
                  <c:v>393.32418799999999</c:v>
                </c:pt>
                <c:pt idx="2">
                  <c:v>393.01129200000003</c:v>
                </c:pt>
                <c:pt idx="3">
                  <c:v>393.167755</c:v>
                </c:pt>
                <c:pt idx="4">
                  <c:v>393.32418799999999</c:v>
                </c:pt>
                <c:pt idx="5">
                  <c:v>393.01129200000003</c:v>
                </c:pt>
                <c:pt idx="6">
                  <c:v>393.01129200000003</c:v>
                </c:pt>
                <c:pt idx="7">
                  <c:v>393.167755</c:v>
                </c:pt>
                <c:pt idx="8">
                  <c:v>393.01129200000003</c:v>
                </c:pt>
                <c:pt idx="9">
                  <c:v>393.01129200000003</c:v>
                </c:pt>
                <c:pt idx="10">
                  <c:v>393.167755</c:v>
                </c:pt>
                <c:pt idx="11">
                  <c:v>393.167755</c:v>
                </c:pt>
                <c:pt idx="12">
                  <c:v>393.01129200000003</c:v>
                </c:pt>
                <c:pt idx="13">
                  <c:v>393.167755</c:v>
                </c:pt>
                <c:pt idx="14">
                  <c:v>393.167755</c:v>
                </c:pt>
                <c:pt idx="15">
                  <c:v>392.85485799999998</c:v>
                </c:pt>
                <c:pt idx="16">
                  <c:v>393.01129200000003</c:v>
                </c:pt>
                <c:pt idx="17">
                  <c:v>393.01129200000003</c:v>
                </c:pt>
                <c:pt idx="18">
                  <c:v>393.01129200000003</c:v>
                </c:pt>
                <c:pt idx="19">
                  <c:v>374.86355600000002</c:v>
                </c:pt>
                <c:pt idx="20">
                  <c:v>374.86355600000002</c:v>
                </c:pt>
                <c:pt idx="21">
                  <c:v>366.57193000000001</c:v>
                </c:pt>
                <c:pt idx="22">
                  <c:v>372.51687600000002</c:v>
                </c:pt>
                <c:pt idx="23">
                  <c:v>361.565674</c:v>
                </c:pt>
                <c:pt idx="24">
                  <c:v>355.62072799999999</c:v>
                </c:pt>
                <c:pt idx="25">
                  <c:v>350.77090500000003</c:v>
                </c:pt>
                <c:pt idx="26">
                  <c:v>346.70330799999999</c:v>
                </c:pt>
                <c:pt idx="27">
                  <c:v>342.792145</c:v>
                </c:pt>
                <c:pt idx="28">
                  <c:v>338.881012</c:v>
                </c:pt>
                <c:pt idx="29">
                  <c:v>335.75210600000003</c:v>
                </c:pt>
                <c:pt idx="30">
                  <c:v>332.46673600000003</c:v>
                </c:pt>
                <c:pt idx="31">
                  <c:v>332.46673600000003</c:v>
                </c:pt>
                <c:pt idx="32">
                  <c:v>329.33779900000002</c:v>
                </c:pt>
                <c:pt idx="33">
                  <c:v>326.36532599999998</c:v>
                </c:pt>
                <c:pt idx="34">
                  <c:v>323.70575000000002</c:v>
                </c:pt>
                <c:pt idx="35">
                  <c:v>320.576843</c:v>
                </c:pt>
                <c:pt idx="36">
                  <c:v>317.76080300000001</c:v>
                </c:pt>
                <c:pt idx="37">
                  <c:v>315.10122699999999</c:v>
                </c:pt>
                <c:pt idx="38">
                  <c:v>312.28521699999999</c:v>
                </c:pt>
                <c:pt idx="39">
                  <c:v>309.78207400000002</c:v>
                </c:pt>
                <c:pt idx="40">
                  <c:v>306.80960099999999</c:v>
                </c:pt>
                <c:pt idx="41">
                  <c:v>304.30645800000002</c:v>
                </c:pt>
                <c:pt idx="42">
                  <c:v>304.30645800000002</c:v>
                </c:pt>
                <c:pt idx="43">
                  <c:v>301.64688100000001</c:v>
                </c:pt>
                <c:pt idx="44">
                  <c:v>299.14373799999998</c:v>
                </c:pt>
                <c:pt idx="45">
                  <c:v>296.640625</c:v>
                </c:pt>
                <c:pt idx="46">
                  <c:v>294.13748199999998</c:v>
                </c:pt>
                <c:pt idx="47">
                  <c:v>291.32144199999999</c:v>
                </c:pt>
                <c:pt idx="48">
                  <c:v>288.81832900000001</c:v>
                </c:pt>
                <c:pt idx="49">
                  <c:v>286.47161899999998</c:v>
                </c:pt>
                <c:pt idx="50">
                  <c:v>283.65560900000003</c:v>
                </c:pt>
                <c:pt idx="51">
                  <c:v>281.308899</c:v>
                </c:pt>
                <c:pt idx="52">
                  <c:v>278.962219</c:v>
                </c:pt>
                <c:pt idx="53">
                  <c:v>278.962219</c:v>
                </c:pt>
                <c:pt idx="54">
                  <c:v>275.98974600000003</c:v>
                </c:pt>
                <c:pt idx="55">
                  <c:v>273.64306599999998</c:v>
                </c:pt>
                <c:pt idx="56">
                  <c:v>271.45281999999997</c:v>
                </c:pt>
                <c:pt idx="57">
                  <c:v>268.48034699999999</c:v>
                </c:pt>
                <c:pt idx="58">
                  <c:v>265.97720299999997</c:v>
                </c:pt>
                <c:pt idx="59">
                  <c:v>263.78695699999997</c:v>
                </c:pt>
                <c:pt idx="60">
                  <c:v>260.97094700000002</c:v>
                </c:pt>
                <c:pt idx="61">
                  <c:v>258.78070100000002</c:v>
                </c:pt>
                <c:pt idx="62">
                  <c:v>256.12112400000001</c:v>
                </c:pt>
                <c:pt idx="63">
                  <c:v>253.61798099999999</c:v>
                </c:pt>
                <c:pt idx="64">
                  <c:v>253.61798099999999</c:v>
                </c:pt>
                <c:pt idx="65">
                  <c:v>251.11485300000001</c:v>
                </c:pt>
                <c:pt idx="66">
                  <c:v>248.61170999999999</c:v>
                </c:pt>
                <c:pt idx="67">
                  <c:v>246.10858200000001</c:v>
                </c:pt>
                <c:pt idx="68">
                  <c:v>243.60543799999999</c:v>
                </c:pt>
                <c:pt idx="69">
                  <c:v>241.258759</c:v>
                </c:pt>
                <c:pt idx="70">
                  <c:v>238.59916699999999</c:v>
                </c:pt>
                <c:pt idx="71">
                  <c:v>236.40893600000001</c:v>
                </c:pt>
                <c:pt idx="72">
                  <c:v>233.90579199999999</c:v>
                </c:pt>
                <c:pt idx="73">
                  <c:v>231.08976699999999</c:v>
                </c:pt>
                <c:pt idx="74">
                  <c:v>228.743088</c:v>
                </c:pt>
                <c:pt idx="75">
                  <c:v>228.743088</c:v>
                </c:pt>
                <c:pt idx="76">
                  <c:v>226.39639299999999</c:v>
                </c:pt>
                <c:pt idx="77">
                  <c:v>223.736816</c:v>
                </c:pt>
                <c:pt idx="78">
                  <c:v>221.70301799999999</c:v>
                </c:pt>
                <c:pt idx="79">
                  <c:v>219.04342700000001</c:v>
                </c:pt>
                <c:pt idx="80">
                  <c:v>216.22740200000001</c:v>
                </c:pt>
                <c:pt idx="81">
                  <c:v>214.03717</c:v>
                </c:pt>
                <c:pt idx="82">
                  <c:v>211.69047499999999</c:v>
                </c:pt>
                <c:pt idx="83">
                  <c:v>209.03089900000001</c:v>
                </c:pt>
                <c:pt idx="84">
                  <c:v>203.242401</c:v>
                </c:pt>
                <c:pt idx="85">
                  <c:v>197.29745500000001</c:v>
                </c:pt>
                <c:pt idx="86">
                  <c:v>197.29745500000001</c:v>
                </c:pt>
                <c:pt idx="87">
                  <c:v>192.13473500000001</c:v>
                </c:pt>
                <c:pt idx="88">
                  <c:v>187.44136</c:v>
                </c:pt>
                <c:pt idx="89">
                  <c:v>183.21731600000001</c:v>
                </c:pt>
                <c:pt idx="90">
                  <c:v>178.99328600000001</c:v>
                </c:pt>
                <c:pt idx="91">
                  <c:v>174.92569</c:v>
                </c:pt>
                <c:pt idx="92">
                  <c:v>171.17098999999999</c:v>
                </c:pt>
                <c:pt idx="93">
                  <c:v>167.25984199999999</c:v>
                </c:pt>
                <c:pt idx="94">
                  <c:v>163.81802400000001</c:v>
                </c:pt>
                <c:pt idx="95">
                  <c:v>160.06332399999999</c:v>
                </c:pt>
                <c:pt idx="96">
                  <c:v>160.06332399999999</c:v>
                </c:pt>
                <c:pt idx="97">
                  <c:v>156.62150600000001</c:v>
                </c:pt>
                <c:pt idx="98">
                  <c:v>153.17970299999999</c:v>
                </c:pt>
                <c:pt idx="99">
                  <c:v>149.73788500000001</c:v>
                </c:pt>
                <c:pt idx="100">
                  <c:v>146.29608200000001</c:v>
                </c:pt>
                <c:pt idx="101">
                  <c:v>143.16716</c:v>
                </c:pt>
                <c:pt idx="102">
                  <c:v>139.56890899999999</c:v>
                </c:pt>
                <c:pt idx="103">
                  <c:v>136.439987</c:v>
                </c:pt>
                <c:pt idx="104">
                  <c:v>133.31106600000001</c:v>
                </c:pt>
                <c:pt idx="105">
                  <c:v>130.025711</c:v>
                </c:pt>
                <c:pt idx="106">
                  <c:v>127.05323799999999</c:v>
                </c:pt>
                <c:pt idx="107">
                  <c:v>123.924316</c:v>
                </c:pt>
                <c:pt idx="108">
                  <c:v>123.924316</c:v>
                </c:pt>
                <c:pt idx="109">
                  <c:v>120.482506</c:v>
                </c:pt>
                <c:pt idx="110">
                  <c:v>117.666481</c:v>
                </c:pt>
                <c:pt idx="111">
                  <c:v>114.694008</c:v>
                </c:pt>
                <c:pt idx="112">
                  <c:v>111.721535</c:v>
                </c:pt>
                <c:pt idx="113">
                  <c:v>108.749062</c:v>
                </c:pt>
                <c:pt idx="114">
                  <c:v>105.776588</c:v>
                </c:pt>
                <c:pt idx="115">
                  <c:v>102.647667</c:v>
                </c:pt>
                <c:pt idx="116">
                  <c:v>99.831642000000002</c:v>
                </c:pt>
                <c:pt idx="117">
                  <c:v>97.015617000000006</c:v>
                </c:pt>
                <c:pt idx="118">
                  <c:v>97.015617000000006</c:v>
                </c:pt>
                <c:pt idx="119">
                  <c:v>93.886696000000001</c:v>
                </c:pt>
                <c:pt idx="120">
                  <c:v>91.070671000000004</c:v>
                </c:pt>
                <c:pt idx="121">
                  <c:v>88.254645999999994</c:v>
                </c:pt>
                <c:pt idx="122">
                  <c:v>85.282173</c:v>
                </c:pt>
                <c:pt idx="123">
                  <c:v>82.622589000000005</c:v>
                </c:pt>
                <c:pt idx="124">
                  <c:v>79.650115999999997</c:v>
                </c:pt>
                <c:pt idx="125">
                  <c:v>77.146987999999993</c:v>
                </c:pt>
                <c:pt idx="126">
                  <c:v>74.487403999999998</c:v>
                </c:pt>
                <c:pt idx="127">
                  <c:v>71.827820000000003</c:v>
                </c:pt>
                <c:pt idx="128">
                  <c:v>68.855346999999995</c:v>
                </c:pt>
                <c:pt idx="129">
                  <c:v>66.352219000000005</c:v>
                </c:pt>
                <c:pt idx="130">
                  <c:v>66.352219000000005</c:v>
                </c:pt>
                <c:pt idx="131">
                  <c:v>63.692635000000003</c:v>
                </c:pt>
                <c:pt idx="132">
                  <c:v>61.033054</c:v>
                </c:pt>
                <c:pt idx="133">
                  <c:v>58.529919</c:v>
                </c:pt>
                <c:pt idx="134">
                  <c:v>55.870337999999997</c:v>
                </c:pt>
                <c:pt idx="135">
                  <c:v>53.054313999999998</c:v>
                </c:pt>
                <c:pt idx="136">
                  <c:v>50.707622999999998</c:v>
                </c:pt>
                <c:pt idx="137">
                  <c:v>48.048042000000002</c:v>
                </c:pt>
                <c:pt idx="138">
                  <c:v>45.701355</c:v>
                </c:pt>
                <c:pt idx="139">
                  <c:v>43.198219000000002</c:v>
                </c:pt>
                <c:pt idx="140">
                  <c:v>43.198219000000002</c:v>
                </c:pt>
                <c:pt idx="141">
                  <c:v>40.851531999999999</c:v>
                </c:pt>
                <c:pt idx="142">
                  <c:v>38.035502999999999</c:v>
                </c:pt>
                <c:pt idx="143">
                  <c:v>35.845261000000001</c:v>
                </c:pt>
                <c:pt idx="144">
                  <c:v>33.342125000000003</c:v>
                </c:pt>
                <c:pt idx="145">
                  <c:v>30.995438</c:v>
                </c:pt>
                <c:pt idx="146">
                  <c:v>28.805195000000001</c:v>
                </c:pt>
                <c:pt idx="147">
                  <c:v>26.458506</c:v>
                </c:pt>
                <c:pt idx="148">
                  <c:v>24.111816000000001</c:v>
                </c:pt>
                <c:pt idx="149">
                  <c:v>21.765129000000002</c:v>
                </c:pt>
                <c:pt idx="150">
                  <c:v>19.41844</c:v>
                </c:pt>
                <c:pt idx="151">
                  <c:v>17.228197000000002</c:v>
                </c:pt>
                <c:pt idx="152">
                  <c:v>17.228197000000002</c:v>
                </c:pt>
                <c:pt idx="153">
                  <c:v>15.194399000000001</c:v>
                </c:pt>
                <c:pt idx="154">
                  <c:v>13.160603</c:v>
                </c:pt>
                <c:pt idx="155">
                  <c:v>11.283251999999999</c:v>
                </c:pt>
                <c:pt idx="156">
                  <c:v>9.4059010000000001</c:v>
                </c:pt>
                <c:pt idx="157">
                  <c:v>7.0592119999999996</c:v>
                </c:pt>
                <c:pt idx="158">
                  <c:v>5.9640899999999997</c:v>
                </c:pt>
                <c:pt idx="159">
                  <c:v>3.930294</c:v>
                </c:pt>
                <c:pt idx="160">
                  <c:v>2.365834</c:v>
                </c:pt>
                <c:pt idx="161">
                  <c:v>0.80137499999999995</c:v>
                </c:pt>
                <c:pt idx="162">
                  <c:v>0.80137499999999995</c:v>
                </c:pt>
                <c:pt idx="163">
                  <c:v>-0.45019199999999998</c:v>
                </c:pt>
                <c:pt idx="164">
                  <c:v>-2.0146519999999999</c:v>
                </c:pt>
                <c:pt idx="165">
                  <c:v>-3.4226649999999998</c:v>
                </c:pt>
                <c:pt idx="166">
                  <c:v>-4.6742319999999999</c:v>
                </c:pt>
                <c:pt idx="167">
                  <c:v>-5.9257989999999996</c:v>
                </c:pt>
                <c:pt idx="168">
                  <c:v>-7.0209210000000004</c:v>
                </c:pt>
                <c:pt idx="169">
                  <c:v>-7.490259</c:v>
                </c:pt>
                <c:pt idx="170">
                  <c:v>-5.1435700000000004</c:v>
                </c:pt>
                <c:pt idx="171">
                  <c:v>-4.3613410000000004</c:v>
                </c:pt>
                <c:pt idx="172">
                  <c:v>-4.0484489999999997</c:v>
                </c:pt>
                <c:pt idx="173">
                  <c:v>-3.4226649999999998</c:v>
                </c:pt>
                <c:pt idx="174">
                  <c:v>-3.4226649999999998</c:v>
                </c:pt>
                <c:pt idx="175">
                  <c:v>-3.1097730000000001</c:v>
                </c:pt>
                <c:pt idx="176">
                  <c:v>-2.4839889999999998</c:v>
                </c:pt>
                <c:pt idx="177">
                  <c:v>-2.4839889999999998</c:v>
                </c:pt>
                <c:pt idx="178">
                  <c:v>-1.7017599999999999</c:v>
                </c:pt>
                <c:pt idx="179">
                  <c:v>-1.5453140000000001</c:v>
                </c:pt>
                <c:pt idx="180">
                  <c:v>-1.2324219999999999</c:v>
                </c:pt>
                <c:pt idx="181">
                  <c:v>-0.76308399999999998</c:v>
                </c:pt>
                <c:pt idx="182">
                  <c:v>-0.76308399999999998</c:v>
                </c:pt>
                <c:pt idx="183">
                  <c:v>-0.45019199999999998</c:v>
                </c:pt>
                <c:pt idx="184">
                  <c:v>-0.45019199999999998</c:v>
                </c:pt>
                <c:pt idx="185">
                  <c:v>-0.45019199999999998</c:v>
                </c:pt>
                <c:pt idx="186">
                  <c:v>-0.13730000000000001</c:v>
                </c:pt>
                <c:pt idx="187">
                  <c:v>-0.29374600000000001</c:v>
                </c:pt>
                <c:pt idx="188">
                  <c:v>0.175591</c:v>
                </c:pt>
                <c:pt idx="189">
                  <c:v>0.175591</c:v>
                </c:pt>
                <c:pt idx="190">
                  <c:v>0.488483</c:v>
                </c:pt>
                <c:pt idx="191">
                  <c:v>0.33203700000000003</c:v>
                </c:pt>
                <c:pt idx="192">
                  <c:v>0.64492899999999997</c:v>
                </c:pt>
                <c:pt idx="193">
                  <c:v>0.80137499999999995</c:v>
                </c:pt>
                <c:pt idx="194">
                  <c:v>0.80137499999999995</c:v>
                </c:pt>
                <c:pt idx="195">
                  <c:v>0.95782100000000003</c:v>
                </c:pt>
                <c:pt idx="196">
                  <c:v>0.95782100000000003</c:v>
                </c:pt>
                <c:pt idx="197">
                  <c:v>1.1142669999999999</c:v>
                </c:pt>
                <c:pt idx="198">
                  <c:v>1.270713</c:v>
                </c:pt>
                <c:pt idx="199">
                  <c:v>1.1142669999999999</c:v>
                </c:pt>
                <c:pt idx="200">
                  <c:v>1.4271590000000001</c:v>
                </c:pt>
                <c:pt idx="201">
                  <c:v>1.4271590000000001</c:v>
                </c:pt>
                <c:pt idx="202">
                  <c:v>1.5836049999999999</c:v>
                </c:pt>
                <c:pt idx="203">
                  <c:v>1.740051</c:v>
                </c:pt>
                <c:pt idx="204">
                  <c:v>1.8964970000000001</c:v>
                </c:pt>
                <c:pt idx="205">
                  <c:v>1.740051</c:v>
                </c:pt>
                <c:pt idx="206">
                  <c:v>2.052943</c:v>
                </c:pt>
                <c:pt idx="207">
                  <c:v>2.052943</c:v>
                </c:pt>
                <c:pt idx="208">
                  <c:v>2.2093880000000001</c:v>
                </c:pt>
                <c:pt idx="209">
                  <c:v>1.8964970000000001</c:v>
                </c:pt>
                <c:pt idx="210">
                  <c:v>2.052943</c:v>
                </c:pt>
                <c:pt idx="211">
                  <c:v>1.8964970000000001</c:v>
                </c:pt>
                <c:pt idx="212">
                  <c:v>1.8964970000000001</c:v>
                </c:pt>
                <c:pt idx="213">
                  <c:v>1.8964970000000001</c:v>
                </c:pt>
                <c:pt idx="214">
                  <c:v>2.365834</c:v>
                </c:pt>
                <c:pt idx="215">
                  <c:v>2.052943</c:v>
                </c:pt>
                <c:pt idx="216">
                  <c:v>2.365834</c:v>
                </c:pt>
                <c:pt idx="217">
                  <c:v>2.365834</c:v>
                </c:pt>
                <c:pt idx="218">
                  <c:v>2.365834</c:v>
                </c:pt>
                <c:pt idx="219">
                  <c:v>2.2093880000000001</c:v>
                </c:pt>
                <c:pt idx="220">
                  <c:v>2.365834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931520"/>
        <c:axId val="85162624"/>
      </c:scatterChart>
      <c:valAx>
        <c:axId val="74203520"/>
        <c:scaling>
          <c:orientation val="minMax"/>
        </c:scaling>
        <c:delete val="0"/>
        <c:axPos val="b"/>
        <c:title>
          <c:layout/>
          <c:overlay val="0"/>
        </c:title>
        <c:numFmt formatCode="mm:ss.000" sourceLinked="1"/>
        <c:majorTickMark val="none"/>
        <c:minorTickMark val="none"/>
        <c:tickLblPos val="nextTo"/>
        <c:crossAx val="74205440"/>
        <c:crosses val="autoZero"/>
        <c:crossBetween val="midCat"/>
      </c:valAx>
      <c:valAx>
        <c:axId val="74205440"/>
        <c:scaling>
          <c:orientation val="minMax"/>
        </c:scaling>
        <c:delete val="0"/>
        <c:axPos val="l"/>
        <c:majorGridlines/>
        <c:title>
          <c:layout/>
          <c:overlay val="0"/>
        </c:title>
        <c:numFmt formatCode="General" sourceLinked="1"/>
        <c:majorTickMark val="none"/>
        <c:minorTickMark val="none"/>
        <c:tickLblPos val="nextTo"/>
        <c:crossAx val="74203520"/>
        <c:crosses val="autoZero"/>
        <c:crossBetween val="midCat"/>
      </c:valAx>
      <c:valAx>
        <c:axId val="8516262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85931520"/>
        <c:crosses val="max"/>
        <c:crossBetween val="midCat"/>
      </c:valAx>
      <c:valAx>
        <c:axId val="85931520"/>
        <c:scaling>
          <c:orientation val="minMax"/>
        </c:scaling>
        <c:delete val="1"/>
        <c:axPos val="b"/>
        <c:numFmt formatCode="mm:ss.000" sourceLinked="1"/>
        <c:majorTickMark val="out"/>
        <c:minorTickMark val="none"/>
        <c:tickLblPos val="nextTo"/>
        <c:crossAx val="85162624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Quench Detector-FD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'393a-FD-QD'!$D$15</c:f>
              <c:strCache>
                <c:ptCount val="1"/>
                <c:pt idx="0">
                  <c:v>Relay Interlock</c:v>
                </c:pt>
              </c:strCache>
            </c:strRef>
          </c:tx>
          <c:marker>
            <c:symbol val="none"/>
          </c:marker>
          <c:xVal>
            <c:numRef>
              <c:f>'393a-FD-QD'!$C$16:$C$229</c:f>
              <c:numCache>
                <c:formatCode>mm:ss.000</c:formatCode>
                <c:ptCount val="214"/>
                <c:pt idx="0">
                  <c:v>0.58383435185185184</c:v>
                </c:pt>
                <c:pt idx="1">
                  <c:v>0.58383446759259261</c:v>
                </c:pt>
                <c:pt idx="2">
                  <c:v>0.58383458333333327</c:v>
                </c:pt>
                <c:pt idx="3">
                  <c:v>0.58383469907407404</c:v>
                </c:pt>
                <c:pt idx="4">
                  <c:v>0.58383481481481481</c:v>
                </c:pt>
                <c:pt idx="5">
                  <c:v>0.58383493055555558</c:v>
                </c:pt>
                <c:pt idx="6">
                  <c:v>0.58383504629629634</c:v>
                </c:pt>
                <c:pt idx="7">
                  <c:v>0.583835162037037</c:v>
                </c:pt>
                <c:pt idx="8">
                  <c:v>0.58383527777777777</c:v>
                </c:pt>
                <c:pt idx="9">
                  <c:v>0.58383539351851854</c:v>
                </c:pt>
                <c:pt idx="10">
                  <c:v>0.5838355092592592</c:v>
                </c:pt>
                <c:pt idx="11">
                  <c:v>0.58383562499999997</c:v>
                </c:pt>
                <c:pt idx="12">
                  <c:v>0.58383574074074074</c:v>
                </c:pt>
                <c:pt idx="13">
                  <c:v>0.58383585648148151</c:v>
                </c:pt>
                <c:pt idx="14">
                  <c:v>0.58383597222222228</c:v>
                </c:pt>
                <c:pt idx="15">
                  <c:v>0.58383608796296294</c:v>
                </c:pt>
                <c:pt idx="16">
                  <c:v>0.5838362037037037</c:v>
                </c:pt>
                <c:pt idx="17">
                  <c:v>0.58383631944444447</c:v>
                </c:pt>
                <c:pt idx="18">
                  <c:v>0.58383643518518513</c:v>
                </c:pt>
                <c:pt idx="19">
                  <c:v>0.5838365509259259</c:v>
                </c:pt>
                <c:pt idx="20">
                  <c:v>0.58383666666666667</c:v>
                </c:pt>
                <c:pt idx="21">
                  <c:v>0.58383678240740744</c:v>
                </c:pt>
                <c:pt idx="22">
                  <c:v>0.58383689814814821</c:v>
                </c:pt>
                <c:pt idx="23">
                  <c:v>0.58383701388888887</c:v>
                </c:pt>
                <c:pt idx="24">
                  <c:v>0.58383712962962964</c:v>
                </c:pt>
                <c:pt idx="25">
                  <c:v>0.58383724537037041</c:v>
                </c:pt>
                <c:pt idx="26">
                  <c:v>0.58383736111111106</c:v>
                </c:pt>
                <c:pt idx="27">
                  <c:v>0.58383747685185183</c:v>
                </c:pt>
                <c:pt idx="28">
                  <c:v>0.5838375925925926</c:v>
                </c:pt>
                <c:pt idx="29">
                  <c:v>0.58383770833333337</c:v>
                </c:pt>
                <c:pt idx="30">
                  <c:v>0.58383782407407414</c:v>
                </c:pt>
                <c:pt idx="31">
                  <c:v>0.5838379398148148</c:v>
                </c:pt>
                <c:pt idx="32">
                  <c:v>0.58383805555555557</c:v>
                </c:pt>
                <c:pt idx="33">
                  <c:v>0.58383817129629623</c:v>
                </c:pt>
                <c:pt idx="34">
                  <c:v>0.583838287037037</c:v>
                </c:pt>
                <c:pt idx="35">
                  <c:v>0.58383840277777777</c:v>
                </c:pt>
                <c:pt idx="36">
                  <c:v>0.58383851851851853</c:v>
                </c:pt>
                <c:pt idx="37">
                  <c:v>0.5838386342592593</c:v>
                </c:pt>
                <c:pt idx="38">
                  <c:v>0.58383875000000007</c:v>
                </c:pt>
                <c:pt idx="39">
                  <c:v>0.58383886574074073</c:v>
                </c:pt>
                <c:pt idx="40">
                  <c:v>0.5838389814814815</c:v>
                </c:pt>
                <c:pt idx="41">
                  <c:v>0.58383909722222216</c:v>
                </c:pt>
                <c:pt idx="42">
                  <c:v>0.58383921296296293</c:v>
                </c:pt>
                <c:pt idx="43">
                  <c:v>0.5838393287037037</c:v>
                </c:pt>
                <c:pt idx="44">
                  <c:v>0.58383944444444447</c:v>
                </c:pt>
                <c:pt idx="45">
                  <c:v>0.58383956018518524</c:v>
                </c:pt>
                <c:pt idx="46">
                  <c:v>0.58383967592592589</c:v>
                </c:pt>
                <c:pt idx="47">
                  <c:v>0.58383979166666666</c:v>
                </c:pt>
                <c:pt idx="48">
                  <c:v>0.58383990740740743</c:v>
                </c:pt>
                <c:pt idx="49">
                  <c:v>0.58384002314814809</c:v>
                </c:pt>
                <c:pt idx="50">
                  <c:v>0.58384013888888886</c:v>
                </c:pt>
                <c:pt idx="51">
                  <c:v>0.58384025462962963</c:v>
                </c:pt>
                <c:pt idx="52">
                  <c:v>0.5838403703703704</c:v>
                </c:pt>
                <c:pt idx="53">
                  <c:v>0.58384048611111117</c:v>
                </c:pt>
                <c:pt idx="54">
                  <c:v>0.58384060185185183</c:v>
                </c:pt>
                <c:pt idx="55">
                  <c:v>0.5838407175925926</c:v>
                </c:pt>
                <c:pt idx="56">
                  <c:v>0.58384083333333336</c:v>
                </c:pt>
                <c:pt idx="57">
                  <c:v>0.58384094907407402</c:v>
                </c:pt>
                <c:pt idx="58">
                  <c:v>0.58384106481481479</c:v>
                </c:pt>
                <c:pt idx="59">
                  <c:v>0.58384118055555556</c:v>
                </c:pt>
                <c:pt idx="60">
                  <c:v>0.58384129629629633</c:v>
                </c:pt>
                <c:pt idx="61">
                  <c:v>0.5838414120370371</c:v>
                </c:pt>
                <c:pt idx="62">
                  <c:v>0.58384152777777776</c:v>
                </c:pt>
                <c:pt idx="63">
                  <c:v>0.58384164351851853</c:v>
                </c:pt>
                <c:pt idx="64">
                  <c:v>0.58384175925925919</c:v>
                </c:pt>
                <c:pt idx="65">
                  <c:v>0.58384187499999995</c:v>
                </c:pt>
                <c:pt idx="66">
                  <c:v>0.58384199074074072</c:v>
                </c:pt>
                <c:pt idx="67">
                  <c:v>0.58384210648148149</c:v>
                </c:pt>
                <c:pt idx="68">
                  <c:v>0.58384222222222226</c:v>
                </c:pt>
                <c:pt idx="69">
                  <c:v>0.58384233796296303</c:v>
                </c:pt>
                <c:pt idx="70">
                  <c:v>0.58384245370370369</c:v>
                </c:pt>
                <c:pt idx="71">
                  <c:v>0.58384256944444446</c:v>
                </c:pt>
                <c:pt idx="72">
                  <c:v>0.58384268518518512</c:v>
                </c:pt>
                <c:pt idx="73">
                  <c:v>0.58384280092592589</c:v>
                </c:pt>
                <c:pt idx="74">
                  <c:v>0.58384291666666666</c:v>
                </c:pt>
                <c:pt idx="75">
                  <c:v>0.58384303240740743</c:v>
                </c:pt>
                <c:pt idx="76">
                  <c:v>0.58384314814814819</c:v>
                </c:pt>
                <c:pt idx="77">
                  <c:v>0.58384326388888885</c:v>
                </c:pt>
                <c:pt idx="78">
                  <c:v>0.58384337962962962</c:v>
                </c:pt>
                <c:pt idx="79">
                  <c:v>0.58384349537037039</c:v>
                </c:pt>
                <c:pt idx="80">
                  <c:v>0.58384361111111105</c:v>
                </c:pt>
                <c:pt idx="81">
                  <c:v>0.58384372685185182</c:v>
                </c:pt>
                <c:pt idx="82">
                  <c:v>0.58384384259259259</c:v>
                </c:pt>
                <c:pt idx="83">
                  <c:v>0.58384395833333336</c:v>
                </c:pt>
                <c:pt idx="84">
                  <c:v>0.58384407407407413</c:v>
                </c:pt>
                <c:pt idx="85">
                  <c:v>0.58384418981481478</c:v>
                </c:pt>
                <c:pt idx="86">
                  <c:v>0.58384430555555555</c:v>
                </c:pt>
                <c:pt idx="87">
                  <c:v>0.58384442129629632</c:v>
                </c:pt>
                <c:pt idx="88">
                  <c:v>0.58384453703703698</c:v>
                </c:pt>
                <c:pt idx="89">
                  <c:v>0.58384465277777775</c:v>
                </c:pt>
                <c:pt idx="90">
                  <c:v>0.58384476851851852</c:v>
                </c:pt>
                <c:pt idx="91">
                  <c:v>0.58384488425925929</c:v>
                </c:pt>
                <c:pt idx="92">
                  <c:v>0.58384500000000006</c:v>
                </c:pt>
                <c:pt idx="93">
                  <c:v>0.58384511574074072</c:v>
                </c:pt>
                <c:pt idx="94">
                  <c:v>0.58384523148148149</c:v>
                </c:pt>
                <c:pt idx="95">
                  <c:v>0.58384534722222226</c:v>
                </c:pt>
                <c:pt idx="96">
                  <c:v>0.58384546296296291</c:v>
                </c:pt>
                <c:pt idx="97">
                  <c:v>0.58384557870370368</c:v>
                </c:pt>
                <c:pt idx="98">
                  <c:v>0.58384569444444445</c:v>
                </c:pt>
                <c:pt idx="99">
                  <c:v>0.58384581018518522</c:v>
                </c:pt>
                <c:pt idx="100">
                  <c:v>0.58384592592592599</c:v>
                </c:pt>
                <c:pt idx="101">
                  <c:v>0.58384604166666665</c:v>
                </c:pt>
                <c:pt idx="102">
                  <c:v>0.58384615740740742</c:v>
                </c:pt>
                <c:pt idx="103">
                  <c:v>0.58384627314814808</c:v>
                </c:pt>
                <c:pt idx="104">
                  <c:v>0.58384638888888885</c:v>
                </c:pt>
                <c:pt idx="105">
                  <c:v>0.58384650462962961</c:v>
                </c:pt>
                <c:pt idx="106">
                  <c:v>0.58384662037037038</c:v>
                </c:pt>
                <c:pt idx="107">
                  <c:v>0.58384673611111115</c:v>
                </c:pt>
                <c:pt idx="108">
                  <c:v>0.58384685185185192</c:v>
                </c:pt>
                <c:pt idx="109">
                  <c:v>0.58384696759259258</c:v>
                </c:pt>
                <c:pt idx="110">
                  <c:v>0.58384708333333335</c:v>
                </c:pt>
                <c:pt idx="111">
                  <c:v>0.58384719907407401</c:v>
                </c:pt>
                <c:pt idx="112">
                  <c:v>0.58384731481481478</c:v>
                </c:pt>
                <c:pt idx="113">
                  <c:v>0.58384743055555555</c:v>
                </c:pt>
                <c:pt idx="114">
                  <c:v>0.58384754629629632</c:v>
                </c:pt>
                <c:pt idx="115">
                  <c:v>0.58384766203703709</c:v>
                </c:pt>
                <c:pt idx="116">
                  <c:v>0.58384777777777774</c:v>
                </c:pt>
                <c:pt idx="117">
                  <c:v>0.58384789351851851</c:v>
                </c:pt>
                <c:pt idx="118">
                  <c:v>0.58384800925925928</c:v>
                </c:pt>
                <c:pt idx="119">
                  <c:v>0.58384812499999994</c:v>
                </c:pt>
                <c:pt idx="120">
                  <c:v>0.58384824074074071</c:v>
                </c:pt>
                <c:pt idx="121">
                  <c:v>0.58384835648148148</c:v>
                </c:pt>
                <c:pt idx="122">
                  <c:v>0.58384847222222225</c:v>
                </c:pt>
                <c:pt idx="123">
                  <c:v>0.58384858796296302</c:v>
                </c:pt>
                <c:pt idx="124">
                  <c:v>0.58384870370370368</c:v>
                </c:pt>
                <c:pt idx="125">
                  <c:v>0.58384881944444444</c:v>
                </c:pt>
                <c:pt idx="126">
                  <c:v>0.58384893518518521</c:v>
                </c:pt>
                <c:pt idx="127">
                  <c:v>0.58384905092592587</c:v>
                </c:pt>
                <c:pt idx="128">
                  <c:v>0.58384916666666664</c:v>
                </c:pt>
                <c:pt idx="129">
                  <c:v>0.58384928240740741</c:v>
                </c:pt>
                <c:pt idx="130">
                  <c:v>0.58384939814814818</c:v>
                </c:pt>
                <c:pt idx="131">
                  <c:v>0.58384951388888895</c:v>
                </c:pt>
                <c:pt idx="132">
                  <c:v>0.58384962962962961</c:v>
                </c:pt>
                <c:pt idx="133">
                  <c:v>0.58384974537037038</c:v>
                </c:pt>
                <c:pt idx="134">
                  <c:v>0.58384986111111115</c:v>
                </c:pt>
                <c:pt idx="135">
                  <c:v>0.5838499768518518</c:v>
                </c:pt>
                <c:pt idx="136">
                  <c:v>0.58385009259259257</c:v>
                </c:pt>
                <c:pt idx="137">
                  <c:v>0.58385020833333334</c:v>
                </c:pt>
                <c:pt idx="138">
                  <c:v>0.58385032407407411</c:v>
                </c:pt>
                <c:pt idx="139">
                  <c:v>0.58385043981481488</c:v>
                </c:pt>
                <c:pt idx="140">
                  <c:v>0.58385055555555554</c:v>
                </c:pt>
                <c:pt idx="141">
                  <c:v>0.58385067129629631</c:v>
                </c:pt>
                <c:pt idx="142">
                  <c:v>0.58385078703703697</c:v>
                </c:pt>
                <c:pt idx="143">
                  <c:v>0.58385090277777774</c:v>
                </c:pt>
                <c:pt idx="144">
                  <c:v>0.58385101851851851</c:v>
                </c:pt>
                <c:pt idx="145">
                  <c:v>0.58385113425925927</c:v>
                </c:pt>
                <c:pt idx="146">
                  <c:v>0.58385125000000004</c:v>
                </c:pt>
                <c:pt idx="147">
                  <c:v>0.58385136574074081</c:v>
                </c:pt>
                <c:pt idx="148">
                  <c:v>0.58385148148148147</c:v>
                </c:pt>
                <c:pt idx="149">
                  <c:v>0.58385159722222224</c:v>
                </c:pt>
                <c:pt idx="150">
                  <c:v>0.5838517129629629</c:v>
                </c:pt>
                <c:pt idx="151">
                  <c:v>0.58385182870370367</c:v>
                </c:pt>
                <c:pt idx="152">
                  <c:v>0.58385194444444444</c:v>
                </c:pt>
                <c:pt idx="153">
                  <c:v>0.58385206018518521</c:v>
                </c:pt>
                <c:pt idx="154">
                  <c:v>0.58385217592592598</c:v>
                </c:pt>
                <c:pt idx="155">
                  <c:v>0.58385229166666663</c:v>
                </c:pt>
                <c:pt idx="156">
                  <c:v>0.5838524074074074</c:v>
                </c:pt>
                <c:pt idx="157">
                  <c:v>0.58385252314814817</c:v>
                </c:pt>
                <c:pt idx="158">
                  <c:v>0.58385263888888883</c:v>
                </c:pt>
                <c:pt idx="159">
                  <c:v>0.5838527546296296</c:v>
                </c:pt>
                <c:pt idx="160">
                  <c:v>0.58385287037037037</c:v>
                </c:pt>
                <c:pt idx="161">
                  <c:v>0.58385298611111114</c:v>
                </c:pt>
                <c:pt idx="162">
                  <c:v>0.58385310185185191</c:v>
                </c:pt>
                <c:pt idx="163">
                  <c:v>0.58385321759259257</c:v>
                </c:pt>
                <c:pt idx="164">
                  <c:v>0.58385333333333334</c:v>
                </c:pt>
                <c:pt idx="165">
                  <c:v>0.5838534490740741</c:v>
                </c:pt>
                <c:pt idx="166">
                  <c:v>0.58385356481481476</c:v>
                </c:pt>
                <c:pt idx="167">
                  <c:v>0.58385368055555553</c:v>
                </c:pt>
                <c:pt idx="168">
                  <c:v>0.5838537962962963</c:v>
                </c:pt>
                <c:pt idx="169">
                  <c:v>0.58385391203703707</c:v>
                </c:pt>
                <c:pt idx="170">
                  <c:v>0.58385402777777784</c:v>
                </c:pt>
                <c:pt idx="171">
                  <c:v>0.5838541435185185</c:v>
                </c:pt>
                <c:pt idx="172">
                  <c:v>0.58385425925925927</c:v>
                </c:pt>
                <c:pt idx="173">
                  <c:v>0.58385437500000004</c:v>
                </c:pt>
                <c:pt idx="174">
                  <c:v>0.58385449074074069</c:v>
                </c:pt>
                <c:pt idx="175">
                  <c:v>0.58385460648148146</c:v>
                </c:pt>
                <c:pt idx="176">
                  <c:v>0.58385472222222223</c:v>
                </c:pt>
                <c:pt idx="177">
                  <c:v>0.583854837962963</c:v>
                </c:pt>
                <c:pt idx="178">
                  <c:v>0.58385495370370377</c:v>
                </c:pt>
                <c:pt idx="179">
                  <c:v>0.58385506944444443</c:v>
                </c:pt>
                <c:pt idx="180">
                  <c:v>0.5838551851851852</c:v>
                </c:pt>
                <c:pt idx="181">
                  <c:v>0.58385530092592586</c:v>
                </c:pt>
                <c:pt idx="182">
                  <c:v>0.58385541666666663</c:v>
                </c:pt>
                <c:pt idx="183">
                  <c:v>0.5838555324074074</c:v>
                </c:pt>
                <c:pt idx="184">
                  <c:v>0.58385564814814817</c:v>
                </c:pt>
                <c:pt idx="185">
                  <c:v>0.58385576388888893</c:v>
                </c:pt>
                <c:pt idx="186">
                  <c:v>0.58385587962962959</c:v>
                </c:pt>
                <c:pt idx="187">
                  <c:v>0.58385599537037036</c:v>
                </c:pt>
                <c:pt idx="188">
                  <c:v>0.58385611111111113</c:v>
                </c:pt>
                <c:pt idx="189">
                  <c:v>0.58385622685185179</c:v>
                </c:pt>
                <c:pt idx="190">
                  <c:v>0.58385634259259256</c:v>
                </c:pt>
                <c:pt idx="191">
                  <c:v>0.58385645833333333</c:v>
                </c:pt>
                <c:pt idx="192">
                  <c:v>0.5838565740740741</c:v>
                </c:pt>
                <c:pt idx="193">
                  <c:v>0.58385668981481487</c:v>
                </c:pt>
                <c:pt idx="194">
                  <c:v>0.58385680555555552</c:v>
                </c:pt>
                <c:pt idx="195">
                  <c:v>0.58385692129629629</c:v>
                </c:pt>
                <c:pt idx="196">
                  <c:v>0.58385703703703706</c:v>
                </c:pt>
                <c:pt idx="197">
                  <c:v>0.58385715277777772</c:v>
                </c:pt>
                <c:pt idx="198">
                  <c:v>0.58385726851851849</c:v>
                </c:pt>
                <c:pt idx="199">
                  <c:v>0.58385738425925926</c:v>
                </c:pt>
                <c:pt idx="200">
                  <c:v>0.58385750000000003</c:v>
                </c:pt>
                <c:pt idx="201">
                  <c:v>0.5838576157407408</c:v>
                </c:pt>
                <c:pt idx="202">
                  <c:v>0.58385773148148146</c:v>
                </c:pt>
                <c:pt idx="203">
                  <c:v>0.58385784722222223</c:v>
                </c:pt>
                <c:pt idx="204">
                  <c:v>0.583857962962963</c:v>
                </c:pt>
                <c:pt idx="205">
                  <c:v>0.58385807870370365</c:v>
                </c:pt>
                <c:pt idx="206">
                  <c:v>0.58385819444444442</c:v>
                </c:pt>
                <c:pt idx="207">
                  <c:v>0.58385831018518519</c:v>
                </c:pt>
                <c:pt idx="208">
                  <c:v>0.58385842592592596</c:v>
                </c:pt>
                <c:pt idx="209">
                  <c:v>0.58385854166666673</c:v>
                </c:pt>
                <c:pt idx="210">
                  <c:v>0.58385865740740739</c:v>
                </c:pt>
                <c:pt idx="211">
                  <c:v>0.58385877314814816</c:v>
                </c:pt>
                <c:pt idx="212">
                  <c:v>0.58385888888888882</c:v>
                </c:pt>
                <c:pt idx="213">
                  <c:v>0.58385900462962959</c:v>
                </c:pt>
              </c:numCache>
            </c:numRef>
          </c:xVal>
          <c:yVal>
            <c:numRef>
              <c:f>'393a-FD-QD'!$D$16:$D$229</c:f>
              <c:numCache>
                <c:formatCode>General</c:formatCode>
                <c:ptCount val="2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  <c:pt idx="101">
                  <c:v>1</c:v>
                </c:pt>
                <c:pt idx="102">
                  <c:v>1</c:v>
                </c:pt>
                <c:pt idx="103">
                  <c:v>1</c:v>
                </c:pt>
                <c:pt idx="104">
                  <c:v>1</c:v>
                </c:pt>
                <c:pt idx="105">
                  <c:v>1</c:v>
                </c:pt>
                <c:pt idx="106">
                  <c:v>1</c:v>
                </c:pt>
                <c:pt idx="107">
                  <c:v>1</c:v>
                </c:pt>
                <c:pt idx="108">
                  <c:v>1</c:v>
                </c:pt>
                <c:pt idx="109">
                  <c:v>1</c:v>
                </c:pt>
                <c:pt idx="110">
                  <c:v>1</c:v>
                </c:pt>
                <c:pt idx="111">
                  <c:v>1</c:v>
                </c:pt>
                <c:pt idx="112">
                  <c:v>1</c:v>
                </c:pt>
                <c:pt idx="113">
                  <c:v>1</c:v>
                </c:pt>
                <c:pt idx="114">
                  <c:v>1</c:v>
                </c:pt>
                <c:pt idx="115">
                  <c:v>1</c:v>
                </c:pt>
                <c:pt idx="116">
                  <c:v>1</c:v>
                </c:pt>
                <c:pt idx="117">
                  <c:v>1</c:v>
                </c:pt>
                <c:pt idx="118">
                  <c:v>1</c:v>
                </c:pt>
                <c:pt idx="119">
                  <c:v>1</c:v>
                </c:pt>
                <c:pt idx="120">
                  <c:v>1</c:v>
                </c:pt>
                <c:pt idx="121">
                  <c:v>1</c:v>
                </c:pt>
                <c:pt idx="122">
                  <c:v>1</c:v>
                </c:pt>
                <c:pt idx="123">
                  <c:v>1</c:v>
                </c:pt>
                <c:pt idx="124">
                  <c:v>1</c:v>
                </c:pt>
                <c:pt idx="125">
                  <c:v>1</c:v>
                </c:pt>
                <c:pt idx="126">
                  <c:v>1</c:v>
                </c:pt>
                <c:pt idx="127">
                  <c:v>1</c:v>
                </c:pt>
                <c:pt idx="128">
                  <c:v>1</c:v>
                </c:pt>
                <c:pt idx="129">
                  <c:v>1</c:v>
                </c:pt>
                <c:pt idx="130">
                  <c:v>1</c:v>
                </c:pt>
                <c:pt idx="131">
                  <c:v>1</c:v>
                </c:pt>
                <c:pt idx="132">
                  <c:v>1</c:v>
                </c:pt>
                <c:pt idx="133">
                  <c:v>1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1</c:v>
                </c:pt>
                <c:pt idx="144">
                  <c:v>1</c:v>
                </c:pt>
                <c:pt idx="145">
                  <c:v>1</c:v>
                </c:pt>
                <c:pt idx="146">
                  <c:v>1</c:v>
                </c:pt>
                <c:pt idx="147">
                  <c:v>1</c:v>
                </c:pt>
                <c:pt idx="148">
                  <c:v>1</c:v>
                </c:pt>
                <c:pt idx="149">
                  <c:v>1</c:v>
                </c:pt>
                <c:pt idx="150">
                  <c:v>1</c:v>
                </c:pt>
                <c:pt idx="151">
                  <c:v>1</c:v>
                </c:pt>
                <c:pt idx="152">
                  <c:v>1</c:v>
                </c:pt>
                <c:pt idx="153">
                  <c:v>1</c:v>
                </c:pt>
                <c:pt idx="154">
                  <c:v>1</c:v>
                </c:pt>
                <c:pt idx="155">
                  <c:v>1</c:v>
                </c:pt>
                <c:pt idx="156">
                  <c:v>1</c:v>
                </c:pt>
                <c:pt idx="157">
                  <c:v>1</c:v>
                </c:pt>
                <c:pt idx="158">
                  <c:v>1</c:v>
                </c:pt>
                <c:pt idx="159">
                  <c:v>1</c:v>
                </c:pt>
                <c:pt idx="160">
                  <c:v>1</c:v>
                </c:pt>
                <c:pt idx="161">
                  <c:v>1</c:v>
                </c:pt>
                <c:pt idx="162">
                  <c:v>1</c:v>
                </c:pt>
                <c:pt idx="163">
                  <c:v>1</c:v>
                </c:pt>
                <c:pt idx="164">
                  <c:v>1</c:v>
                </c:pt>
                <c:pt idx="165">
                  <c:v>1</c:v>
                </c:pt>
                <c:pt idx="166">
                  <c:v>1</c:v>
                </c:pt>
                <c:pt idx="167">
                  <c:v>1</c:v>
                </c:pt>
                <c:pt idx="168">
                  <c:v>1</c:v>
                </c:pt>
                <c:pt idx="169">
                  <c:v>1</c:v>
                </c:pt>
                <c:pt idx="170">
                  <c:v>1</c:v>
                </c:pt>
                <c:pt idx="171">
                  <c:v>1</c:v>
                </c:pt>
                <c:pt idx="172">
                  <c:v>1</c:v>
                </c:pt>
                <c:pt idx="173">
                  <c:v>1</c:v>
                </c:pt>
                <c:pt idx="174">
                  <c:v>1</c:v>
                </c:pt>
                <c:pt idx="175">
                  <c:v>1</c:v>
                </c:pt>
                <c:pt idx="176">
                  <c:v>1</c:v>
                </c:pt>
                <c:pt idx="177">
                  <c:v>1</c:v>
                </c:pt>
                <c:pt idx="178">
                  <c:v>1</c:v>
                </c:pt>
                <c:pt idx="179">
                  <c:v>1</c:v>
                </c:pt>
                <c:pt idx="180">
                  <c:v>1</c:v>
                </c:pt>
                <c:pt idx="181">
                  <c:v>1</c:v>
                </c:pt>
                <c:pt idx="182">
                  <c:v>1</c:v>
                </c:pt>
                <c:pt idx="183">
                  <c:v>1</c:v>
                </c:pt>
                <c:pt idx="184">
                  <c:v>1</c:v>
                </c:pt>
                <c:pt idx="185">
                  <c:v>1</c:v>
                </c:pt>
                <c:pt idx="186">
                  <c:v>1</c:v>
                </c:pt>
                <c:pt idx="187">
                  <c:v>1</c:v>
                </c:pt>
                <c:pt idx="188">
                  <c:v>1</c:v>
                </c:pt>
                <c:pt idx="189">
                  <c:v>1</c:v>
                </c:pt>
                <c:pt idx="190">
                  <c:v>1</c:v>
                </c:pt>
                <c:pt idx="191">
                  <c:v>1</c:v>
                </c:pt>
                <c:pt idx="192">
                  <c:v>1</c:v>
                </c:pt>
                <c:pt idx="193">
                  <c:v>1</c:v>
                </c:pt>
                <c:pt idx="194">
                  <c:v>1</c:v>
                </c:pt>
                <c:pt idx="195">
                  <c:v>1</c:v>
                </c:pt>
                <c:pt idx="196">
                  <c:v>1</c:v>
                </c:pt>
                <c:pt idx="197">
                  <c:v>1</c:v>
                </c:pt>
                <c:pt idx="198">
                  <c:v>1</c:v>
                </c:pt>
                <c:pt idx="199">
                  <c:v>1</c:v>
                </c:pt>
                <c:pt idx="200">
                  <c:v>1</c:v>
                </c:pt>
                <c:pt idx="201">
                  <c:v>1</c:v>
                </c:pt>
                <c:pt idx="202">
                  <c:v>1</c:v>
                </c:pt>
                <c:pt idx="203">
                  <c:v>1</c:v>
                </c:pt>
                <c:pt idx="204">
                  <c:v>1</c:v>
                </c:pt>
                <c:pt idx="205">
                  <c:v>1</c:v>
                </c:pt>
                <c:pt idx="206">
                  <c:v>1</c:v>
                </c:pt>
                <c:pt idx="207">
                  <c:v>1</c:v>
                </c:pt>
                <c:pt idx="208">
                  <c:v>1</c:v>
                </c:pt>
                <c:pt idx="209">
                  <c:v>1</c:v>
                </c:pt>
                <c:pt idx="210">
                  <c:v>1</c:v>
                </c:pt>
                <c:pt idx="211">
                  <c:v>1</c:v>
                </c:pt>
                <c:pt idx="212">
                  <c:v>1</c:v>
                </c:pt>
                <c:pt idx="213">
                  <c:v>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'393a-FD-QD'!$E$15</c:f>
              <c:strCache>
                <c:ptCount val="1"/>
                <c:pt idx="0">
                  <c:v>Panic Button</c:v>
                </c:pt>
              </c:strCache>
            </c:strRef>
          </c:tx>
          <c:marker>
            <c:symbol val="none"/>
          </c:marker>
          <c:xVal>
            <c:numRef>
              <c:f>'393a-FD-QD'!$C$16:$C$229</c:f>
              <c:numCache>
                <c:formatCode>mm:ss.000</c:formatCode>
                <c:ptCount val="214"/>
                <c:pt idx="0">
                  <c:v>0.58383435185185184</c:v>
                </c:pt>
                <c:pt idx="1">
                  <c:v>0.58383446759259261</c:v>
                </c:pt>
                <c:pt idx="2">
                  <c:v>0.58383458333333327</c:v>
                </c:pt>
                <c:pt idx="3">
                  <c:v>0.58383469907407404</c:v>
                </c:pt>
                <c:pt idx="4">
                  <c:v>0.58383481481481481</c:v>
                </c:pt>
                <c:pt idx="5">
                  <c:v>0.58383493055555558</c:v>
                </c:pt>
                <c:pt idx="6">
                  <c:v>0.58383504629629634</c:v>
                </c:pt>
                <c:pt idx="7">
                  <c:v>0.583835162037037</c:v>
                </c:pt>
                <c:pt idx="8">
                  <c:v>0.58383527777777777</c:v>
                </c:pt>
                <c:pt idx="9">
                  <c:v>0.58383539351851854</c:v>
                </c:pt>
                <c:pt idx="10">
                  <c:v>0.5838355092592592</c:v>
                </c:pt>
                <c:pt idx="11">
                  <c:v>0.58383562499999997</c:v>
                </c:pt>
                <c:pt idx="12">
                  <c:v>0.58383574074074074</c:v>
                </c:pt>
                <c:pt idx="13">
                  <c:v>0.58383585648148151</c:v>
                </c:pt>
                <c:pt idx="14">
                  <c:v>0.58383597222222228</c:v>
                </c:pt>
                <c:pt idx="15">
                  <c:v>0.58383608796296294</c:v>
                </c:pt>
                <c:pt idx="16">
                  <c:v>0.5838362037037037</c:v>
                </c:pt>
                <c:pt idx="17">
                  <c:v>0.58383631944444447</c:v>
                </c:pt>
                <c:pt idx="18">
                  <c:v>0.58383643518518513</c:v>
                </c:pt>
                <c:pt idx="19">
                  <c:v>0.5838365509259259</c:v>
                </c:pt>
                <c:pt idx="20">
                  <c:v>0.58383666666666667</c:v>
                </c:pt>
                <c:pt idx="21">
                  <c:v>0.58383678240740744</c:v>
                </c:pt>
                <c:pt idx="22">
                  <c:v>0.58383689814814821</c:v>
                </c:pt>
                <c:pt idx="23">
                  <c:v>0.58383701388888887</c:v>
                </c:pt>
                <c:pt idx="24">
                  <c:v>0.58383712962962964</c:v>
                </c:pt>
                <c:pt idx="25">
                  <c:v>0.58383724537037041</c:v>
                </c:pt>
                <c:pt idx="26">
                  <c:v>0.58383736111111106</c:v>
                </c:pt>
                <c:pt idx="27">
                  <c:v>0.58383747685185183</c:v>
                </c:pt>
                <c:pt idx="28">
                  <c:v>0.5838375925925926</c:v>
                </c:pt>
                <c:pt idx="29">
                  <c:v>0.58383770833333337</c:v>
                </c:pt>
                <c:pt idx="30">
                  <c:v>0.58383782407407414</c:v>
                </c:pt>
                <c:pt idx="31">
                  <c:v>0.5838379398148148</c:v>
                </c:pt>
                <c:pt idx="32">
                  <c:v>0.58383805555555557</c:v>
                </c:pt>
                <c:pt idx="33">
                  <c:v>0.58383817129629623</c:v>
                </c:pt>
                <c:pt idx="34">
                  <c:v>0.583838287037037</c:v>
                </c:pt>
                <c:pt idx="35">
                  <c:v>0.58383840277777777</c:v>
                </c:pt>
                <c:pt idx="36">
                  <c:v>0.58383851851851853</c:v>
                </c:pt>
                <c:pt idx="37">
                  <c:v>0.5838386342592593</c:v>
                </c:pt>
                <c:pt idx="38">
                  <c:v>0.58383875000000007</c:v>
                </c:pt>
                <c:pt idx="39">
                  <c:v>0.58383886574074073</c:v>
                </c:pt>
                <c:pt idx="40">
                  <c:v>0.5838389814814815</c:v>
                </c:pt>
                <c:pt idx="41">
                  <c:v>0.58383909722222216</c:v>
                </c:pt>
                <c:pt idx="42">
                  <c:v>0.58383921296296293</c:v>
                </c:pt>
                <c:pt idx="43">
                  <c:v>0.5838393287037037</c:v>
                </c:pt>
                <c:pt idx="44">
                  <c:v>0.58383944444444447</c:v>
                </c:pt>
                <c:pt idx="45">
                  <c:v>0.58383956018518524</c:v>
                </c:pt>
                <c:pt idx="46">
                  <c:v>0.58383967592592589</c:v>
                </c:pt>
                <c:pt idx="47">
                  <c:v>0.58383979166666666</c:v>
                </c:pt>
                <c:pt idx="48">
                  <c:v>0.58383990740740743</c:v>
                </c:pt>
                <c:pt idx="49">
                  <c:v>0.58384002314814809</c:v>
                </c:pt>
                <c:pt idx="50">
                  <c:v>0.58384013888888886</c:v>
                </c:pt>
                <c:pt idx="51">
                  <c:v>0.58384025462962963</c:v>
                </c:pt>
                <c:pt idx="52">
                  <c:v>0.5838403703703704</c:v>
                </c:pt>
                <c:pt idx="53">
                  <c:v>0.58384048611111117</c:v>
                </c:pt>
                <c:pt idx="54">
                  <c:v>0.58384060185185183</c:v>
                </c:pt>
                <c:pt idx="55">
                  <c:v>0.5838407175925926</c:v>
                </c:pt>
                <c:pt idx="56">
                  <c:v>0.58384083333333336</c:v>
                </c:pt>
                <c:pt idx="57">
                  <c:v>0.58384094907407402</c:v>
                </c:pt>
                <c:pt idx="58">
                  <c:v>0.58384106481481479</c:v>
                </c:pt>
                <c:pt idx="59">
                  <c:v>0.58384118055555556</c:v>
                </c:pt>
                <c:pt idx="60">
                  <c:v>0.58384129629629633</c:v>
                </c:pt>
                <c:pt idx="61">
                  <c:v>0.5838414120370371</c:v>
                </c:pt>
                <c:pt idx="62">
                  <c:v>0.58384152777777776</c:v>
                </c:pt>
                <c:pt idx="63">
                  <c:v>0.58384164351851853</c:v>
                </c:pt>
                <c:pt idx="64">
                  <c:v>0.58384175925925919</c:v>
                </c:pt>
                <c:pt idx="65">
                  <c:v>0.58384187499999995</c:v>
                </c:pt>
                <c:pt idx="66">
                  <c:v>0.58384199074074072</c:v>
                </c:pt>
                <c:pt idx="67">
                  <c:v>0.58384210648148149</c:v>
                </c:pt>
                <c:pt idx="68">
                  <c:v>0.58384222222222226</c:v>
                </c:pt>
                <c:pt idx="69">
                  <c:v>0.58384233796296303</c:v>
                </c:pt>
                <c:pt idx="70">
                  <c:v>0.58384245370370369</c:v>
                </c:pt>
                <c:pt idx="71">
                  <c:v>0.58384256944444446</c:v>
                </c:pt>
                <c:pt idx="72">
                  <c:v>0.58384268518518512</c:v>
                </c:pt>
                <c:pt idx="73">
                  <c:v>0.58384280092592589</c:v>
                </c:pt>
                <c:pt idx="74">
                  <c:v>0.58384291666666666</c:v>
                </c:pt>
                <c:pt idx="75">
                  <c:v>0.58384303240740743</c:v>
                </c:pt>
                <c:pt idx="76">
                  <c:v>0.58384314814814819</c:v>
                </c:pt>
                <c:pt idx="77">
                  <c:v>0.58384326388888885</c:v>
                </c:pt>
                <c:pt idx="78">
                  <c:v>0.58384337962962962</c:v>
                </c:pt>
                <c:pt idx="79">
                  <c:v>0.58384349537037039</c:v>
                </c:pt>
                <c:pt idx="80">
                  <c:v>0.58384361111111105</c:v>
                </c:pt>
                <c:pt idx="81">
                  <c:v>0.58384372685185182</c:v>
                </c:pt>
                <c:pt idx="82">
                  <c:v>0.58384384259259259</c:v>
                </c:pt>
                <c:pt idx="83">
                  <c:v>0.58384395833333336</c:v>
                </c:pt>
                <c:pt idx="84">
                  <c:v>0.58384407407407413</c:v>
                </c:pt>
                <c:pt idx="85">
                  <c:v>0.58384418981481478</c:v>
                </c:pt>
                <c:pt idx="86">
                  <c:v>0.58384430555555555</c:v>
                </c:pt>
                <c:pt idx="87">
                  <c:v>0.58384442129629632</c:v>
                </c:pt>
                <c:pt idx="88">
                  <c:v>0.58384453703703698</c:v>
                </c:pt>
                <c:pt idx="89">
                  <c:v>0.58384465277777775</c:v>
                </c:pt>
                <c:pt idx="90">
                  <c:v>0.58384476851851852</c:v>
                </c:pt>
                <c:pt idx="91">
                  <c:v>0.58384488425925929</c:v>
                </c:pt>
                <c:pt idx="92">
                  <c:v>0.58384500000000006</c:v>
                </c:pt>
                <c:pt idx="93">
                  <c:v>0.58384511574074072</c:v>
                </c:pt>
                <c:pt idx="94">
                  <c:v>0.58384523148148149</c:v>
                </c:pt>
                <c:pt idx="95">
                  <c:v>0.58384534722222226</c:v>
                </c:pt>
                <c:pt idx="96">
                  <c:v>0.58384546296296291</c:v>
                </c:pt>
                <c:pt idx="97">
                  <c:v>0.58384557870370368</c:v>
                </c:pt>
                <c:pt idx="98">
                  <c:v>0.58384569444444445</c:v>
                </c:pt>
                <c:pt idx="99">
                  <c:v>0.58384581018518522</c:v>
                </c:pt>
                <c:pt idx="100">
                  <c:v>0.58384592592592599</c:v>
                </c:pt>
                <c:pt idx="101">
                  <c:v>0.58384604166666665</c:v>
                </c:pt>
                <c:pt idx="102">
                  <c:v>0.58384615740740742</c:v>
                </c:pt>
                <c:pt idx="103">
                  <c:v>0.58384627314814808</c:v>
                </c:pt>
                <c:pt idx="104">
                  <c:v>0.58384638888888885</c:v>
                </c:pt>
                <c:pt idx="105">
                  <c:v>0.58384650462962961</c:v>
                </c:pt>
                <c:pt idx="106">
                  <c:v>0.58384662037037038</c:v>
                </c:pt>
                <c:pt idx="107">
                  <c:v>0.58384673611111115</c:v>
                </c:pt>
                <c:pt idx="108">
                  <c:v>0.58384685185185192</c:v>
                </c:pt>
                <c:pt idx="109">
                  <c:v>0.58384696759259258</c:v>
                </c:pt>
                <c:pt idx="110">
                  <c:v>0.58384708333333335</c:v>
                </c:pt>
                <c:pt idx="111">
                  <c:v>0.58384719907407401</c:v>
                </c:pt>
                <c:pt idx="112">
                  <c:v>0.58384731481481478</c:v>
                </c:pt>
                <c:pt idx="113">
                  <c:v>0.58384743055555555</c:v>
                </c:pt>
                <c:pt idx="114">
                  <c:v>0.58384754629629632</c:v>
                </c:pt>
                <c:pt idx="115">
                  <c:v>0.58384766203703709</c:v>
                </c:pt>
                <c:pt idx="116">
                  <c:v>0.58384777777777774</c:v>
                </c:pt>
                <c:pt idx="117">
                  <c:v>0.58384789351851851</c:v>
                </c:pt>
                <c:pt idx="118">
                  <c:v>0.58384800925925928</c:v>
                </c:pt>
                <c:pt idx="119">
                  <c:v>0.58384812499999994</c:v>
                </c:pt>
                <c:pt idx="120">
                  <c:v>0.58384824074074071</c:v>
                </c:pt>
                <c:pt idx="121">
                  <c:v>0.58384835648148148</c:v>
                </c:pt>
                <c:pt idx="122">
                  <c:v>0.58384847222222225</c:v>
                </c:pt>
                <c:pt idx="123">
                  <c:v>0.58384858796296302</c:v>
                </c:pt>
                <c:pt idx="124">
                  <c:v>0.58384870370370368</c:v>
                </c:pt>
                <c:pt idx="125">
                  <c:v>0.58384881944444444</c:v>
                </c:pt>
                <c:pt idx="126">
                  <c:v>0.58384893518518521</c:v>
                </c:pt>
                <c:pt idx="127">
                  <c:v>0.58384905092592587</c:v>
                </c:pt>
                <c:pt idx="128">
                  <c:v>0.58384916666666664</c:v>
                </c:pt>
                <c:pt idx="129">
                  <c:v>0.58384928240740741</c:v>
                </c:pt>
                <c:pt idx="130">
                  <c:v>0.58384939814814818</c:v>
                </c:pt>
                <c:pt idx="131">
                  <c:v>0.58384951388888895</c:v>
                </c:pt>
                <c:pt idx="132">
                  <c:v>0.58384962962962961</c:v>
                </c:pt>
                <c:pt idx="133">
                  <c:v>0.58384974537037038</c:v>
                </c:pt>
                <c:pt idx="134">
                  <c:v>0.58384986111111115</c:v>
                </c:pt>
                <c:pt idx="135">
                  <c:v>0.5838499768518518</c:v>
                </c:pt>
                <c:pt idx="136">
                  <c:v>0.58385009259259257</c:v>
                </c:pt>
                <c:pt idx="137">
                  <c:v>0.58385020833333334</c:v>
                </c:pt>
                <c:pt idx="138">
                  <c:v>0.58385032407407411</c:v>
                </c:pt>
                <c:pt idx="139">
                  <c:v>0.58385043981481488</c:v>
                </c:pt>
                <c:pt idx="140">
                  <c:v>0.58385055555555554</c:v>
                </c:pt>
                <c:pt idx="141">
                  <c:v>0.58385067129629631</c:v>
                </c:pt>
                <c:pt idx="142">
                  <c:v>0.58385078703703697</c:v>
                </c:pt>
                <c:pt idx="143">
                  <c:v>0.58385090277777774</c:v>
                </c:pt>
                <c:pt idx="144">
                  <c:v>0.58385101851851851</c:v>
                </c:pt>
                <c:pt idx="145">
                  <c:v>0.58385113425925927</c:v>
                </c:pt>
                <c:pt idx="146">
                  <c:v>0.58385125000000004</c:v>
                </c:pt>
                <c:pt idx="147">
                  <c:v>0.58385136574074081</c:v>
                </c:pt>
                <c:pt idx="148">
                  <c:v>0.58385148148148147</c:v>
                </c:pt>
                <c:pt idx="149">
                  <c:v>0.58385159722222224</c:v>
                </c:pt>
                <c:pt idx="150">
                  <c:v>0.5838517129629629</c:v>
                </c:pt>
                <c:pt idx="151">
                  <c:v>0.58385182870370367</c:v>
                </c:pt>
                <c:pt idx="152">
                  <c:v>0.58385194444444444</c:v>
                </c:pt>
                <c:pt idx="153">
                  <c:v>0.58385206018518521</c:v>
                </c:pt>
                <c:pt idx="154">
                  <c:v>0.58385217592592598</c:v>
                </c:pt>
                <c:pt idx="155">
                  <c:v>0.58385229166666663</c:v>
                </c:pt>
                <c:pt idx="156">
                  <c:v>0.5838524074074074</c:v>
                </c:pt>
                <c:pt idx="157">
                  <c:v>0.58385252314814817</c:v>
                </c:pt>
                <c:pt idx="158">
                  <c:v>0.58385263888888883</c:v>
                </c:pt>
                <c:pt idx="159">
                  <c:v>0.5838527546296296</c:v>
                </c:pt>
                <c:pt idx="160">
                  <c:v>0.58385287037037037</c:v>
                </c:pt>
                <c:pt idx="161">
                  <c:v>0.58385298611111114</c:v>
                </c:pt>
                <c:pt idx="162">
                  <c:v>0.58385310185185191</c:v>
                </c:pt>
                <c:pt idx="163">
                  <c:v>0.58385321759259257</c:v>
                </c:pt>
                <c:pt idx="164">
                  <c:v>0.58385333333333334</c:v>
                </c:pt>
                <c:pt idx="165">
                  <c:v>0.5838534490740741</c:v>
                </c:pt>
                <c:pt idx="166">
                  <c:v>0.58385356481481476</c:v>
                </c:pt>
                <c:pt idx="167">
                  <c:v>0.58385368055555553</c:v>
                </c:pt>
                <c:pt idx="168">
                  <c:v>0.5838537962962963</c:v>
                </c:pt>
                <c:pt idx="169">
                  <c:v>0.58385391203703707</c:v>
                </c:pt>
                <c:pt idx="170">
                  <c:v>0.58385402777777784</c:v>
                </c:pt>
                <c:pt idx="171">
                  <c:v>0.5838541435185185</c:v>
                </c:pt>
                <c:pt idx="172">
                  <c:v>0.58385425925925927</c:v>
                </c:pt>
                <c:pt idx="173">
                  <c:v>0.58385437500000004</c:v>
                </c:pt>
                <c:pt idx="174">
                  <c:v>0.58385449074074069</c:v>
                </c:pt>
                <c:pt idx="175">
                  <c:v>0.58385460648148146</c:v>
                </c:pt>
                <c:pt idx="176">
                  <c:v>0.58385472222222223</c:v>
                </c:pt>
                <c:pt idx="177">
                  <c:v>0.583854837962963</c:v>
                </c:pt>
                <c:pt idx="178">
                  <c:v>0.58385495370370377</c:v>
                </c:pt>
                <c:pt idx="179">
                  <c:v>0.58385506944444443</c:v>
                </c:pt>
                <c:pt idx="180">
                  <c:v>0.5838551851851852</c:v>
                </c:pt>
                <c:pt idx="181">
                  <c:v>0.58385530092592586</c:v>
                </c:pt>
                <c:pt idx="182">
                  <c:v>0.58385541666666663</c:v>
                </c:pt>
                <c:pt idx="183">
                  <c:v>0.5838555324074074</c:v>
                </c:pt>
                <c:pt idx="184">
                  <c:v>0.58385564814814817</c:v>
                </c:pt>
                <c:pt idx="185">
                  <c:v>0.58385576388888893</c:v>
                </c:pt>
                <c:pt idx="186">
                  <c:v>0.58385587962962959</c:v>
                </c:pt>
                <c:pt idx="187">
                  <c:v>0.58385599537037036</c:v>
                </c:pt>
                <c:pt idx="188">
                  <c:v>0.58385611111111113</c:v>
                </c:pt>
                <c:pt idx="189">
                  <c:v>0.58385622685185179</c:v>
                </c:pt>
                <c:pt idx="190">
                  <c:v>0.58385634259259256</c:v>
                </c:pt>
                <c:pt idx="191">
                  <c:v>0.58385645833333333</c:v>
                </c:pt>
                <c:pt idx="192">
                  <c:v>0.5838565740740741</c:v>
                </c:pt>
                <c:pt idx="193">
                  <c:v>0.58385668981481487</c:v>
                </c:pt>
                <c:pt idx="194">
                  <c:v>0.58385680555555552</c:v>
                </c:pt>
                <c:pt idx="195">
                  <c:v>0.58385692129629629</c:v>
                </c:pt>
                <c:pt idx="196">
                  <c:v>0.58385703703703706</c:v>
                </c:pt>
                <c:pt idx="197">
                  <c:v>0.58385715277777772</c:v>
                </c:pt>
                <c:pt idx="198">
                  <c:v>0.58385726851851849</c:v>
                </c:pt>
                <c:pt idx="199">
                  <c:v>0.58385738425925926</c:v>
                </c:pt>
                <c:pt idx="200">
                  <c:v>0.58385750000000003</c:v>
                </c:pt>
                <c:pt idx="201">
                  <c:v>0.5838576157407408</c:v>
                </c:pt>
                <c:pt idx="202">
                  <c:v>0.58385773148148146</c:v>
                </c:pt>
                <c:pt idx="203">
                  <c:v>0.58385784722222223</c:v>
                </c:pt>
                <c:pt idx="204">
                  <c:v>0.583857962962963</c:v>
                </c:pt>
                <c:pt idx="205">
                  <c:v>0.58385807870370365</c:v>
                </c:pt>
                <c:pt idx="206">
                  <c:v>0.58385819444444442</c:v>
                </c:pt>
                <c:pt idx="207">
                  <c:v>0.58385831018518519</c:v>
                </c:pt>
                <c:pt idx="208">
                  <c:v>0.58385842592592596</c:v>
                </c:pt>
                <c:pt idx="209">
                  <c:v>0.58385854166666673</c:v>
                </c:pt>
                <c:pt idx="210">
                  <c:v>0.58385865740740739</c:v>
                </c:pt>
                <c:pt idx="211">
                  <c:v>0.58385877314814816</c:v>
                </c:pt>
                <c:pt idx="212">
                  <c:v>0.58385888888888882</c:v>
                </c:pt>
                <c:pt idx="213">
                  <c:v>0.58385900462962959</c:v>
                </c:pt>
              </c:numCache>
            </c:numRef>
          </c:xVal>
          <c:yVal>
            <c:numRef>
              <c:f>'393a-FD-QD'!$E$16:$E$229</c:f>
              <c:numCache>
                <c:formatCode>General</c:formatCode>
                <c:ptCount val="214"/>
                <c:pt idx="0">
                  <c:v>9.1054999999999997E-2</c:v>
                </c:pt>
                <c:pt idx="1">
                  <c:v>9.0719999999999995E-2</c:v>
                </c:pt>
                <c:pt idx="2">
                  <c:v>9.1054999999999997E-2</c:v>
                </c:pt>
                <c:pt idx="3">
                  <c:v>9.1054999999999997E-2</c:v>
                </c:pt>
                <c:pt idx="4">
                  <c:v>9.1054999999999997E-2</c:v>
                </c:pt>
                <c:pt idx="5">
                  <c:v>9.1725000000000001E-2</c:v>
                </c:pt>
                <c:pt idx="6">
                  <c:v>9.1054999999999997E-2</c:v>
                </c:pt>
                <c:pt idx="7">
                  <c:v>9.1054999999999997E-2</c:v>
                </c:pt>
                <c:pt idx="8">
                  <c:v>9.1054999999999997E-2</c:v>
                </c:pt>
                <c:pt idx="9">
                  <c:v>9.1054999999999997E-2</c:v>
                </c:pt>
                <c:pt idx="10">
                  <c:v>9.1054999999999997E-2</c:v>
                </c:pt>
                <c:pt idx="11">
                  <c:v>9.1054999999999997E-2</c:v>
                </c:pt>
                <c:pt idx="12">
                  <c:v>9.0719999999999995E-2</c:v>
                </c:pt>
                <c:pt idx="13">
                  <c:v>9.1389999999999999E-2</c:v>
                </c:pt>
                <c:pt idx="14">
                  <c:v>9.1389999999999999E-2</c:v>
                </c:pt>
                <c:pt idx="15">
                  <c:v>9.1389999999999999E-2</c:v>
                </c:pt>
                <c:pt idx="16">
                  <c:v>9.1054999999999997E-2</c:v>
                </c:pt>
                <c:pt idx="17">
                  <c:v>9.1054999999999997E-2</c:v>
                </c:pt>
                <c:pt idx="18">
                  <c:v>9.0719999999999995E-2</c:v>
                </c:pt>
                <c:pt idx="19">
                  <c:v>9.1054999999999997E-2</c:v>
                </c:pt>
                <c:pt idx="20">
                  <c:v>9.1054999999999997E-2</c:v>
                </c:pt>
                <c:pt idx="21">
                  <c:v>9.1054999999999997E-2</c:v>
                </c:pt>
                <c:pt idx="22">
                  <c:v>9.0719999999999995E-2</c:v>
                </c:pt>
                <c:pt idx="23">
                  <c:v>9.1389999999999999E-2</c:v>
                </c:pt>
                <c:pt idx="24">
                  <c:v>9.1389999999999999E-2</c:v>
                </c:pt>
                <c:pt idx="25">
                  <c:v>9.1054999999999997E-2</c:v>
                </c:pt>
                <c:pt idx="26">
                  <c:v>9.1054999999999997E-2</c:v>
                </c:pt>
                <c:pt idx="27">
                  <c:v>9.1389999999999999E-2</c:v>
                </c:pt>
                <c:pt idx="28">
                  <c:v>9.1054999999999997E-2</c:v>
                </c:pt>
                <c:pt idx="29">
                  <c:v>9.1389999999999999E-2</c:v>
                </c:pt>
                <c:pt idx="30">
                  <c:v>9.1054999999999997E-2</c:v>
                </c:pt>
                <c:pt idx="31">
                  <c:v>9.1389999999999999E-2</c:v>
                </c:pt>
                <c:pt idx="32">
                  <c:v>9.1054999999999997E-2</c:v>
                </c:pt>
                <c:pt idx="33">
                  <c:v>9.1054999999999997E-2</c:v>
                </c:pt>
                <c:pt idx="34">
                  <c:v>9.0719999999999995E-2</c:v>
                </c:pt>
                <c:pt idx="35">
                  <c:v>9.1389999999999999E-2</c:v>
                </c:pt>
                <c:pt idx="36">
                  <c:v>9.1389999999999999E-2</c:v>
                </c:pt>
                <c:pt idx="37">
                  <c:v>9.1389999999999999E-2</c:v>
                </c:pt>
                <c:pt idx="38">
                  <c:v>9.1054999999999997E-2</c:v>
                </c:pt>
                <c:pt idx="39">
                  <c:v>9.1054999999999997E-2</c:v>
                </c:pt>
                <c:pt idx="40">
                  <c:v>9.1054999999999997E-2</c:v>
                </c:pt>
                <c:pt idx="41">
                  <c:v>9.0719999999999995E-2</c:v>
                </c:pt>
                <c:pt idx="42">
                  <c:v>9.1054999999999997E-2</c:v>
                </c:pt>
                <c:pt idx="43">
                  <c:v>9.1054999999999997E-2</c:v>
                </c:pt>
                <c:pt idx="44">
                  <c:v>9.1054999999999997E-2</c:v>
                </c:pt>
                <c:pt idx="45">
                  <c:v>9.1054999999999997E-2</c:v>
                </c:pt>
                <c:pt idx="46">
                  <c:v>9.1054999999999997E-2</c:v>
                </c:pt>
                <c:pt idx="47">
                  <c:v>9.0719999999999995E-2</c:v>
                </c:pt>
                <c:pt idx="48">
                  <c:v>9.0719999999999995E-2</c:v>
                </c:pt>
                <c:pt idx="49">
                  <c:v>9.1389999999999999E-2</c:v>
                </c:pt>
                <c:pt idx="50">
                  <c:v>9.1054999999999997E-2</c:v>
                </c:pt>
                <c:pt idx="51">
                  <c:v>9.1054999999999997E-2</c:v>
                </c:pt>
                <c:pt idx="52">
                  <c:v>9.1389999999999999E-2</c:v>
                </c:pt>
                <c:pt idx="53">
                  <c:v>9.1389999999999999E-2</c:v>
                </c:pt>
                <c:pt idx="54">
                  <c:v>9.0719999999999995E-2</c:v>
                </c:pt>
                <c:pt idx="55">
                  <c:v>9.1054999999999997E-2</c:v>
                </c:pt>
                <c:pt idx="56">
                  <c:v>9.1054999999999997E-2</c:v>
                </c:pt>
                <c:pt idx="57">
                  <c:v>9.1389999999999999E-2</c:v>
                </c:pt>
                <c:pt idx="58">
                  <c:v>9.1389999999999999E-2</c:v>
                </c:pt>
                <c:pt idx="59">
                  <c:v>9.1389999999999999E-2</c:v>
                </c:pt>
                <c:pt idx="60">
                  <c:v>9.1054999999999997E-2</c:v>
                </c:pt>
                <c:pt idx="61">
                  <c:v>9.1054999999999997E-2</c:v>
                </c:pt>
                <c:pt idx="62">
                  <c:v>9.0719999999999995E-2</c:v>
                </c:pt>
                <c:pt idx="63">
                  <c:v>9.1054999999999997E-2</c:v>
                </c:pt>
                <c:pt idx="64">
                  <c:v>9.1054999999999997E-2</c:v>
                </c:pt>
                <c:pt idx="65">
                  <c:v>9.1054999999999997E-2</c:v>
                </c:pt>
                <c:pt idx="66">
                  <c:v>9.1054999999999997E-2</c:v>
                </c:pt>
                <c:pt idx="67">
                  <c:v>9.0384999999999993E-2</c:v>
                </c:pt>
                <c:pt idx="68">
                  <c:v>9.1054999999999997E-2</c:v>
                </c:pt>
                <c:pt idx="69">
                  <c:v>9.1054999999999997E-2</c:v>
                </c:pt>
                <c:pt idx="70">
                  <c:v>9.1389999999999999E-2</c:v>
                </c:pt>
                <c:pt idx="71">
                  <c:v>9.1054999999999997E-2</c:v>
                </c:pt>
                <c:pt idx="72">
                  <c:v>9.1054999999999997E-2</c:v>
                </c:pt>
                <c:pt idx="73">
                  <c:v>9.1054999999999997E-2</c:v>
                </c:pt>
                <c:pt idx="74">
                  <c:v>9.1054999999999997E-2</c:v>
                </c:pt>
                <c:pt idx="75">
                  <c:v>9.1054999999999997E-2</c:v>
                </c:pt>
                <c:pt idx="76">
                  <c:v>9.1054999999999997E-2</c:v>
                </c:pt>
                <c:pt idx="77">
                  <c:v>9.1054999999999997E-2</c:v>
                </c:pt>
                <c:pt idx="78">
                  <c:v>9.1054999999999997E-2</c:v>
                </c:pt>
                <c:pt idx="79">
                  <c:v>9.1389999999999999E-2</c:v>
                </c:pt>
                <c:pt idx="80">
                  <c:v>9.1389999999999999E-2</c:v>
                </c:pt>
                <c:pt idx="81">
                  <c:v>9.1389999999999999E-2</c:v>
                </c:pt>
                <c:pt idx="82">
                  <c:v>9.1389999999999999E-2</c:v>
                </c:pt>
                <c:pt idx="83">
                  <c:v>9.1054999999999997E-2</c:v>
                </c:pt>
                <c:pt idx="84">
                  <c:v>9.1054999999999997E-2</c:v>
                </c:pt>
                <c:pt idx="85">
                  <c:v>9.1054999999999997E-2</c:v>
                </c:pt>
                <c:pt idx="86">
                  <c:v>9.1054999999999997E-2</c:v>
                </c:pt>
                <c:pt idx="87">
                  <c:v>9.1054999999999997E-2</c:v>
                </c:pt>
                <c:pt idx="88">
                  <c:v>9.1054999999999997E-2</c:v>
                </c:pt>
                <c:pt idx="89">
                  <c:v>9.0719999999999995E-2</c:v>
                </c:pt>
                <c:pt idx="90">
                  <c:v>9.1725000000000001E-2</c:v>
                </c:pt>
                <c:pt idx="91">
                  <c:v>9.1725000000000001E-2</c:v>
                </c:pt>
                <c:pt idx="92">
                  <c:v>9.1389999999999999E-2</c:v>
                </c:pt>
                <c:pt idx="93">
                  <c:v>9.1725000000000001E-2</c:v>
                </c:pt>
                <c:pt idx="94">
                  <c:v>9.1054999999999997E-2</c:v>
                </c:pt>
                <c:pt idx="95">
                  <c:v>9.0719999999999995E-2</c:v>
                </c:pt>
                <c:pt idx="96">
                  <c:v>9.1054999999999997E-2</c:v>
                </c:pt>
                <c:pt idx="97">
                  <c:v>9.1054999999999997E-2</c:v>
                </c:pt>
                <c:pt idx="98">
                  <c:v>9.1389999999999999E-2</c:v>
                </c:pt>
                <c:pt idx="99">
                  <c:v>9.1054999999999997E-2</c:v>
                </c:pt>
                <c:pt idx="100">
                  <c:v>9.0719999999999995E-2</c:v>
                </c:pt>
                <c:pt idx="101">
                  <c:v>9.1389999999999999E-2</c:v>
                </c:pt>
                <c:pt idx="102">
                  <c:v>9.1389999999999999E-2</c:v>
                </c:pt>
                <c:pt idx="103">
                  <c:v>9.1389999999999999E-2</c:v>
                </c:pt>
                <c:pt idx="104">
                  <c:v>9.1389999999999999E-2</c:v>
                </c:pt>
                <c:pt idx="105">
                  <c:v>9.1389999999999999E-2</c:v>
                </c:pt>
                <c:pt idx="106">
                  <c:v>9.1054999999999997E-2</c:v>
                </c:pt>
                <c:pt idx="107">
                  <c:v>9.0719999999999995E-2</c:v>
                </c:pt>
                <c:pt idx="108">
                  <c:v>9.1054999999999997E-2</c:v>
                </c:pt>
                <c:pt idx="109">
                  <c:v>9.0719999999999995E-2</c:v>
                </c:pt>
                <c:pt idx="110">
                  <c:v>9.1054999999999997E-2</c:v>
                </c:pt>
                <c:pt idx="111">
                  <c:v>9.0719999999999995E-2</c:v>
                </c:pt>
                <c:pt idx="112">
                  <c:v>9.1389999999999999E-2</c:v>
                </c:pt>
                <c:pt idx="113">
                  <c:v>9.1389999999999999E-2</c:v>
                </c:pt>
                <c:pt idx="114">
                  <c:v>9.1389999999999999E-2</c:v>
                </c:pt>
                <c:pt idx="115">
                  <c:v>9.1054999999999997E-2</c:v>
                </c:pt>
                <c:pt idx="116">
                  <c:v>9.1054999999999997E-2</c:v>
                </c:pt>
                <c:pt idx="117">
                  <c:v>9.1054999999999997E-2</c:v>
                </c:pt>
                <c:pt idx="118">
                  <c:v>9.1054999999999997E-2</c:v>
                </c:pt>
                <c:pt idx="119">
                  <c:v>9.1389999999999999E-2</c:v>
                </c:pt>
                <c:pt idx="120">
                  <c:v>9.1054999999999997E-2</c:v>
                </c:pt>
                <c:pt idx="121">
                  <c:v>9.1054999999999997E-2</c:v>
                </c:pt>
                <c:pt idx="122">
                  <c:v>9.1054999999999997E-2</c:v>
                </c:pt>
                <c:pt idx="123">
                  <c:v>9.1725000000000001E-2</c:v>
                </c:pt>
                <c:pt idx="124">
                  <c:v>9.1725000000000001E-2</c:v>
                </c:pt>
                <c:pt idx="125">
                  <c:v>9.1054999999999997E-2</c:v>
                </c:pt>
                <c:pt idx="126">
                  <c:v>9.1054999999999997E-2</c:v>
                </c:pt>
                <c:pt idx="127">
                  <c:v>9.1054999999999997E-2</c:v>
                </c:pt>
                <c:pt idx="128">
                  <c:v>9.1054999999999997E-2</c:v>
                </c:pt>
                <c:pt idx="129">
                  <c:v>9.1054999999999997E-2</c:v>
                </c:pt>
                <c:pt idx="130">
                  <c:v>9.1054999999999997E-2</c:v>
                </c:pt>
                <c:pt idx="131">
                  <c:v>9.1054999999999997E-2</c:v>
                </c:pt>
                <c:pt idx="132">
                  <c:v>9.1054999999999997E-2</c:v>
                </c:pt>
                <c:pt idx="133">
                  <c:v>9.0719999999999995E-2</c:v>
                </c:pt>
                <c:pt idx="134">
                  <c:v>9.1725000000000001E-2</c:v>
                </c:pt>
                <c:pt idx="135">
                  <c:v>9.1725000000000001E-2</c:v>
                </c:pt>
                <c:pt idx="136">
                  <c:v>9.1725000000000001E-2</c:v>
                </c:pt>
                <c:pt idx="137">
                  <c:v>9.1389999999999999E-2</c:v>
                </c:pt>
                <c:pt idx="138">
                  <c:v>9.1054999999999997E-2</c:v>
                </c:pt>
                <c:pt idx="139">
                  <c:v>9.0384999999999993E-2</c:v>
                </c:pt>
                <c:pt idx="140">
                  <c:v>9.1389999999999999E-2</c:v>
                </c:pt>
                <c:pt idx="141">
                  <c:v>9.1054999999999997E-2</c:v>
                </c:pt>
                <c:pt idx="142">
                  <c:v>9.1054999999999997E-2</c:v>
                </c:pt>
                <c:pt idx="143">
                  <c:v>9.1389999999999999E-2</c:v>
                </c:pt>
                <c:pt idx="144">
                  <c:v>9.0719999999999995E-2</c:v>
                </c:pt>
                <c:pt idx="145">
                  <c:v>9.1389999999999999E-2</c:v>
                </c:pt>
                <c:pt idx="146">
                  <c:v>9.1389999999999999E-2</c:v>
                </c:pt>
                <c:pt idx="147">
                  <c:v>9.1389999999999999E-2</c:v>
                </c:pt>
                <c:pt idx="148">
                  <c:v>9.1389999999999999E-2</c:v>
                </c:pt>
                <c:pt idx="149">
                  <c:v>9.1054999999999997E-2</c:v>
                </c:pt>
                <c:pt idx="150">
                  <c:v>9.1054999999999997E-2</c:v>
                </c:pt>
                <c:pt idx="151">
                  <c:v>9.1389999999999999E-2</c:v>
                </c:pt>
                <c:pt idx="152">
                  <c:v>9.1054999999999997E-2</c:v>
                </c:pt>
                <c:pt idx="153">
                  <c:v>9.1389999999999999E-2</c:v>
                </c:pt>
                <c:pt idx="154">
                  <c:v>9.1389999999999999E-2</c:v>
                </c:pt>
                <c:pt idx="155">
                  <c:v>9.0719999999999995E-2</c:v>
                </c:pt>
                <c:pt idx="156">
                  <c:v>9.1389999999999999E-2</c:v>
                </c:pt>
                <c:pt idx="157">
                  <c:v>9.1389999999999999E-2</c:v>
                </c:pt>
                <c:pt idx="158">
                  <c:v>9.1389999999999999E-2</c:v>
                </c:pt>
                <c:pt idx="159">
                  <c:v>9.1389999999999999E-2</c:v>
                </c:pt>
                <c:pt idx="160">
                  <c:v>9.1054999999999997E-2</c:v>
                </c:pt>
                <c:pt idx="161">
                  <c:v>9.1054999999999997E-2</c:v>
                </c:pt>
                <c:pt idx="162">
                  <c:v>9.1054999999999997E-2</c:v>
                </c:pt>
                <c:pt idx="163">
                  <c:v>9.1054999999999997E-2</c:v>
                </c:pt>
                <c:pt idx="164">
                  <c:v>9.1054999999999997E-2</c:v>
                </c:pt>
                <c:pt idx="165">
                  <c:v>9.0719999999999995E-2</c:v>
                </c:pt>
                <c:pt idx="166">
                  <c:v>9.1389999999999999E-2</c:v>
                </c:pt>
                <c:pt idx="167">
                  <c:v>9.1054999999999997E-2</c:v>
                </c:pt>
                <c:pt idx="168">
                  <c:v>9.0719999999999995E-2</c:v>
                </c:pt>
                <c:pt idx="169">
                  <c:v>9.0719999999999995E-2</c:v>
                </c:pt>
                <c:pt idx="170">
                  <c:v>9.1054999999999997E-2</c:v>
                </c:pt>
                <c:pt idx="171">
                  <c:v>9.0719999999999995E-2</c:v>
                </c:pt>
                <c:pt idx="172">
                  <c:v>9.1054999999999997E-2</c:v>
                </c:pt>
                <c:pt idx="173">
                  <c:v>9.1389999999999999E-2</c:v>
                </c:pt>
                <c:pt idx="174">
                  <c:v>9.1054999999999997E-2</c:v>
                </c:pt>
                <c:pt idx="175">
                  <c:v>9.0719999999999995E-2</c:v>
                </c:pt>
                <c:pt idx="176">
                  <c:v>9.0719999999999995E-2</c:v>
                </c:pt>
                <c:pt idx="177">
                  <c:v>9.0719999999999995E-2</c:v>
                </c:pt>
                <c:pt idx="178">
                  <c:v>9.1389999999999999E-2</c:v>
                </c:pt>
                <c:pt idx="179">
                  <c:v>9.1389999999999999E-2</c:v>
                </c:pt>
                <c:pt idx="180">
                  <c:v>9.1389999999999999E-2</c:v>
                </c:pt>
                <c:pt idx="181">
                  <c:v>9.1389999999999999E-2</c:v>
                </c:pt>
                <c:pt idx="182">
                  <c:v>9.1054999999999997E-2</c:v>
                </c:pt>
                <c:pt idx="183">
                  <c:v>9.1054999999999997E-2</c:v>
                </c:pt>
                <c:pt idx="184">
                  <c:v>9.1054999999999997E-2</c:v>
                </c:pt>
                <c:pt idx="185">
                  <c:v>9.1054999999999997E-2</c:v>
                </c:pt>
                <c:pt idx="186">
                  <c:v>9.1389999999999999E-2</c:v>
                </c:pt>
                <c:pt idx="187">
                  <c:v>9.1054999999999997E-2</c:v>
                </c:pt>
                <c:pt idx="188">
                  <c:v>9.0719999999999995E-2</c:v>
                </c:pt>
                <c:pt idx="189">
                  <c:v>9.1389999999999999E-2</c:v>
                </c:pt>
                <c:pt idx="190">
                  <c:v>9.1389999999999999E-2</c:v>
                </c:pt>
                <c:pt idx="191">
                  <c:v>9.1389999999999999E-2</c:v>
                </c:pt>
                <c:pt idx="192">
                  <c:v>9.1389999999999999E-2</c:v>
                </c:pt>
                <c:pt idx="193">
                  <c:v>9.0384999999999993E-2</c:v>
                </c:pt>
                <c:pt idx="194">
                  <c:v>9.1054999999999997E-2</c:v>
                </c:pt>
                <c:pt idx="195">
                  <c:v>9.1389999999999999E-2</c:v>
                </c:pt>
                <c:pt idx="196">
                  <c:v>9.1054999999999997E-2</c:v>
                </c:pt>
                <c:pt idx="197">
                  <c:v>9.1054999999999997E-2</c:v>
                </c:pt>
                <c:pt idx="198">
                  <c:v>9.0719999999999995E-2</c:v>
                </c:pt>
                <c:pt idx="199">
                  <c:v>9.1054999999999997E-2</c:v>
                </c:pt>
                <c:pt idx="200">
                  <c:v>9.1054999999999997E-2</c:v>
                </c:pt>
                <c:pt idx="201">
                  <c:v>9.1054999999999997E-2</c:v>
                </c:pt>
                <c:pt idx="202">
                  <c:v>9.1054999999999997E-2</c:v>
                </c:pt>
                <c:pt idx="203">
                  <c:v>9.1054999999999997E-2</c:v>
                </c:pt>
                <c:pt idx="204">
                  <c:v>9.1054999999999997E-2</c:v>
                </c:pt>
                <c:pt idx="205">
                  <c:v>9.1054999999999997E-2</c:v>
                </c:pt>
                <c:pt idx="206">
                  <c:v>9.0719999999999995E-2</c:v>
                </c:pt>
                <c:pt idx="207">
                  <c:v>9.1054999999999997E-2</c:v>
                </c:pt>
                <c:pt idx="208">
                  <c:v>9.1054999999999997E-2</c:v>
                </c:pt>
                <c:pt idx="209">
                  <c:v>9.1054999999999997E-2</c:v>
                </c:pt>
                <c:pt idx="210">
                  <c:v>9.1054999999999997E-2</c:v>
                </c:pt>
                <c:pt idx="211">
                  <c:v>9.1725000000000001E-2</c:v>
                </c:pt>
                <c:pt idx="212">
                  <c:v>9.1725000000000001E-2</c:v>
                </c:pt>
                <c:pt idx="213">
                  <c:v>9.1725000000000001E-2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'393a-FD-QD'!$G$15</c:f>
              <c:strCache>
                <c:ptCount val="1"/>
                <c:pt idx="0">
                  <c:v>Relay V</c:v>
                </c:pt>
              </c:strCache>
            </c:strRef>
          </c:tx>
          <c:marker>
            <c:symbol val="none"/>
          </c:marker>
          <c:xVal>
            <c:numRef>
              <c:f>'393a-FD-QD'!$C$16:$C$229</c:f>
              <c:numCache>
                <c:formatCode>mm:ss.000</c:formatCode>
                <c:ptCount val="214"/>
                <c:pt idx="0">
                  <c:v>0.58383435185185184</c:v>
                </c:pt>
                <c:pt idx="1">
                  <c:v>0.58383446759259261</c:v>
                </c:pt>
                <c:pt idx="2">
                  <c:v>0.58383458333333327</c:v>
                </c:pt>
                <c:pt idx="3">
                  <c:v>0.58383469907407404</c:v>
                </c:pt>
                <c:pt idx="4">
                  <c:v>0.58383481481481481</c:v>
                </c:pt>
                <c:pt idx="5">
                  <c:v>0.58383493055555558</c:v>
                </c:pt>
                <c:pt idx="6">
                  <c:v>0.58383504629629634</c:v>
                </c:pt>
                <c:pt idx="7">
                  <c:v>0.583835162037037</c:v>
                </c:pt>
                <c:pt idx="8">
                  <c:v>0.58383527777777777</c:v>
                </c:pt>
                <c:pt idx="9">
                  <c:v>0.58383539351851854</c:v>
                </c:pt>
                <c:pt idx="10">
                  <c:v>0.5838355092592592</c:v>
                </c:pt>
                <c:pt idx="11">
                  <c:v>0.58383562499999997</c:v>
                </c:pt>
                <c:pt idx="12">
                  <c:v>0.58383574074074074</c:v>
                </c:pt>
                <c:pt idx="13">
                  <c:v>0.58383585648148151</c:v>
                </c:pt>
                <c:pt idx="14">
                  <c:v>0.58383597222222228</c:v>
                </c:pt>
                <c:pt idx="15">
                  <c:v>0.58383608796296294</c:v>
                </c:pt>
                <c:pt idx="16">
                  <c:v>0.5838362037037037</c:v>
                </c:pt>
                <c:pt idx="17">
                  <c:v>0.58383631944444447</c:v>
                </c:pt>
                <c:pt idx="18">
                  <c:v>0.58383643518518513</c:v>
                </c:pt>
                <c:pt idx="19">
                  <c:v>0.5838365509259259</c:v>
                </c:pt>
                <c:pt idx="20">
                  <c:v>0.58383666666666667</c:v>
                </c:pt>
                <c:pt idx="21">
                  <c:v>0.58383678240740744</c:v>
                </c:pt>
                <c:pt idx="22">
                  <c:v>0.58383689814814821</c:v>
                </c:pt>
                <c:pt idx="23">
                  <c:v>0.58383701388888887</c:v>
                </c:pt>
                <c:pt idx="24">
                  <c:v>0.58383712962962964</c:v>
                </c:pt>
                <c:pt idx="25">
                  <c:v>0.58383724537037041</c:v>
                </c:pt>
                <c:pt idx="26">
                  <c:v>0.58383736111111106</c:v>
                </c:pt>
                <c:pt idx="27">
                  <c:v>0.58383747685185183</c:v>
                </c:pt>
                <c:pt idx="28">
                  <c:v>0.5838375925925926</c:v>
                </c:pt>
                <c:pt idx="29">
                  <c:v>0.58383770833333337</c:v>
                </c:pt>
                <c:pt idx="30">
                  <c:v>0.58383782407407414</c:v>
                </c:pt>
                <c:pt idx="31">
                  <c:v>0.5838379398148148</c:v>
                </c:pt>
                <c:pt idx="32">
                  <c:v>0.58383805555555557</c:v>
                </c:pt>
                <c:pt idx="33">
                  <c:v>0.58383817129629623</c:v>
                </c:pt>
                <c:pt idx="34">
                  <c:v>0.583838287037037</c:v>
                </c:pt>
                <c:pt idx="35">
                  <c:v>0.58383840277777777</c:v>
                </c:pt>
                <c:pt idx="36">
                  <c:v>0.58383851851851853</c:v>
                </c:pt>
                <c:pt idx="37">
                  <c:v>0.5838386342592593</c:v>
                </c:pt>
                <c:pt idx="38">
                  <c:v>0.58383875000000007</c:v>
                </c:pt>
                <c:pt idx="39">
                  <c:v>0.58383886574074073</c:v>
                </c:pt>
                <c:pt idx="40">
                  <c:v>0.5838389814814815</c:v>
                </c:pt>
                <c:pt idx="41">
                  <c:v>0.58383909722222216</c:v>
                </c:pt>
                <c:pt idx="42">
                  <c:v>0.58383921296296293</c:v>
                </c:pt>
                <c:pt idx="43">
                  <c:v>0.5838393287037037</c:v>
                </c:pt>
                <c:pt idx="44">
                  <c:v>0.58383944444444447</c:v>
                </c:pt>
                <c:pt idx="45">
                  <c:v>0.58383956018518524</c:v>
                </c:pt>
                <c:pt idx="46">
                  <c:v>0.58383967592592589</c:v>
                </c:pt>
                <c:pt idx="47">
                  <c:v>0.58383979166666666</c:v>
                </c:pt>
                <c:pt idx="48">
                  <c:v>0.58383990740740743</c:v>
                </c:pt>
                <c:pt idx="49">
                  <c:v>0.58384002314814809</c:v>
                </c:pt>
                <c:pt idx="50">
                  <c:v>0.58384013888888886</c:v>
                </c:pt>
                <c:pt idx="51">
                  <c:v>0.58384025462962963</c:v>
                </c:pt>
                <c:pt idx="52">
                  <c:v>0.5838403703703704</c:v>
                </c:pt>
                <c:pt idx="53">
                  <c:v>0.58384048611111117</c:v>
                </c:pt>
                <c:pt idx="54">
                  <c:v>0.58384060185185183</c:v>
                </c:pt>
                <c:pt idx="55">
                  <c:v>0.5838407175925926</c:v>
                </c:pt>
                <c:pt idx="56">
                  <c:v>0.58384083333333336</c:v>
                </c:pt>
                <c:pt idx="57">
                  <c:v>0.58384094907407402</c:v>
                </c:pt>
                <c:pt idx="58">
                  <c:v>0.58384106481481479</c:v>
                </c:pt>
                <c:pt idx="59">
                  <c:v>0.58384118055555556</c:v>
                </c:pt>
                <c:pt idx="60">
                  <c:v>0.58384129629629633</c:v>
                </c:pt>
                <c:pt idx="61">
                  <c:v>0.5838414120370371</c:v>
                </c:pt>
                <c:pt idx="62">
                  <c:v>0.58384152777777776</c:v>
                </c:pt>
                <c:pt idx="63">
                  <c:v>0.58384164351851853</c:v>
                </c:pt>
                <c:pt idx="64">
                  <c:v>0.58384175925925919</c:v>
                </c:pt>
                <c:pt idx="65">
                  <c:v>0.58384187499999995</c:v>
                </c:pt>
                <c:pt idx="66">
                  <c:v>0.58384199074074072</c:v>
                </c:pt>
                <c:pt idx="67">
                  <c:v>0.58384210648148149</c:v>
                </c:pt>
                <c:pt idx="68">
                  <c:v>0.58384222222222226</c:v>
                </c:pt>
                <c:pt idx="69">
                  <c:v>0.58384233796296303</c:v>
                </c:pt>
                <c:pt idx="70">
                  <c:v>0.58384245370370369</c:v>
                </c:pt>
                <c:pt idx="71">
                  <c:v>0.58384256944444446</c:v>
                </c:pt>
                <c:pt idx="72">
                  <c:v>0.58384268518518512</c:v>
                </c:pt>
                <c:pt idx="73">
                  <c:v>0.58384280092592589</c:v>
                </c:pt>
                <c:pt idx="74">
                  <c:v>0.58384291666666666</c:v>
                </c:pt>
                <c:pt idx="75">
                  <c:v>0.58384303240740743</c:v>
                </c:pt>
                <c:pt idx="76">
                  <c:v>0.58384314814814819</c:v>
                </c:pt>
                <c:pt idx="77">
                  <c:v>0.58384326388888885</c:v>
                </c:pt>
                <c:pt idx="78">
                  <c:v>0.58384337962962962</c:v>
                </c:pt>
                <c:pt idx="79">
                  <c:v>0.58384349537037039</c:v>
                </c:pt>
                <c:pt idx="80">
                  <c:v>0.58384361111111105</c:v>
                </c:pt>
                <c:pt idx="81">
                  <c:v>0.58384372685185182</c:v>
                </c:pt>
                <c:pt idx="82">
                  <c:v>0.58384384259259259</c:v>
                </c:pt>
                <c:pt idx="83">
                  <c:v>0.58384395833333336</c:v>
                </c:pt>
                <c:pt idx="84">
                  <c:v>0.58384407407407413</c:v>
                </c:pt>
                <c:pt idx="85">
                  <c:v>0.58384418981481478</c:v>
                </c:pt>
                <c:pt idx="86">
                  <c:v>0.58384430555555555</c:v>
                </c:pt>
                <c:pt idx="87">
                  <c:v>0.58384442129629632</c:v>
                </c:pt>
                <c:pt idx="88">
                  <c:v>0.58384453703703698</c:v>
                </c:pt>
                <c:pt idx="89">
                  <c:v>0.58384465277777775</c:v>
                </c:pt>
                <c:pt idx="90">
                  <c:v>0.58384476851851852</c:v>
                </c:pt>
                <c:pt idx="91">
                  <c:v>0.58384488425925929</c:v>
                </c:pt>
                <c:pt idx="92">
                  <c:v>0.58384500000000006</c:v>
                </c:pt>
                <c:pt idx="93">
                  <c:v>0.58384511574074072</c:v>
                </c:pt>
                <c:pt idx="94">
                  <c:v>0.58384523148148149</c:v>
                </c:pt>
                <c:pt idx="95">
                  <c:v>0.58384534722222226</c:v>
                </c:pt>
                <c:pt idx="96">
                  <c:v>0.58384546296296291</c:v>
                </c:pt>
                <c:pt idx="97">
                  <c:v>0.58384557870370368</c:v>
                </c:pt>
                <c:pt idx="98">
                  <c:v>0.58384569444444445</c:v>
                </c:pt>
                <c:pt idx="99">
                  <c:v>0.58384581018518522</c:v>
                </c:pt>
                <c:pt idx="100">
                  <c:v>0.58384592592592599</c:v>
                </c:pt>
                <c:pt idx="101">
                  <c:v>0.58384604166666665</c:v>
                </c:pt>
                <c:pt idx="102">
                  <c:v>0.58384615740740742</c:v>
                </c:pt>
                <c:pt idx="103">
                  <c:v>0.58384627314814808</c:v>
                </c:pt>
                <c:pt idx="104">
                  <c:v>0.58384638888888885</c:v>
                </c:pt>
                <c:pt idx="105">
                  <c:v>0.58384650462962961</c:v>
                </c:pt>
                <c:pt idx="106">
                  <c:v>0.58384662037037038</c:v>
                </c:pt>
                <c:pt idx="107">
                  <c:v>0.58384673611111115</c:v>
                </c:pt>
                <c:pt idx="108">
                  <c:v>0.58384685185185192</c:v>
                </c:pt>
                <c:pt idx="109">
                  <c:v>0.58384696759259258</c:v>
                </c:pt>
                <c:pt idx="110">
                  <c:v>0.58384708333333335</c:v>
                </c:pt>
                <c:pt idx="111">
                  <c:v>0.58384719907407401</c:v>
                </c:pt>
                <c:pt idx="112">
                  <c:v>0.58384731481481478</c:v>
                </c:pt>
                <c:pt idx="113">
                  <c:v>0.58384743055555555</c:v>
                </c:pt>
                <c:pt idx="114">
                  <c:v>0.58384754629629632</c:v>
                </c:pt>
                <c:pt idx="115">
                  <c:v>0.58384766203703709</c:v>
                </c:pt>
                <c:pt idx="116">
                  <c:v>0.58384777777777774</c:v>
                </c:pt>
                <c:pt idx="117">
                  <c:v>0.58384789351851851</c:v>
                </c:pt>
                <c:pt idx="118">
                  <c:v>0.58384800925925928</c:v>
                </c:pt>
                <c:pt idx="119">
                  <c:v>0.58384812499999994</c:v>
                </c:pt>
                <c:pt idx="120">
                  <c:v>0.58384824074074071</c:v>
                </c:pt>
                <c:pt idx="121">
                  <c:v>0.58384835648148148</c:v>
                </c:pt>
                <c:pt idx="122">
                  <c:v>0.58384847222222225</c:v>
                </c:pt>
                <c:pt idx="123">
                  <c:v>0.58384858796296302</c:v>
                </c:pt>
                <c:pt idx="124">
                  <c:v>0.58384870370370368</c:v>
                </c:pt>
                <c:pt idx="125">
                  <c:v>0.58384881944444444</c:v>
                </c:pt>
                <c:pt idx="126">
                  <c:v>0.58384893518518521</c:v>
                </c:pt>
                <c:pt idx="127">
                  <c:v>0.58384905092592587</c:v>
                </c:pt>
                <c:pt idx="128">
                  <c:v>0.58384916666666664</c:v>
                </c:pt>
                <c:pt idx="129">
                  <c:v>0.58384928240740741</c:v>
                </c:pt>
                <c:pt idx="130">
                  <c:v>0.58384939814814818</c:v>
                </c:pt>
                <c:pt idx="131">
                  <c:v>0.58384951388888895</c:v>
                </c:pt>
                <c:pt idx="132">
                  <c:v>0.58384962962962961</c:v>
                </c:pt>
                <c:pt idx="133">
                  <c:v>0.58384974537037038</c:v>
                </c:pt>
                <c:pt idx="134">
                  <c:v>0.58384986111111115</c:v>
                </c:pt>
                <c:pt idx="135">
                  <c:v>0.5838499768518518</c:v>
                </c:pt>
                <c:pt idx="136">
                  <c:v>0.58385009259259257</c:v>
                </c:pt>
                <c:pt idx="137">
                  <c:v>0.58385020833333334</c:v>
                </c:pt>
                <c:pt idx="138">
                  <c:v>0.58385032407407411</c:v>
                </c:pt>
                <c:pt idx="139">
                  <c:v>0.58385043981481488</c:v>
                </c:pt>
                <c:pt idx="140">
                  <c:v>0.58385055555555554</c:v>
                </c:pt>
                <c:pt idx="141">
                  <c:v>0.58385067129629631</c:v>
                </c:pt>
                <c:pt idx="142">
                  <c:v>0.58385078703703697</c:v>
                </c:pt>
                <c:pt idx="143">
                  <c:v>0.58385090277777774</c:v>
                </c:pt>
                <c:pt idx="144">
                  <c:v>0.58385101851851851</c:v>
                </c:pt>
                <c:pt idx="145">
                  <c:v>0.58385113425925927</c:v>
                </c:pt>
                <c:pt idx="146">
                  <c:v>0.58385125000000004</c:v>
                </c:pt>
                <c:pt idx="147">
                  <c:v>0.58385136574074081</c:v>
                </c:pt>
                <c:pt idx="148">
                  <c:v>0.58385148148148147</c:v>
                </c:pt>
                <c:pt idx="149">
                  <c:v>0.58385159722222224</c:v>
                </c:pt>
                <c:pt idx="150">
                  <c:v>0.5838517129629629</c:v>
                </c:pt>
                <c:pt idx="151">
                  <c:v>0.58385182870370367</c:v>
                </c:pt>
                <c:pt idx="152">
                  <c:v>0.58385194444444444</c:v>
                </c:pt>
                <c:pt idx="153">
                  <c:v>0.58385206018518521</c:v>
                </c:pt>
                <c:pt idx="154">
                  <c:v>0.58385217592592598</c:v>
                </c:pt>
                <c:pt idx="155">
                  <c:v>0.58385229166666663</c:v>
                </c:pt>
                <c:pt idx="156">
                  <c:v>0.5838524074074074</c:v>
                </c:pt>
                <c:pt idx="157">
                  <c:v>0.58385252314814817</c:v>
                </c:pt>
                <c:pt idx="158">
                  <c:v>0.58385263888888883</c:v>
                </c:pt>
                <c:pt idx="159">
                  <c:v>0.5838527546296296</c:v>
                </c:pt>
                <c:pt idx="160">
                  <c:v>0.58385287037037037</c:v>
                </c:pt>
                <c:pt idx="161">
                  <c:v>0.58385298611111114</c:v>
                </c:pt>
                <c:pt idx="162">
                  <c:v>0.58385310185185191</c:v>
                </c:pt>
                <c:pt idx="163">
                  <c:v>0.58385321759259257</c:v>
                </c:pt>
                <c:pt idx="164">
                  <c:v>0.58385333333333334</c:v>
                </c:pt>
                <c:pt idx="165">
                  <c:v>0.5838534490740741</c:v>
                </c:pt>
                <c:pt idx="166">
                  <c:v>0.58385356481481476</c:v>
                </c:pt>
                <c:pt idx="167">
                  <c:v>0.58385368055555553</c:v>
                </c:pt>
                <c:pt idx="168">
                  <c:v>0.5838537962962963</c:v>
                </c:pt>
                <c:pt idx="169">
                  <c:v>0.58385391203703707</c:v>
                </c:pt>
                <c:pt idx="170">
                  <c:v>0.58385402777777784</c:v>
                </c:pt>
                <c:pt idx="171">
                  <c:v>0.5838541435185185</c:v>
                </c:pt>
                <c:pt idx="172">
                  <c:v>0.58385425925925927</c:v>
                </c:pt>
                <c:pt idx="173">
                  <c:v>0.58385437500000004</c:v>
                </c:pt>
                <c:pt idx="174">
                  <c:v>0.58385449074074069</c:v>
                </c:pt>
                <c:pt idx="175">
                  <c:v>0.58385460648148146</c:v>
                </c:pt>
                <c:pt idx="176">
                  <c:v>0.58385472222222223</c:v>
                </c:pt>
                <c:pt idx="177">
                  <c:v>0.583854837962963</c:v>
                </c:pt>
                <c:pt idx="178">
                  <c:v>0.58385495370370377</c:v>
                </c:pt>
                <c:pt idx="179">
                  <c:v>0.58385506944444443</c:v>
                </c:pt>
                <c:pt idx="180">
                  <c:v>0.5838551851851852</c:v>
                </c:pt>
                <c:pt idx="181">
                  <c:v>0.58385530092592586</c:v>
                </c:pt>
                <c:pt idx="182">
                  <c:v>0.58385541666666663</c:v>
                </c:pt>
                <c:pt idx="183">
                  <c:v>0.5838555324074074</c:v>
                </c:pt>
                <c:pt idx="184">
                  <c:v>0.58385564814814817</c:v>
                </c:pt>
                <c:pt idx="185">
                  <c:v>0.58385576388888893</c:v>
                </c:pt>
                <c:pt idx="186">
                  <c:v>0.58385587962962959</c:v>
                </c:pt>
                <c:pt idx="187">
                  <c:v>0.58385599537037036</c:v>
                </c:pt>
                <c:pt idx="188">
                  <c:v>0.58385611111111113</c:v>
                </c:pt>
                <c:pt idx="189">
                  <c:v>0.58385622685185179</c:v>
                </c:pt>
                <c:pt idx="190">
                  <c:v>0.58385634259259256</c:v>
                </c:pt>
                <c:pt idx="191">
                  <c:v>0.58385645833333333</c:v>
                </c:pt>
                <c:pt idx="192">
                  <c:v>0.5838565740740741</c:v>
                </c:pt>
                <c:pt idx="193">
                  <c:v>0.58385668981481487</c:v>
                </c:pt>
                <c:pt idx="194">
                  <c:v>0.58385680555555552</c:v>
                </c:pt>
                <c:pt idx="195">
                  <c:v>0.58385692129629629</c:v>
                </c:pt>
                <c:pt idx="196">
                  <c:v>0.58385703703703706</c:v>
                </c:pt>
                <c:pt idx="197">
                  <c:v>0.58385715277777772</c:v>
                </c:pt>
                <c:pt idx="198">
                  <c:v>0.58385726851851849</c:v>
                </c:pt>
                <c:pt idx="199">
                  <c:v>0.58385738425925926</c:v>
                </c:pt>
                <c:pt idx="200">
                  <c:v>0.58385750000000003</c:v>
                </c:pt>
                <c:pt idx="201">
                  <c:v>0.5838576157407408</c:v>
                </c:pt>
                <c:pt idx="202">
                  <c:v>0.58385773148148146</c:v>
                </c:pt>
                <c:pt idx="203">
                  <c:v>0.58385784722222223</c:v>
                </c:pt>
                <c:pt idx="204">
                  <c:v>0.583857962962963</c:v>
                </c:pt>
                <c:pt idx="205">
                  <c:v>0.58385807870370365</c:v>
                </c:pt>
                <c:pt idx="206">
                  <c:v>0.58385819444444442</c:v>
                </c:pt>
                <c:pt idx="207">
                  <c:v>0.58385831018518519</c:v>
                </c:pt>
                <c:pt idx="208">
                  <c:v>0.58385842592592596</c:v>
                </c:pt>
                <c:pt idx="209">
                  <c:v>0.58385854166666673</c:v>
                </c:pt>
                <c:pt idx="210">
                  <c:v>0.58385865740740739</c:v>
                </c:pt>
                <c:pt idx="211">
                  <c:v>0.58385877314814816</c:v>
                </c:pt>
                <c:pt idx="212">
                  <c:v>0.58385888888888882</c:v>
                </c:pt>
                <c:pt idx="213">
                  <c:v>0.58385900462962959</c:v>
                </c:pt>
              </c:numCache>
            </c:numRef>
          </c:xVal>
          <c:yVal>
            <c:numRef>
              <c:f>'393a-FD-QD'!$G$16:$G$229</c:f>
              <c:numCache>
                <c:formatCode>General</c:formatCode>
                <c:ptCount val="214"/>
                <c:pt idx="0">
                  <c:v>25.216396</c:v>
                </c:pt>
                <c:pt idx="1">
                  <c:v>24.721422</c:v>
                </c:pt>
                <c:pt idx="2">
                  <c:v>24.886413999999998</c:v>
                </c:pt>
                <c:pt idx="3">
                  <c:v>24.886413999999998</c:v>
                </c:pt>
                <c:pt idx="4">
                  <c:v>24.996407000000001</c:v>
                </c:pt>
                <c:pt idx="5">
                  <c:v>24.996407000000001</c:v>
                </c:pt>
                <c:pt idx="6">
                  <c:v>24.904744999999998</c:v>
                </c:pt>
                <c:pt idx="7">
                  <c:v>25.381388000000001</c:v>
                </c:pt>
                <c:pt idx="8">
                  <c:v>24.758085000000001</c:v>
                </c:pt>
                <c:pt idx="9">
                  <c:v>24.904744999999998</c:v>
                </c:pt>
                <c:pt idx="10">
                  <c:v>24.501432000000001</c:v>
                </c:pt>
                <c:pt idx="11">
                  <c:v>25.638041000000001</c:v>
                </c:pt>
                <c:pt idx="12">
                  <c:v>24.978075</c:v>
                </c:pt>
                <c:pt idx="13">
                  <c:v>24.483101000000001</c:v>
                </c:pt>
                <c:pt idx="14">
                  <c:v>25.564710999999999</c:v>
                </c:pt>
                <c:pt idx="15">
                  <c:v>25.01474</c:v>
                </c:pt>
                <c:pt idx="16">
                  <c:v>25.01474</c:v>
                </c:pt>
                <c:pt idx="17">
                  <c:v>24.593094000000001</c:v>
                </c:pt>
                <c:pt idx="18">
                  <c:v>25.436384</c:v>
                </c:pt>
                <c:pt idx="19">
                  <c:v>24.996407000000001</c:v>
                </c:pt>
                <c:pt idx="20">
                  <c:v>24.648091999999998</c:v>
                </c:pt>
                <c:pt idx="21">
                  <c:v>25.344722999999998</c:v>
                </c:pt>
                <c:pt idx="22">
                  <c:v>-0.88892499999999997</c:v>
                </c:pt>
                <c:pt idx="23">
                  <c:v>-0.57727399999999995</c:v>
                </c:pt>
                <c:pt idx="24">
                  <c:v>0.17435300000000001</c:v>
                </c:pt>
                <c:pt idx="25">
                  <c:v>-0.50394499999999998</c:v>
                </c:pt>
                <c:pt idx="26">
                  <c:v>6.4359E-2</c:v>
                </c:pt>
                <c:pt idx="27">
                  <c:v>6.4359E-2</c:v>
                </c:pt>
                <c:pt idx="28">
                  <c:v>0.48600399999999999</c:v>
                </c:pt>
                <c:pt idx="29">
                  <c:v>-0.19229399999999999</c:v>
                </c:pt>
                <c:pt idx="30">
                  <c:v>-8.9700000000000005E-3</c:v>
                </c:pt>
                <c:pt idx="31">
                  <c:v>0.57766600000000001</c:v>
                </c:pt>
                <c:pt idx="32">
                  <c:v>-0.228959</c:v>
                </c:pt>
                <c:pt idx="33">
                  <c:v>-8.9700000000000005E-3</c:v>
                </c:pt>
                <c:pt idx="34">
                  <c:v>0.119356</c:v>
                </c:pt>
                <c:pt idx="35">
                  <c:v>-0.32062099999999999</c:v>
                </c:pt>
                <c:pt idx="36">
                  <c:v>-4.5635000000000002E-2</c:v>
                </c:pt>
                <c:pt idx="37">
                  <c:v>-4.5635000000000002E-2</c:v>
                </c:pt>
                <c:pt idx="38">
                  <c:v>0.50433600000000001</c:v>
                </c:pt>
                <c:pt idx="39">
                  <c:v>-4.5635000000000002E-2</c:v>
                </c:pt>
                <c:pt idx="40">
                  <c:v>-4.5635000000000002E-2</c:v>
                </c:pt>
                <c:pt idx="41">
                  <c:v>-4.5635000000000002E-2</c:v>
                </c:pt>
                <c:pt idx="42">
                  <c:v>0.229351</c:v>
                </c:pt>
                <c:pt idx="43">
                  <c:v>-0.100632</c:v>
                </c:pt>
                <c:pt idx="44">
                  <c:v>-2.7303000000000001E-2</c:v>
                </c:pt>
                <c:pt idx="45">
                  <c:v>0.30268</c:v>
                </c:pt>
                <c:pt idx="46">
                  <c:v>-0.15562999999999999</c:v>
                </c:pt>
                <c:pt idx="47">
                  <c:v>-2.7303000000000001E-2</c:v>
                </c:pt>
                <c:pt idx="48">
                  <c:v>0.37601000000000001</c:v>
                </c:pt>
                <c:pt idx="49">
                  <c:v>0.37601000000000001</c:v>
                </c:pt>
                <c:pt idx="50">
                  <c:v>-0.24729100000000001</c:v>
                </c:pt>
                <c:pt idx="51">
                  <c:v>-2.7303000000000001E-2</c:v>
                </c:pt>
                <c:pt idx="52">
                  <c:v>0.192686</c:v>
                </c:pt>
                <c:pt idx="53">
                  <c:v>-6.3967999999999997E-2</c:v>
                </c:pt>
                <c:pt idx="54">
                  <c:v>-8.9700000000000005E-3</c:v>
                </c:pt>
                <c:pt idx="55">
                  <c:v>0.229351</c:v>
                </c:pt>
                <c:pt idx="56">
                  <c:v>-0.55894200000000005</c:v>
                </c:pt>
                <c:pt idx="57">
                  <c:v>-4.5635000000000002E-2</c:v>
                </c:pt>
                <c:pt idx="58">
                  <c:v>0.46767199999999998</c:v>
                </c:pt>
                <c:pt idx="59">
                  <c:v>-0.68726900000000002</c:v>
                </c:pt>
                <c:pt idx="60">
                  <c:v>-0.68726900000000002</c:v>
                </c:pt>
                <c:pt idx="61">
                  <c:v>-4.5635000000000002E-2</c:v>
                </c:pt>
                <c:pt idx="62">
                  <c:v>0.229351</c:v>
                </c:pt>
                <c:pt idx="63">
                  <c:v>-0.57727399999999995</c:v>
                </c:pt>
                <c:pt idx="64">
                  <c:v>-6.3967999999999997E-2</c:v>
                </c:pt>
                <c:pt idx="65">
                  <c:v>4.6026999999999998E-2</c:v>
                </c:pt>
                <c:pt idx="66">
                  <c:v>-0.15562999999999999</c:v>
                </c:pt>
                <c:pt idx="67">
                  <c:v>-6.3967999999999997E-2</c:v>
                </c:pt>
                <c:pt idx="68">
                  <c:v>-8.9700000000000005E-3</c:v>
                </c:pt>
                <c:pt idx="69">
                  <c:v>0.119356</c:v>
                </c:pt>
                <c:pt idx="70">
                  <c:v>-8.2299999999999998E-2</c:v>
                </c:pt>
                <c:pt idx="71">
                  <c:v>-8.2299999999999998E-2</c:v>
                </c:pt>
                <c:pt idx="72">
                  <c:v>-2.7303000000000001E-2</c:v>
                </c:pt>
                <c:pt idx="73">
                  <c:v>-0.393951</c:v>
                </c:pt>
                <c:pt idx="74">
                  <c:v>-2.7303000000000001E-2</c:v>
                </c:pt>
                <c:pt idx="75">
                  <c:v>-2.7303000000000001E-2</c:v>
                </c:pt>
                <c:pt idx="76">
                  <c:v>0.33934500000000001</c:v>
                </c:pt>
                <c:pt idx="77">
                  <c:v>-0.19229399999999999</c:v>
                </c:pt>
                <c:pt idx="78">
                  <c:v>-8.9700000000000005E-3</c:v>
                </c:pt>
                <c:pt idx="79">
                  <c:v>0.39434200000000003</c:v>
                </c:pt>
                <c:pt idx="80">
                  <c:v>-0.32062099999999999</c:v>
                </c:pt>
                <c:pt idx="81">
                  <c:v>-8.9700000000000005E-3</c:v>
                </c:pt>
                <c:pt idx="82">
                  <c:v>-8.9700000000000005E-3</c:v>
                </c:pt>
                <c:pt idx="83">
                  <c:v>0.48600399999999999</c:v>
                </c:pt>
                <c:pt idx="84">
                  <c:v>-0.48561300000000002</c:v>
                </c:pt>
                <c:pt idx="85">
                  <c:v>-8.9700000000000005E-3</c:v>
                </c:pt>
                <c:pt idx="86">
                  <c:v>0.32101299999999999</c:v>
                </c:pt>
                <c:pt idx="87">
                  <c:v>-0.15562999999999999</c:v>
                </c:pt>
                <c:pt idx="88">
                  <c:v>-2.7303000000000001E-2</c:v>
                </c:pt>
                <c:pt idx="89">
                  <c:v>0.37601000000000001</c:v>
                </c:pt>
                <c:pt idx="90">
                  <c:v>-0.68726900000000002</c:v>
                </c:pt>
                <c:pt idx="91">
                  <c:v>-8.9700000000000005E-3</c:v>
                </c:pt>
                <c:pt idx="92">
                  <c:v>0.15602099999999999</c:v>
                </c:pt>
                <c:pt idx="93">
                  <c:v>0.15602099999999999</c:v>
                </c:pt>
                <c:pt idx="94">
                  <c:v>-4.5187379999999999</c:v>
                </c:pt>
                <c:pt idx="95">
                  <c:v>-2.7303000000000001E-2</c:v>
                </c:pt>
                <c:pt idx="96">
                  <c:v>0.48600399999999999</c:v>
                </c:pt>
                <c:pt idx="97">
                  <c:v>-4.5635000000000002E-2</c:v>
                </c:pt>
                <c:pt idx="98">
                  <c:v>-8.2299999999999998E-2</c:v>
                </c:pt>
                <c:pt idx="99">
                  <c:v>-4.5635000000000002E-2</c:v>
                </c:pt>
                <c:pt idx="100">
                  <c:v>0.21101800000000001</c:v>
                </c:pt>
                <c:pt idx="101">
                  <c:v>-0.100632</c:v>
                </c:pt>
                <c:pt idx="102">
                  <c:v>-2.7303000000000001E-2</c:v>
                </c:pt>
                <c:pt idx="103">
                  <c:v>0.28434799999999999</c:v>
                </c:pt>
                <c:pt idx="104">
                  <c:v>0.28434799999999999</c:v>
                </c:pt>
                <c:pt idx="105">
                  <c:v>-0.137297</c:v>
                </c:pt>
                <c:pt idx="106">
                  <c:v>-2.7303000000000001E-2</c:v>
                </c:pt>
                <c:pt idx="107">
                  <c:v>0.37601000000000001</c:v>
                </c:pt>
                <c:pt idx="108">
                  <c:v>-0.228959</c:v>
                </c:pt>
                <c:pt idx="109">
                  <c:v>-4.5635000000000002E-2</c:v>
                </c:pt>
                <c:pt idx="110">
                  <c:v>0.44933899999999999</c:v>
                </c:pt>
                <c:pt idx="111">
                  <c:v>-0.35728599999999999</c:v>
                </c:pt>
                <c:pt idx="112">
                  <c:v>-4.5635000000000002E-2</c:v>
                </c:pt>
                <c:pt idx="113">
                  <c:v>0.50433600000000001</c:v>
                </c:pt>
                <c:pt idx="114">
                  <c:v>-0.54061000000000003</c:v>
                </c:pt>
                <c:pt idx="115">
                  <c:v>-0.54061000000000003</c:v>
                </c:pt>
                <c:pt idx="116">
                  <c:v>-2.7303000000000001E-2</c:v>
                </c:pt>
                <c:pt idx="117">
                  <c:v>0.41267500000000001</c:v>
                </c:pt>
                <c:pt idx="118">
                  <c:v>-0.228959</c:v>
                </c:pt>
                <c:pt idx="119">
                  <c:v>-4.5635000000000002E-2</c:v>
                </c:pt>
                <c:pt idx="120">
                  <c:v>0.266015</c:v>
                </c:pt>
                <c:pt idx="121">
                  <c:v>-0.55894200000000005</c:v>
                </c:pt>
                <c:pt idx="122">
                  <c:v>-2.7303000000000001E-2</c:v>
                </c:pt>
                <c:pt idx="123">
                  <c:v>4.6026999999999998E-2</c:v>
                </c:pt>
                <c:pt idx="124">
                  <c:v>-0.19229399999999999</c:v>
                </c:pt>
                <c:pt idx="125">
                  <c:v>-6.3967999999999997E-2</c:v>
                </c:pt>
                <c:pt idx="126">
                  <c:v>-6.3967999999999997E-2</c:v>
                </c:pt>
                <c:pt idx="127">
                  <c:v>-2.7303000000000001E-2</c:v>
                </c:pt>
                <c:pt idx="128">
                  <c:v>0.119356</c:v>
                </c:pt>
                <c:pt idx="129">
                  <c:v>-8.2299999999999998E-2</c:v>
                </c:pt>
                <c:pt idx="130">
                  <c:v>0.21101800000000001</c:v>
                </c:pt>
                <c:pt idx="131">
                  <c:v>-0.63227199999999995</c:v>
                </c:pt>
                <c:pt idx="132">
                  <c:v>-0.118965</c:v>
                </c:pt>
                <c:pt idx="133">
                  <c:v>-2.7303000000000001E-2</c:v>
                </c:pt>
                <c:pt idx="134">
                  <c:v>0.32101299999999999</c:v>
                </c:pt>
                <c:pt idx="135">
                  <c:v>-0.15562999999999999</c:v>
                </c:pt>
                <c:pt idx="136">
                  <c:v>-2.7303000000000001E-2</c:v>
                </c:pt>
                <c:pt idx="137">
                  <c:v>-2.7303000000000001E-2</c:v>
                </c:pt>
                <c:pt idx="138">
                  <c:v>0.39434200000000003</c:v>
                </c:pt>
                <c:pt idx="139">
                  <c:v>-4.5635000000000002E-2</c:v>
                </c:pt>
                <c:pt idx="140">
                  <c:v>-8.9700000000000005E-3</c:v>
                </c:pt>
                <c:pt idx="141">
                  <c:v>0.48600399999999999</c:v>
                </c:pt>
                <c:pt idx="142">
                  <c:v>-0.43061500000000003</c:v>
                </c:pt>
                <c:pt idx="143">
                  <c:v>-2.7303000000000001E-2</c:v>
                </c:pt>
                <c:pt idx="144">
                  <c:v>0.48600399999999999</c:v>
                </c:pt>
                <c:pt idx="145">
                  <c:v>-0.65060399999999996</c:v>
                </c:pt>
                <c:pt idx="146">
                  <c:v>-2.7303000000000001E-2</c:v>
                </c:pt>
                <c:pt idx="147">
                  <c:v>0.41267500000000001</c:v>
                </c:pt>
                <c:pt idx="148">
                  <c:v>0.41267500000000001</c:v>
                </c:pt>
                <c:pt idx="149">
                  <c:v>-0.68726900000000002</c:v>
                </c:pt>
                <c:pt idx="150">
                  <c:v>-4.5635000000000002E-2</c:v>
                </c:pt>
                <c:pt idx="151">
                  <c:v>0.17435300000000001</c:v>
                </c:pt>
                <c:pt idx="152">
                  <c:v>-0.54061000000000003</c:v>
                </c:pt>
                <c:pt idx="153">
                  <c:v>-4.5635000000000002E-2</c:v>
                </c:pt>
                <c:pt idx="154">
                  <c:v>9.3620000000000005E-3</c:v>
                </c:pt>
                <c:pt idx="155">
                  <c:v>-4.5635000000000002E-2</c:v>
                </c:pt>
                <c:pt idx="156">
                  <c:v>-6.3967999999999997E-2</c:v>
                </c:pt>
                <c:pt idx="157">
                  <c:v>-2.7303000000000001E-2</c:v>
                </c:pt>
                <c:pt idx="158">
                  <c:v>0.192686</c:v>
                </c:pt>
                <c:pt idx="159">
                  <c:v>0.192686</c:v>
                </c:pt>
                <c:pt idx="160">
                  <c:v>-8.2299999999999998E-2</c:v>
                </c:pt>
                <c:pt idx="161">
                  <c:v>0.35767700000000002</c:v>
                </c:pt>
                <c:pt idx="162">
                  <c:v>-0.46727999999999997</c:v>
                </c:pt>
                <c:pt idx="163">
                  <c:v>-0.137297</c:v>
                </c:pt>
                <c:pt idx="164">
                  <c:v>-8.9700000000000005E-3</c:v>
                </c:pt>
                <c:pt idx="165">
                  <c:v>0.37601000000000001</c:v>
                </c:pt>
                <c:pt idx="166">
                  <c:v>-0.19229399999999999</c:v>
                </c:pt>
                <c:pt idx="167">
                  <c:v>-2.7303000000000001E-2</c:v>
                </c:pt>
                <c:pt idx="168">
                  <c:v>0.44933899999999999</c:v>
                </c:pt>
                <c:pt idx="169">
                  <c:v>-0.35728599999999999</c:v>
                </c:pt>
                <c:pt idx="170">
                  <c:v>-0.35728599999999999</c:v>
                </c:pt>
                <c:pt idx="171">
                  <c:v>-2.7303000000000001E-2</c:v>
                </c:pt>
                <c:pt idx="172">
                  <c:v>0.30268</c:v>
                </c:pt>
                <c:pt idx="173">
                  <c:v>-0.50394499999999998</c:v>
                </c:pt>
                <c:pt idx="174">
                  <c:v>-2.7303000000000001E-2</c:v>
                </c:pt>
                <c:pt idx="175">
                  <c:v>0.48600399999999999</c:v>
                </c:pt>
                <c:pt idx="176">
                  <c:v>-0.65060399999999996</c:v>
                </c:pt>
                <c:pt idx="177">
                  <c:v>-8.9700000000000005E-3</c:v>
                </c:pt>
                <c:pt idx="178">
                  <c:v>0.30268</c:v>
                </c:pt>
                <c:pt idx="179">
                  <c:v>-0.44894800000000001</c:v>
                </c:pt>
                <c:pt idx="180">
                  <c:v>9.3620000000000005E-3</c:v>
                </c:pt>
                <c:pt idx="181">
                  <c:v>9.3620000000000005E-3</c:v>
                </c:pt>
                <c:pt idx="182">
                  <c:v>0.101024</c:v>
                </c:pt>
                <c:pt idx="183">
                  <c:v>-0.32062099999999999</c:v>
                </c:pt>
                <c:pt idx="184">
                  <c:v>-8.9700000000000005E-3</c:v>
                </c:pt>
                <c:pt idx="185">
                  <c:v>9.3620000000000005E-3</c:v>
                </c:pt>
                <c:pt idx="186">
                  <c:v>0.101024</c:v>
                </c:pt>
                <c:pt idx="187">
                  <c:v>-4.5635000000000002E-2</c:v>
                </c:pt>
                <c:pt idx="188">
                  <c:v>-8.9700000000000005E-3</c:v>
                </c:pt>
                <c:pt idx="189">
                  <c:v>0.266015</c:v>
                </c:pt>
                <c:pt idx="190">
                  <c:v>-8.2299999999999998E-2</c:v>
                </c:pt>
                <c:pt idx="191">
                  <c:v>-8.9700000000000005E-3</c:v>
                </c:pt>
                <c:pt idx="192">
                  <c:v>-8.9700000000000005E-3</c:v>
                </c:pt>
                <c:pt idx="193">
                  <c:v>0.32101299999999999</c:v>
                </c:pt>
                <c:pt idx="194">
                  <c:v>-8.9700000000000005E-3</c:v>
                </c:pt>
                <c:pt idx="195">
                  <c:v>-8.9700000000000005E-3</c:v>
                </c:pt>
                <c:pt idx="196">
                  <c:v>0.39434200000000003</c:v>
                </c:pt>
                <c:pt idx="197">
                  <c:v>-0.228959</c:v>
                </c:pt>
                <c:pt idx="198">
                  <c:v>-8.9700000000000005E-3</c:v>
                </c:pt>
                <c:pt idx="199">
                  <c:v>0.48600399999999999</c:v>
                </c:pt>
                <c:pt idx="200">
                  <c:v>-0.393951</c:v>
                </c:pt>
                <c:pt idx="201">
                  <c:v>-8.9700000000000005E-3</c:v>
                </c:pt>
                <c:pt idx="202">
                  <c:v>0.54100099999999995</c:v>
                </c:pt>
                <c:pt idx="203">
                  <c:v>0.54100099999999995</c:v>
                </c:pt>
                <c:pt idx="204">
                  <c:v>-0.595607</c:v>
                </c:pt>
                <c:pt idx="205">
                  <c:v>-8.9700000000000005E-3</c:v>
                </c:pt>
                <c:pt idx="206">
                  <c:v>0.39434200000000003</c:v>
                </c:pt>
                <c:pt idx="207">
                  <c:v>-0.70560100000000003</c:v>
                </c:pt>
                <c:pt idx="208">
                  <c:v>-8.9700000000000005E-3</c:v>
                </c:pt>
                <c:pt idx="209">
                  <c:v>0.192686</c:v>
                </c:pt>
                <c:pt idx="210">
                  <c:v>-0.48561300000000002</c:v>
                </c:pt>
                <c:pt idx="211">
                  <c:v>-2.7303000000000001E-2</c:v>
                </c:pt>
                <c:pt idx="212">
                  <c:v>4.6026999999999998E-2</c:v>
                </c:pt>
                <c:pt idx="213">
                  <c:v>-8.2299999999999998E-2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'393a-FD-QD'!$H$15</c:f>
              <c:strCache>
                <c:ptCount val="1"/>
                <c:pt idx="0">
                  <c:v>Dump V</c:v>
                </c:pt>
              </c:strCache>
            </c:strRef>
          </c:tx>
          <c:marker>
            <c:symbol val="none"/>
          </c:marker>
          <c:xVal>
            <c:numRef>
              <c:f>'393a-FD-QD'!$C$16:$C$229</c:f>
              <c:numCache>
                <c:formatCode>mm:ss.000</c:formatCode>
                <c:ptCount val="214"/>
                <c:pt idx="0">
                  <c:v>0.58383435185185184</c:v>
                </c:pt>
                <c:pt idx="1">
                  <c:v>0.58383446759259261</c:v>
                </c:pt>
                <c:pt idx="2">
                  <c:v>0.58383458333333327</c:v>
                </c:pt>
                <c:pt idx="3">
                  <c:v>0.58383469907407404</c:v>
                </c:pt>
                <c:pt idx="4">
                  <c:v>0.58383481481481481</c:v>
                </c:pt>
                <c:pt idx="5">
                  <c:v>0.58383493055555558</c:v>
                </c:pt>
                <c:pt idx="6">
                  <c:v>0.58383504629629634</c:v>
                </c:pt>
                <c:pt idx="7">
                  <c:v>0.583835162037037</c:v>
                </c:pt>
                <c:pt idx="8">
                  <c:v>0.58383527777777777</c:v>
                </c:pt>
                <c:pt idx="9">
                  <c:v>0.58383539351851854</c:v>
                </c:pt>
                <c:pt idx="10">
                  <c:v>0.5838355092592592</c:v>
                </c:pt>
                <c:pt idx="11">
                  <c:v>0.58383562499999997</c:v>
                </c:pt>
                <c:pt idx="12">
                  <c:v>0.58383574074074074</c:v>
                </c:pt>
                <c:pt idx="13">
                  <c:v>0.58383585648148151</c:v>
                </c:pt>
                <c:pt idx="14">
                  <c:v>0.58383597222222228</c:v>
                </c:pt>
                <c:pt idx="15">
                  <c:v>0.58383608796296294</c:v>
                </c:pt>
                <c:pt idx="16">
                  <c:v>0.5838362037037037</c:v>
                </c:pt>
                <c:pt idx="17">
                  <c:v>0.58383631944444447</c:v>
                </c:pt>
                <c:pt idx="18">
                  <c:v>0.58383643518518513</c:v>
                </c:pt>
                <c:pt idx="19">
                  <c:v>0.5838365509259259</c:v>
                </c:pt>
                <c:pt idx="20">
                  <c:v>0.58383666666666667</c:v>
                </c:pt>
                <c:pt idx="21">
                  <c:v>0.58383678240740744</c:v>
                </c:pt>
                <c:pt idx="22">
                  <c:v>0.58383689814814821</c:v>
                </c:pt>
                <c:pt idx="23">
                  <c:v>0.58383701388888887</c:v>
                </c:pt>
                <c:pt idx="24">
                  <c:v>0.58383712962962964</c:v>
                </c:pt>
                <c:pt idx="25">
                  <c:v>0.58383724537037041</c:v>
                </c:pt>
                <c:pt idx="26">
                  <c:v>0.58383736111111106</c:v>
                </c:pt>
                <c:pt idx="27">
                  <c:v>0.58383747685185183</c:v>
                </c:pt>
                <c:pt idx="28">
                  <c:v>0.5838375925925926</c:v>
                </c:pt>
                <c:pt idx="29">
                  <c:v>0.58383770833333337</c:v>
                </c:pt>
                <c:pt idx="30">
                  <c:v>0.58383782407407414</c:v>
                </c:pt>
                <c:pt idx="31">
                  <c:v>0.5838379398148148</c:v>
                </c:pt>
                <c:pt idx="32">
                  <c:v>0.58383805555555557</c:v>
                </c:pt>
                <c:pt idx="33">
                  <c:v>0.58383817129629623</c:v>
                </c:pt>
                <c:pt idx="34">
                  <c:v>0.583838287037037</c:v>
                </c:pt>
                <c:pt idx="35">
                  <c:v>0.58383840277777777</c:v>
                </c:pt>
                <c:pt idx="36">
                  <c:v>0.58383851851851853</c:v>
                </c:pt>
                <c:pt idx="37">
                  <c:v>0.5838386342592593</c:v>
                </c:pt>
                <c:pt idx="38">
                  <c:v>0.58383875000000007</c:v>
                </c:pt>
                <c:pt idx="39">
                  <c:v>0.58383886574074073</c:v>
                </c:pt>
                <c:pt idx="40">
                  <c:v>0.5838389814814815</c:v>
                </c:pt>
                <c:pt idx="41">
                  <c:v>0.58383909722222216</c:v>
                </c:pt>
                <c:pt idx="42">
                  <c:v>0.58383921296296293</c:v>
                </c:pt>
                <c:pt idx="43">
                  <c:v>0.5838393287037037</c:v>
                </c:pt>
                <c:pt idx="44">
                  <c:v>0.58383944444444447</c:v>
                </c:pt>
                <c:pt idx="45">
                  <c:v>0.58383956018518524</c:v>
                </c:pt>
                <c:pt idx="46">
                  <c:v>0.58383967592592589</c:v>
                </c:pt>
                <c:pt idx="47">
                  <c:v>0.58383979166666666</c:v>
                </c:pt>
                <c:pt idx="48">
                  <c:v>0.58383990740740743</c:v>
                </c:pt>
                <c:pt idx="49">
                  <c:v>0.58384002314814809</c:v>
                </c:pt>
                <c:pt idx="50">
                  <c:v>0.58384013888888886</c:v>
                </c:pt>
                <c:pt idx="51">
                  <c:v>0.58384025462962963</c:v>
                </c:pt>
                <c:pt idx="52">
                  <c:v>0.5838403703703704</c:v>
                </c:pt>
                <c:pt idx="53">
                  <c:v>0.58384048611111117</c:v>
                </c:pt>
                <c:pt idx="54">
                  <c:v>0.58384060185185183</c:v>
                </c:pt>
                <c:pt idx="55">
                  <c:v>0.5838407175925926</c:v>
                </c:pt>
                <c:pt idx="56">
                  <c:v>0.58384083333333336</c:v>
                </c:pt>
                <c:pt idx="57">
                  <c:v>0.58384094907407402</c:v>
                </c:pt>
                <c:pt idx="58">
                  <c:v>0.58384106481481479</c:v>
                </c:pt>
                <c:pt idx="59">
                  <c:v>0.58384118055555556</c:v>
                </c:pt>
                <c:pt idx="60">
                  <c:v>0.58384129629629633</c:v>
                </c:pt>
                <c:pt idx="61">
                  <c:v>0.5838414120370371</c:v>
                </c:pt>
                <c:pt idx="62">
                  <c:v>0.58384152777777776</c:v>
                </c:pt>
                <c:pt idx="63">
                  <c:v>0.58384164351851853</c:v>
                </c:pt>
                <c:pt idx="64">
                  <c:v>0.58384175925925919</c:v>
                </c:pt>
                <c:pt idx="65">
                  <c:v>0.58384187499999995</c:v>
                </c:pt>
                <c:pt idx="66">
                  <c:v>0.58384199074074072</c:v>
                </c:pt>
                <c:pt idx="67">
                  <c:v>0.58384210648148149</c:v>
                </c:pt>
                <c:pt idx="68">
                  <c:v>0.58384222222222226</c:v>
                </c:pt>
                <c:pt idx="69">
                  <c:v>0.58384233796296303</c:v>
                </c:pt>
                <c:pt idx="70">
                  <c:v>0.58384245370370369</c:v>
                </c:pt>
                <c:pt idx="71">
                  <c:v>0.58384256944444446</c:v>
                </c:pt>
                <c:pt idx="72">
                  <c:v>0.58384268518518512</c:v>
                </c:pt>
                <c:pt idx="73">
                  <c:v>0.58384280092592589</c:v>
                </c:pt>
                <c:pt idx="74">
                  <c:v>0.58384291666666666</c:v>
                </c:pt>
                <c:pt idx="75">
                  <c:v>0.58384303240740743</c:v>
                </c:pt>
                <c:pt idx="76">
                  <c:v>0.58384314814814819</c:v>
                </c:pt>
                <c:pt idx="77">
                  <c:v>0.58384326388888885</c:v>
                </c:pt>
                <c:pt idx="78">
                  <c:v>0.58384337962962962</c:v>
                </c:pt>
                <c:pt idx="79">
                  <c:v>0.58384349537037039</c:v>
                </c:pt>
                <c:pt idx="80">
                  <c:v>0.58384361111111105</c:v>
                </c:pt>
                <c:pt idx="81">
                  <c:v>0.58384372685185182</c:v>
                </c:pt>
                <c:pt idx="82">
                  <c:v>0.58384384259259259</c:v>
                </c:pt>
                <c:pt idx="83">
                  <c:v>0.58384395833333336</c:v>
                </c:pt>
                <c:pt idx="84">
                  <c:v>0.58384407407407413</c:v>
                </c:pt>
                <c:pt idx="85">
                  <c:v>0.58384418981481478</c:v>
                </c:pt>
                <c:pt idx="86">
                  <c:v>0.58384430555555555</c:v>
                </c:pt>
                <c:pt idx="87">
                  <c:v>0.58384442129629632</c:v>
                </c:pt>
                <c:pt idx="88">
                  <c:v>0.58384453703703698</c:v>
                </c:pt>
                <c:pt idx="89">
                  <c:v>0.58384465277777775</c:v>
                </c:pt>
                <c:pt idx="90">
                  <c:v>0.58384476851851852</c:v>
                </c:pt>
                <c:pt idx="91">
                  <c:v>0.58384488425925929</c:v>
                </c:pt>
                <c:pt idx="92">
                  <c:v>0.58384500000000006</c:v>
                </c:pt>
                <c:pt idx="93">
                  <c:v>0.58384511574074072</c:v>
                </c:pt>
                <c:pt idx="94">
                  <c:v>0.58384523148148149</c:v>
                </c:pt>
                <c:pt idx="95">
                  <c:v>0.58384534722222226</c:v>
                </c:pt>
                <c:pt idx="96">
                  <c:v>0.58384546296296291</c:v>
                </c:pt>
                <c:pt idx="97">
                  <c:v>0.58384557870370368</c:v>
                </c:pt>
                <c:pt idx="98">
                  <c:v>0.58384569444444445</c:v>
                </c:pt>
                <c:pt idx="99">
                  <c:v>0.58384581018518522</c:v>
                </c:pt>
                <c:pt idx="100">
                  <c:v>0.58384592592592599</c:v>
                </c:pt>
                <c:pt idx="101">
                  <c:v>0.58384604166666665</c:v>
                </c:pt>
                <c:pt idx="102">
                  <c:v>0.58384615740740742</c:v>
                </c:pt>
                <c:pt idx="103">
                  <c:v>0.58384627314814808</c:v>
                </c:pt>
                <c:pt idx="104">
                  <c:v>0.58384638888888885</c:v>
                </c:pt>
                <c:pt idx="105">
                  <c:v>0.58384650462962961</c:v>
                </c:pt>
                <c:pt idx="106">
                  <c:v>0.58384662037037038</c:v>
                </c:pt>
                <c:pt idx="107">
                  <c:v>0.58384673611111115</c:v>
                </c:pt>
                <c:pt idx="108">
                  <c:v>0.58384685185185192</c:v>
                </c:pt>
                <c:pt idx="109">
                  <c:v>0.58384696759259258</c:v>
                </c:pt>
                <c:pt idx="110">
                  <c:v>0.58384708333333335</c:v>
                </c:pt>
                <c:pt idx="111">
                  <c:v>0.58384719907407401</c:v>
                </c:pt>
                <c:pt idx="112">
                  <c:v>0.58384731481481478</c:v>
                </c:pt>
                <c:pt idx="113">
                  <c:v>0.58384743055555555</c:v>
                </c:pt>
                <c:pt idx="114">
                  <c:v>0.58384754629629632</c:v>
                </c:pt>
                <c:pt idx="115">
                  <c:v>0.58384766203703709</c:v>
                </c:pt>
                <c:pt idx="116">
                  <c:v>0.58384777777777774</c:v>
                </c:pt>
                <c:pt idx="117">
                  <c:v>0.58384789351851851</c:v>
                </c:pt>
                <c:pt idx="118">
                  <c:v>0.58384800925925928</c:v>
                </c:pt>
                <c:pt idx="119">
                  <c:v>0.58384812499999994</c:v>
                </c:pt>
                <c:pt idx="120">
                  <c:v>0.58384824074074071</c:v>
                </c:pt>
                <c:pt idx="121">
                  <c:v>0.58384835648148148</c:v>
                </c:pt>
                <c:pt idx="122">
                  <c:v>0.58384847222222225</c:v>
                </c:pt>
                <c:pt idx="123">
                  <c:v>0.58384858796296302</c:v>
                </c:pt>
                <c:pt idx="124">
                  <c:v>0.58384870370370368</c:v>
                </c:pt>
                <c:pt idx="125">
                  <c:v>0.58384881944444444</c:v>
                </c:pt>
                <c:pt idx="126">
                  <c:v>0.58384893518518521</c:v>
                </c:pt>
                <c:pt idx="127">
                  <c:v>0.58384905092592587</c:v>
                </c:pt>
                <c:pt idx="128">
                  <c:v>0.58384916666666664</c:v>
                </c:pt>
                <c:pt idx="129">
                  <c:v>0.58384928240740741</c:v>
                </c:pt>
                <c:pt idx="130">
                  <c:v>0.58384939814814818</c:v>
                </c:pt>
                <c:pt idx="131">
                  <c:v>0.58384951388888895</c:v>
                </c:pt>
                <c:pt idx="132">
                  <c:v>0.58384962962962961</c:v>
                </c:pt>
                <c:pt idx="133">
                  <c:v>0.58384974537037038</c:v>
                </c:pt>
                <c:pt idx="134">
                  <c:v>0.58384986111111115</c:v>
                </c:pt>
                <c:pt idx="135">
                  <c:v>0.5838499768518518</c:v>
                </c:pt>
                <c:pt idx="136">
                  <c:v>0.58385009259259257</c:v>
                </c:pt>
                <c:pt idx="137">
                  <c:v>0.58385020833333334</c:v>
                </c:pt>
                <c:pt idx="138">
                  <c:v>0.58385032407407411</c:v>
                </c:pt>
                <c:pt idx="139">
                  <c:v>0.58385043981481488</c:v>
                </c:pt>
                <c:pt idx="140">
                  <c:v>0.58385055555555554</c:v>
                </c:pt>
                <c:pt idx="141">
                  <c:v>0.58385067129629631</c:v>
                </c:pt>
                <c:pt idx="142">
                  <c:v>0.58385078703703697</c:v>
                </c:pt>
                <c:pt idx="143">
                  <c:v>0.58385090277777774</c:v>
                </c:pt>
                <c:pt idx="144">
                  <c:v>0.58385101851851851</c:v>
                </c:pt>
                <c:pt idx="145">
                  <c:v>0.58385113425925927</c:v>
                </c:pt>
                <c:pt idx="146">
                  <c:v>0.58385125000000004</c:v>
                </c:pt>
                <c:pt idx="147">
                  <c:v>0.58385136574074081</c:v>
                </c:pt>
                <c:pt idx="148">
                  <c:v>0.58385148148148147</c:v>
                </c:pt>
                <c:pt idx="149">
                  <c:v>0.58385159722222224</c:v>
                </c:pt>
                <c:pt idx="150">
                  <c:v>0.5838517129629629</c:v>
                </c:pt>
                <c:pt idx="151">
                  <c:v>0.58385182870370367</c:v>
                </c:pt>
                <c:pt idx="152">
                  <c:v>0.58385194444444444</c:v>
                </c:pt>
                <c:pt idx="153">
                  <c:v>0.58385206018518521</c:v>
                </c:pt>
                <c:pt idx="154">
                  <c:v>0.58385217592592598</c:v>
                </c:pt>
                <c:pt idx="155">
                  <c:v>0.58385229166666663</c:v>
                </c:pt>
                <c:pt idx="156">
                  <c:v>0.5838524074074074</c:v>
                </c:pt>
                <c:pt idx="157">
                  <c:v>0.58385252314814817</c:v>
                </c:pt>
                <c:pt idx="158">
                  <c:v>0.58385263888888883</c:v>
                </c:pt>
                <c:pt idx="159">
                  <c:v>0.5838527546296296</c:v>
                </c:pt>
                <c:pt idx="160">
                  <c:v>0.58385287037037037</c:v>
                </c:pt>
                <c:pt idx="161">
                  <c:v>0.58385298611111114</c:v>
                </c:pt>
                <c:pt idx="162">
                  <c:v>0.58385310185185191</c:v>
                </c:pt>
                <c:pt idx="163">
                  <c:v>0.58385321759259257</c:v>
                </c:pt>
                <c:pt idx="164">
                  <c:v>0.58385333333333334</c:v>
                </c:pt>
                <c:pt idx="165">
                  <c:v>0.5838534490740741</c:v>
                </c:pt>
                <c:pt idx="166">
                  <c:v>0.58385356481481476</c:v>
                </c:pt>
                <c:pt idx="167">
                  <c:v>0.58385368055555553</c:v>
                </c:pt>
                <c:pt idx="168">
                  <c:v>0.5838537962962963</c:v>
                </c:pt>
                <c:pt idx="169">
                  <c:v>0.58385391203703707</c:v>
                </c:pt>
                <c:pt idx="170">
                  <c:v>0.58385402777777784</c:v>
                </c:pt>
                <c:pt idx="171">
                  <c:v>0.5838541435185185</c:v>
                </c:pt>
                <c:pt idx="172">
                  <c:v>0.58385425925925927</c:v>
                </c:pt>
                <c:pt idx="173">
                  <c:v>0.58385437500000004</c:v>
                </c:pt>
                <c:pt idx="174">
                  <c:v>0.58385449074074069</c:v>
                </c:pt>
                <c:pt idx="175">
                  <c:v>0.58385460648148146</c:v>
                </c:pt>
                <c:pt idx="176">
                  <c:v>0.58385472222222223</c:v>
                </c:pt>
                <c:pt idx="177">
                  <c:v>0.583854837962963</c:v>
                </c:pt>
                <c:pt idx="178">
                  <c:v>0.58385495370370377</c:v>
                </c:pt>
                <c:pt idx="179">
                  <c:v>0.58385506944444443</c:v>
                </c:pt>
                <c:pt idx="180">
                  <c:v>0.5838551851851852</c:v>
                </c:pt>
                <c:pt idx="181">
                  <c:v>0.58385530092592586</c:v>
                </c:pt>
                <c:pt idx="182">
                  <c:v>0.58385541666666663</c:v>
                </c:pt>
                <c:pt idx="183">
                  <c:v>0.5838555324074074</c:v>
                </c:pt>
                <c:pt idx="184">
                  <c:v>0.58385564814814817</c:v>
                </c:pt>
                <c:pt idx="185">
                  <c:v>0.58385576388888893</c:v>
                </c:pt>
                <c:pt idx="186">
                  <c:v>0.58385587962962959</c:v>
                </c:pt>
                <c:pt idx="187">
                  <c:v>0.58385599537037036</c:v>
                </c:pt>
                <c:pt idx="188">
                  <c:v>0.58385611111111113</c:v>
                </c:pt>
                <c:pt idx="189">
                  <c:v>0.58385622685185179</c:v>
                </c:pt>
                <c:pt idx="190">
                  <c:v>0.58385634259259256</c:v>
                </c:pt>
                <c:pt idx="191">
                  <c:v>0.58385645833333333</c:v>
                </c:pt>
                <c:pt idx="192">
                  <c:v>0.5838565740740741</c:v>
                </c:pt>
                <c:pt idx="193">
                  <c:v>0.58385668981481487</c:v>
                </c:pt>
                <c:pt idx="194">
                  <c:v>0.58385680555555552</c:v>
                </c:pt>
                <c:pt idx="195">
                  <c:v>0.58385692129629629</c:v>
                </c:pt>
                <c:pt idx="196">
                  <c:v>0.58385703703703706</c:v>
                </c:pt>
                <c:pt idx="197">
                  <c:v>0.58385715277777772</c:v>
                </c:pt>
                <c:pt idx="198">
                  <c:v>0.58385726851851849</c:v>
                </c:pt>
                <c:pt idx="199">
                  <c:v>0.58385738425925926</c:v>
                </c:pt>
                <c:pt idx="200">
                  <c:v>0.58385750000000003</c:v>
                </c:pt>
                <c:pt idx="201">
                  <c:v>0.5838576157407408</c:v>
                </c:pt>
                <c:pt idx="202">
                  <c:v>0.58385773148148146</c:v>
                </c:pt>
                <c:pt idx="203">
                  <c:v>0.58385784722222223</c:v>
                </c:pt>
                <c:pt idx="204">
                  <c:v>0.583857962962963</c:v>
                </c:pt>
                <c:pt idx="205">
                  <c:v>0.58385807870370365</c:v>
                </c:pt>
                <c:pt idx="206">
                  <c:v>0.58385819444444442</c:v>
                </c:pt>
                <c:pt idx="207">
                  <c:v>0.58385831018518519</c:v>
                </c:pt>
                <c:pt idx="208">
                  <c:v>0.58385842592592596</c:v>
                </c:pt>
                <c:pt idx="209">
                  <c:v>0.58385854166666673</c:v>
                </c:pt>
                <c:pt idx="210">
                  <c:v>0.58385865740740739</c:v>
                </c:pt>
                <c:pt idx="211">
                  <c:v>0.58385877314814816</c:v>
                </c:pt>
                <c:pt idx="212">
                  <c:v>0.58385888888888882</c:v>
                </c:pt>
                <c:pt idx="213">
                  <c:v>0.58385900462962959</c:v>
                </c:pt>
              </c:numCache>
            </c:numRef>
          </c:xVal>
          <c:yVal>
            <c:numRef>
              <c:f>'393a-FD-QD'!$H$16:$H$229</c:f>
              <c:numCache>
                <c:formatCode>General</c:formatCode>
                <c:ptCount val="214"/>
                <c:pt idx="0">
                  <c:v>0.14141300000000001</c:v>
                </c:pt>
                <c:pt idx="1">
                  <c:v>0.15903600000000001</c:v>
                </c:pt>
                <c:pt idx="2">
                  <c:v>0.24715300000000001</c:v>
                </c:pt>
                <c:pt idx="3">
                  <c:v>0.14141300000000001</c:v>
                </c:pt>
                <c:pt idx="4">
                  <c:v>0.14141300000000001</c:v>
                </c:pt>
                <c:pt idx="5">
                  <c:v>0.14141300000000001</c:v>
                </c:pt>
                <c:pt idx="6">
                  <c:v>0.17665900000000001</c:v>
                </c:pt>
                <c:pt idx="7">
                  <c:v>0.14141300000000001</c:v>
                </c:pt>
                <c:pt idx="8">
                  <c:v>0.123789</c:v>
                </c:pt>
                <c:pt idx="9">
                  <c:v>0.123789</c:v>
                </c:pt>
                <c:pt idx="10">
                  <c:v>0.17665900000000001</c:v>
                </c:pt>
                <c:pt idx="11">
                  <c:v>0.123789</c:v>
                </c:pt>
                <c:pt idx="12">
                  <c:v>0.15903600000000001</c:v>
                </c:pt>
                <c:pt idx="13">
                  <c:v>0.21190600000000001</c:v>
                </c:pt>
                <c:pt idx="14">
                  <c:v>0.106166</c:v>
                </c:pt>
                <c:pt idx="15">
                  <c:v>0.14141300000000001</c:v>
                </c:pt>
                <c:pt idx="16">
                  <c:v>0.14141300000000001</c:v>
                </c:pt>
                <c:pt idx="17">
                  <c:v>0.21190600000000001</c:v>
                </c:pt>
                <c:pt idx="18">
                  <c:v>0.106166</c:v>
                </c:pt>
                <c:pt idx="19">
                  <c:v>0.123789</c:v>
                </c:pt>
                <c:pt idx="20">
                  <c:v>0.19428300000000001</c:v>
                </c:pt>
                <c:pt idx="21">
                  <c:v>0.14141300000000001</c:v>
                </c:pt>
                <c:pt idx="22">
                  <c:v>0.106166</c:v>
                </c:pt>
                <c:pt idx="23">
                  <c:v>0.26477600000000001</c:v>
                </c:pt>
                <c:pt idx="24">
                  <c:v>0.22953000000000001</c:v>
                </c:pt>
                <c:pt idx="25">
                  <c:v>5.3296000000000003E-2</c:v>
                </c:pt>
                <c:pt idx="26">
                  <c:v>0.30002299999999998</c:v>
                </c:pt>
                <c:pt idx="27">
                  <c:v>0.30002299999999998</c:v>
                </c:pt>
                <c:pt idx="28">
                  <c:v>0.28239999999999998</c:v>
                </c:pt>
                <c:pt idx="29">
                  <c:v>0.106166</c:v>
                </c:pt>
                <c:pt idx="30">
                  <c:v>0.82872400000000002</c:v>
                </c:pt>
                <c:pt idx="31">
                  <c:v>2.0094889999999999</c:v>
                </c:pt>
                <c:pt idx="32">
                  <c:v>1.8048999999999999E-2</c:v>
                </c:pt>
                <c:pt idx="33">
                  <c:v>17.535671000000001</c:v>
                </c:pt>
                <c:pt idx="34">
                  <c:v>0.61724400000000001</c:v>
                </c:pt>
                <c:pt idx="35">
                  <c:v>0.63486699999999996</c:v>
                </c:pt>
                <c:pt idx="36">
                  <c:v>0.63486699999999996</c:v>
                </c:pt>
                <c:pt idx="37">
                  <c:v>0.63486699999999996</c:v>
                </c:pt>
                <c:pt idx="38">
                  <c:v>0.65249000000000001</c:v>
                </c:pt>
                <c:pt idx="39">
                  <c:v>0.61724400000000001</c:v>
                </c:pt>
                <c:pt idx="40">
                  <c:v>0.59962000000000004</c:v>
                </c:pt>
                <c:pt idx="41">
                  <c:v>0.63486699999999996</c:v>
                </c:pt>
                <c:pt idx="42">
                  <c:v>0.63486699999999996</c:v>
                </c:pt>
                <c:pt idx="43">
                  <c:v>0.58199699999999999</c:v>
                </c:pt>
                <c:pt idx="44">
                  <c:v>0.67011399999999999</c:v>
                </c:pt>
                <c:pt idx="45">
                  <c:v>0.65249000000000001</c:v>
                </c:pt>
                <c:pt idx="46">
                  <c:v>0.59962000000000004</c:v>
                </c:pt>
                <c:pt idx="47">
                  <c:v>0.67011399999999999</c:v>
                </c:pt>
                <c:pt idx="48">
                  <c:v>0.63486699999999996</c:v>
                </c:pt>
                <c:pt idx="49">
                  <c:v>0.63486699999999996</c:v>
                </c:pt>
                <c:pt idx="50">
                  <c:v>0.56437300000000001</c:v>
                </c:pt>
                <c:pt idx="51">
                  <c:v>0.68773700000000004</c:v>
                </c:pt>
                <c:pt idx="52">
                  <c:v>0.63486699999999996</c:v>
                </c:pt>
                <c:pt idx="53">
                  <c:v>0.54674999999999996</c:v>
                </c:pt>
                <c:pt idx="54">
                  <c:v>0.65249000000000001</c:v>
                </c:pt>
                <c:pt idx="55">
                  <c:v>0.61724400000000001</c:v>
                </c:pt>
                <c:pt idx="56">
                  <c:v>0.54674999999999996</c:v>
                </c:pt>
                <c:pt idx="57">
                  <c:v>0.75822999999999996</c:v>
                </c:pt>
                <c:pt idx="58">
                  <c:v>0.65249000000000001</c:v>
                </c:pt>
                <c:pt idx="59">
                  <c:v>0.56437300000000001</c:v>
                </c:pt>
                <c:pt idx="60">
                  <c:v>0.56437300000000001</c:v>
                </c:pt>
                <c:pt idx="61">
                  <c:v>0.75822999999999996</c:v>
                </c:pt>
                <c:pt idx="62">
                  <c:v>0.67011399999999999</c:v>
                </c:pt>
                <c:pt idx="63">
                  <c:v>0.59962000000000004</c:v>
                </c:pt>
                <c:pt idx="64">
                  <c:v>0.67011399999999999</c:v>
                </c:pt>
                <c:pt idx="65">
                  <c:v>0.67011399999999999</c:v>
                </c:pt>
                <c:pt idx="66">
                  <c:v>0.61724400000000001</c:v>
                </c:pt>
                <c:pt idx="67">
                  <c:v>0.61724400000000001</c:v>
                </c:pt>
                <c:pt idx="68">
                  <c:v>0.65249000000000001</c:v>
                </c:pt>
                <c:pt idx="69">
                  <c:v>0.63486699999999996</c:v>
                </c:pt>
                <c:pt idx="70">
                  <c:v>0.59962000000000004</c:v>
                </c:pt>
                <c:pt idx="71">
                  <c:v>0.59962000000000004</c:v>
                </c:pt>
                <c:pt idx="72">
                  <c:v>0.65249000000000001</c:v>
                </c:pt>
                <c:pt idx="73">
                  <c:v>0.61724400000000001</c:v>
                </c:pt>
                <c:pt idx="74">
                  <c:v>0.59962000000000004</c:v>
                </c:pt>
                <c:pt idx="75">
                  <c:v>0.63486699999999996</c:v>
                </c:pt>
                <c:pt idx="76">
                  <c:v>0.61724400000000001</c:v>
                </c:pt>
                <c:pt idx="77">
                  <c:v>0.58199699999999999</c:v>
                </c:pt>
                <c:pt idx="78">
                  <c:v>0.68773700000000004</c:v>
                </c:pt>
                <c:pt idx="79">
                  <c:v>0.63486699999999996</c:v>
                </c:pt>
                <c:pt idx="80">
                  <c:v>0.56437300000000001</c:v>
                </c:pt>
                <c:pt idx="81">
                  <c:v>0.68773700000000004</c:v>
                </c:pt>
                <c:pt idx="82">
                  <c:v>0.68773700000000004</c:v>
                </c:pt>
                <c:pt idx="83">
                  <c:v>0.63486699999999996</c:v>
                </c:pt>
                <c:pt idx="84">
                  <c:v>0.54674999999999996</c:v>
                </c:pt>
                <c:pt idx="85">
                  <c:v>0.72298399999999996</c:v>
                </c:pt>
                <c:pt idx="86">
                  <c:v>0.63486699999999996</c:v>
                </c:pt>
                <c:pt idx="87">
                  <c:v>0.52912700000000001</c:v>
                </c:pt>
                <c:pt idx="88">
                  <c:v>0.72298399999999996</c:v>
                </c:pt>
                <c:pt idx="89">
                  <c:v>0.61724400000000001</c:v>
                </c:pt>
                <c:pt idx="90">
                  <c:v>0.59962000000000004</c:v>
                </c:pt>
                <c:pt idx="91">
                  <c:v>0.70535999999999999</c:v>
                </c:pt>
                <c:pt idx="92">
                  <c:v>0.61724400000000001</c:v>
                </c:pt>
                <c:pt idx="93">
                  <c:v>0.61724400000000001</c:v>
                </c:pt>
                <c:pt idx="94">
                  <c:v>0.61724400000000001</c:v>
                </c:pt>
                <c:pt idx="95">
                  <c:v>4.1595389999999997</c:v>
                </c:pt>
                <c:pt idx="96">
                  <c:v>4.0361760000000002</c:v>
                </c:pt>
                <c:pt idx="97">
                  <c:v>3.9480590000000002</c:v>
                </c:pt>
                <c:pt idx="98">
                  <c:v>3.8423189999999998</c:v>
                </c:pt>
                <c:pt idx="99">
                  <c:v>3.8423189999999998</c:v>
                </c:pt>
                <c:pt idx="100">
                  <c:v>3.7365789999999999</c:v>
                </c:pt>
                <c:pt idx="101">
                  <c:v>3.6484619999999999</c:v>
                </c:pt>
                <c:pt idx="102">
                  <c:v>3.6484619999999999</c:v>
                </c:pt>
                <c:pt idx="103">
                  <c:v>3.5427219999999999</c:v>
                </c:pt>
                <c:pt idx="104">
                  <c:v>3.5427219999999999</c:v>
                </c:pt>
                <c:pt idx="105">
                  <c:v>3.436982</c:v>
                </c:pt>
                <c:pt idx="106">
                  <c:v>3.4722279999999999</c:v>
                </c:pt>
                <c:pt idx="107">
                  <c:v>3.3664879999999999</c:v>
                </c:pt>
                <c:pt idx="108">
                  <c:v>3.225501</c:v>
                </c:pt>
                <c:pt idx="109">
                  <c:v>3.348865</c:v>
                </c:pt>
                <c:pt idx="110">
                  <c:v>3.1902539999999999</c:v>
                </c:pt>
                <c:pt idx="111">
                  <c:v>3.066891</c:v>
                </c:pt>
                <c:pt idx="112">
                  <c:v>3.1902539999999999</c:v>
                </c:pt>
                <c:pt idx="113">
                  <c:v>3.031644</c:v>
                </c:pt>
                <c:pt idx="114">
                  <c:v>2.890657</c:v>
                </c:pt>
                <c:pt idx="115">
                  <c:v>2.890657</c:v>
                </c:pt>
                <c:pt idx="116">
                  <c:v>3.0492680000000001</c:v>
                </c:pt>
                <c:pt idx="117">
                  <c:v>2.890657</c:v>
                </c:pt>
                <c:pt idx="118">
                  <c:v>2.7320470000000001</c:v>
                </c:pt>
                <c:pt idx="119">
                  <c:v>2.8730340000000001</c:v>
                </c:pt>
                <c:pt idx="120">
                  <c:v>2.7320470000000001</c:v>
                </c:pt>
                <c:pt idx="121">
                  <c:v>2.6615540000000002</c:v>
                </c:pt>
                <c:pt idx="122">
                  <c:v>2.6791770000000001</c:v>
                </c:pt>
                <c:pt idx="123">
                  <c:v>2.5910600000000001</c:v>
                </c:pt>
                <c:pt idx="124">
                  <c:v>2.5381900000000002</c:v>
                </c:pt>
                <c:pt idx="125">
                  <c:v>2.4853200000000002</c:v>
                </c:pt>
                <c:pt idx="126">
                  <c:v>2.4853200000000002</c:v>
                </c:pt>
                <c:pt idx="127">
                  <c:v>2.4500730000000002</c:v>
                </c:pt>
                <c:pt idx="128">
                  <c:v>2.3972030000000002</c:v>
                </c:pt>
                <c:pt idx="129">
                  <c:v>2.3090860000000002</c:v>
                </c:pt>
                <c:pt idx="130">
                  <c:v>2.3090860000000002</c:v>
                </c:pt>
                <c:pt idx="131">
                  <c:v>2.2385929999999998</c:v>
                </c:pt>
                <c:pt idx="132">
                  <c:v>2.1328529999999999</c:v>
                </c:pt>
                <c:pt idx="133">
                  <c:v>2.1680990000000002</c:v>
                </c:pt>
                <c:pt idx="134">
                  <c:v>2.1152289999999998</c:v>
                </c:pt>
                <c:pt idx="135">
                  <c:v>2.0094889999999999</c:v>
                </c:pt>
                <c:pt idx="136">
                  <c:v>2.0447359999999999</c:v>
                </c:pt>
                <c:pt idx="137">
                  <c:v>2.0447359999999999</c:v>
                </c:pt>
                <c:pt idx="138">
                  <c:v>1.9918659999999999</c:v>
                </c:pt>
                <c:pt idx="139">
                  <c:v>1.8508789999999999</c:v>
                </c:pt>
                <c:pt idx="140">
                  <c:v>1.9213720000000001</c:v>
                </c:pt>
                <c:pt idx="141">
                  <c:v>1.833256</c:v>
                </c:pt>
                <c:pt idx="142">
                  <c:v>1.7275149999999999</c:v>
                </c:pt>
                <c:pt idx="143">
                  <c:v>1.8156319999999999</c:v>
                </c:pt>
                <c:pt idx="144">
                  <c:v>1.709892</c:v>
                </c:pt>
                <c:pt idx="145">
                  <c:v>1.621775</c:v>
                </c:pt>
                <c:pt idx="146">
                  <c:v>1.709892</c:v>
                </c:pt>
                <c:pt idx="147">
                  <c:v>1.568905</c:v>
                </c:pt>
                <c:pt idx="148">
                  <c:v>1.568905</c:v>
                </c:pt>
                <c:pt idx="149">
                  <c:v>1.463165</c:v>
                </c:pt>
                <c:pt idx="150">
                  <c:v>1.568905</c:v>
                </c:pt>
                <c:pt idx="151">
                  <c:v>1.4455420000000001</c:v>
                </c:pt>
                <c:pt idx="152">
                  <c:v>1.392671</c:v>
                </c:pt>
                <c:pt idx="153">
                  <c:v>1.392671</c:v>
                </c:pt>
                <c:pt idx="154">
                  <c:v>1.339801</c:v>
                </c:pt>
                <c:pt idx="155">
                  <c:v>1.2693080000000001</c:v>
                </c:pt>
                <c:pt idx="156">
                  <c:v>1.2164379999999999</c:v>
                </c:pt>
                <c:pt idx="157">
                  <c:v>1.2164379999999999</c:v>
                </c:pt>
                <c:pt idx="158">
                  <c:v>1.1459440000000001</c:v>
                </c:pt>
                <c:pt idx="159">
                  <c:v>1.1459440000000001</c:v>
                </c:pt>
                <c:pt idx="160">
                  <c:v>1.0754509999999999</c:v>
                </c:pt>
                <c:pt idx="161">
                  <c:v>1.0930740000000001</c:v>
                </c:pt>
                <c:pt idx="162">
                  <c:v>1.022581</c:v>
                </c:pt>
                <c:pt idx="163">
                  <c:v>0.93446399999999996</c:v>
                </c:pt>
                <c:pt idx="164">
                  <c:v>0.98733400000000004</c:v>
                </c:pt>
                <c:pt idx="165">
                  <c:v>0.88159399999999999</c:v>
                </c:pt>
                <c:pt idx="166">
                  <c:v>0.77585400000000004</c:v>
                </c:pt>
                <c:pt idx="167">
                  <c:v>0.86397100000000004</c:v>
                </c:pt>
                <c:pt idx="168">
                  <c:v>0.75822999999999996</c:v>
                </c:pt>
                <c:pt idx="169">
                  <c:v>0.63486699999999996</c:v>
                </c:pt>
                <c:pt idx="170">
                  <c:v>0.63486699999999996</c:v>
                </c:pt>
                <c:pt idx="171">
                  <c:v>0.77585400000000004</c:v>
                </c:pt>
                <c:pt idx="172">
                  <c:v>0.65249000000000001</c:v>
                </c:pt>
                <c:pt idx="173">
                  <c:v>0.51150300000000004</c:v>
                </c:pt>
                <c:pt idx="174">
                  <c:v>0.70535999999999999</c:v>
                </c:pt>
                <c:pt idx="175">
                  <c:v>0.58199699999999999</c:v>
                </c:pt>
                <c:pt idx="176">
                  <c:v>0.47625699999999999</c:v>
                </c:pt>
                <c:pt idx="177">
                  <c:v>0.58199699999999999</c:v>
                </c:pt>
                <c:pt idx="178">
                  <c:v>0.44101000000000001</c:v>
                </c:pt>
                <c:pt idx="179">
                  <c:v>0.26477600000000001</c:v>
                </c:pt>
                <c:pt idx="180">
                  <c:v>0.22953000000000001</c:v>
                </c:pt>
                <c:pt idx="181">
                  <c:v>0.22953000000000001</c:v>
                </c:pt>
                <c:pt idx="182">
                  <c:v>0.26477600000000001</c:v>
                </c:pt>
                <c:pt idx="183">
                  <c:v>0.22953000000000001</c:v>
                </c:pt>
                <c:pt idx="184">
                  <c:v>0.30002299999999998</c:v>
                </c:pt>
                <c:pt idx="185">
                  <c:v>0.24715300000000001</c:v>
                </c:pt>
                <c:pt idx="186">
                  <c:v>0.26477600000000001</c:v>
                </c:pt>
                <c:pt idx="187">
                  <c:v>0.21190600000000001</c:v>
                </c:pt>
                <c:pt idx="188">
                  <c:v>0.22953000000000001</c:v>
                </c:pt>
                <c:pt idx="189">
                  <c:v>0.24715300000000001</c:v>
                </c:pt>
                <c:pt idx="190">
                  <c:v>0.21190600000000001</c:v>
                </c:pt>
                <c:pt idx="191">
                  <c:v>0.26477600000000001</c:v>
                </c:pt>
                <c:pt idx="192">
                  <c:v>0.26477600000000001</c:v>
                </c:pt>
                <c:pt idx="193">
                  <c:v>0.24715300000000001</c:v>
                </c:pt>
                <c:pt idx="194">
                  <c:v>0.17665900000000001</c:v>
                </c:pt>
                <c:pt idx="195">
                  <c:v>0.24715300000000001</c:v>
                </c:pt>
                <c:pt idx="196">
                  <c:v>0.22953000000000001</c:v>
                </c:pt>
                <c:pt idx="197">
                  <c:v>0.15903600000000001</c:v>
                </c:pt>
                <c:pt idx="198">
                  <c:v>0.28239999999999998</c:v>
                </c:pt>
                <c:pt idx="199">
                  <c:v>0.22953000000000001</c:v>
                </c:pt>
                <c:pt idx="200">
                  <c:v>0.123789</c:v>
                </c:pt>
                <c:pt idx="201">
                  <c:v>0.30002299999999998</c:v>
                </c:pt>
                <c:pt idx="202">
                  <c:v>0.22953000000000001</c:v>
                </c:pt>
                <c:pt idx="203">
                  <c:v>0.22953000000000001</c:v>
                </c:pt>
                <c:pt idx="204">
                  <c:v>0.15903600000000001</c:v>
                </c:pt>
                <c:pt idx="205">
                  <c:v>0.31764599999999998</c:v>
                </c:pt>
                <c:pt idx="206">
                  <c:v>0.21190600000000001</c:v>
                </c:pt>
                <c:pt idx="207">
                  <c:v>0.17665900000000001</c:v>
                </c:pt>
                <c:pt idx="208">
                  <c:v>0.30002299999999998</c:v>
                </c:pt>
                <c:pt idx="209">
                  <c:v>0.19428300000000001</c:v>
                </c:pt>
                <c:pt idx="210">
                  <c:v>0.19428300000000001</c:v>
                </c:pt>
                <c:pt idx="211">
                  <c:v>0.24715300000000001</c:v>
                </c:pt>
                <c:pt idx="212">
                  <c:v>0.21190600000000001</c:v>
                </c:pt>
                <c:pt idx="213">
                  <c:v>0.19428300000000001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'393a-FD-QD'!$I$15</c:f>
              <c:strCache>
                <c:ptCount val="1"/>
                <c:pt idx="0">
                  <c:v>PSU Leads V</c:v>
                </c:pt>
              </c:strCache>
            </c:strRef>
          </c:tx>
          <c:marker>
            <c:symbol val="none"/>
          </c:marker>
          <c:xVal>
            <c:numRef>
              <c:f>'393a-FD-QD'!$C$16:$C$229</c:f>
              <c:numCache>
                <c:formatCode>mm:ss.000</c:formatCode>
                <c:ptCount val="214"/>
                <c:pt idx="0">
                  <c:v>0.58383435185185184</c:v>
                </c:pt>
                <c:pt idx="1">
                  <c:v>0.58383446759259261</c:v>
                </c:pt>
                <c:pt idx="2">
                  <c:v>0.58383458333333327</c:v>
                </c:pt>
                <c:pt idx="3">
                  <c:v>0.58383469907407404</c:v>
                </c:pt>
                <c:pt idx="4">
                  <c:v>0.58383481481481481</c:v>
                </c:pt>
                <c:pt idx="5">
                  <c:v>0.58383493055555558</c:v>
                </c:pt>
                <c:pt idx="6">
                  <c:v>0.58383504629629634</c:v>
                </c:pt>
                <c:pt idx="7">
                  <c:v>0.583835162037037</c:v>
                </c:pt>
                <c:pt idx="8">
                  <c:v>0.58383527777777777</c:v>
                </c:pt>
                <c:pt idx="9">
                  <c:v>0.58383539351851854</c:v>
                </c:pt>
                <c:pt idx="10">
                  <c:v>0.5838355092592592</c:v>
                </c:pt>
                <c:pt idx="11">
                  <c:v>0.58383562499999997</c:v>
                </c:pt>
                <c:pt idx="12">
                  <c:v>0.58383574074074074</c:v>
                </c:pt>
                <c:pt idx="13">
                  <c:v>0.58383585648148151</c:v>
                </c:pt>
                <c:pt idx="14">
                  <c:v>0.58383597222222228</c:v>
                </c:pt>
                <c:pt idx="15">
                  <c:v>0.58383608796296294</c:v>
                </c:pt>
                <c:pt idx="16">
                  <c:v>0.5838362037037037</c:v>
                </c:pt>
                <c:pt idx="17">
                  <c:v>0.58383631944444447</c:v>
                </c:pt>
                <c:pt idx="18">
                  <c:v>0.58383643518518513</c:v>
                </c:pt>
                <c:pt idx="19">
                  <c:v>0.5838365509259259</c:v>
                </c:pt>
                <c:pt idx="20">
                  <c:v>0.58383666666666667</c:v>
                </c:pt>
                <c:pt idx="21">
                  <c:v>0.58383678240740744</c:v>
                </c:pt>
                <c:pt idx="22">
                  <c:v>0.58383689814814821</c:v>
                </c:pt>
                <c:pt idx="23">
                  <c:v>0.58383701388888887</c:v>
                </c:pt>
                <c:pt idx="24">
                  <c:v>0.58383712962962964</c:v>
                </c:pt>
                <c:pt idx="25">
                  <c:v>0.58383724537037041</c:v>
                </c:pt>
                <c:pt idx="26">
                  <c:v>0.58383736111111106</c:v>
                </c:pt>
                <c:pt idx="27">
                  <c:v>0.58383747685185183</c:v>
                </c:pt>
                <c:pt idx="28">
                  <c:v>0.5838375925925926</c:v>
                </c:pt>
                <c:pt idx="29">
                  <c:v>0.58383770833333337</c:v>
                </c:pt>
                <c:pt idx="30">
                  <c:v>0.58383782407407414</c:v>
                </c:pt>
                <c:pt idx="31">
                  <c:v>0.5838379398148148</c:v>
                </c:pt>
                <c:pt idx="32">
                  <c:v>0.58383805555555557</c:v>
                </c:pt>
                <c:pt idx="33">
                  <c:v>0.58383817129629623</c:v>
                </c:pt>
                <c:pt idx="34">
                  <c:v>0.583838287037037</c:v>
                </c:pt>
                <c:pt idx="35">
                  <c:v>0.58383840277777777</c:v>
                </c:pt>
                <c:pt idx="36">
                  <c:v>0.58383851851851853</c:v>
                </c:pt>
                <c:pt idx="37">
                  <c:v>0.5838386342592593</c:v>
                </c:pt>
                <c:pt idx="38">
                  <c:v>0.58383875000000007</c:v>
                </c:pt>
                <c:pt idx="39">
                  <c:v>0.58383886574074073</c:v>
                </c:pt>
                <c:pt idx="40">
                  <c:v>0.5838389814814815</c:v>
                </c:pt>
                <c:pt idx="41">
                  <c:v>0.58383909722222216</c:v>
                </c:pt>
                <c:pt idx="42">
                  <c:v>0.58383921296296293</c:v>
                </c:pt>
                <c:pt idx="43">
                  <c:v>0.5838393287037037</c:v>
                </c:pt>
                <c:pt idx="44">
                  <c:v>0.58383944444444447</c:v>
                </c:pt>
                <c:pt idx="45">
                  <c:v>0.58383956018518524</c:v>
                </c:pt>
                <c:pt idx="46">
                  <c:v>0.58383967592592589</c:v>
                </c:pt>
                <c:pt idx="47">
                  <c:v>0.58383979166666666</c:v>
                </c:pt>
                <c:pt idx="48">
                  <c:v>0.58383990740740743</c:v>
                </c:pt>
                <c:pt idx="49">
                  <c:v>0.58384002314814809</c:v>
                </c:pt>
                <c:pt idx="50">
                  <c:v>0.58384013888888886</c:v>
                </c:pt>
                <c:pt idx="51">
                  <c:v>0.58384025462962963</c:v>
                </c:pt>
                <c:pt idx="52">
                  <c:v>0.5838403703703704</c:v>
                </c:pt>
                <c:pt idx="53">
                  <c:v>0.58384048611111117</c:v>
                </c:pt>
                <c:pt idx="54">
                  <c:v>0.58384060185185183</c:v>
                </c:pt>
                <c:pt idx="55">
                  <c:v>0.5838407175925926</c:v>
                </c:pt>
                <c:pt idx="56">
                  <c:v>0.58384083333333336</c:v>
                </c:pt>
                <c:pt idx="57">
                  <c:v>0.58384094907407402</c:v>
                </c:pt>
                <c:pt idx="58">
                  <c:v>0.58384106481481479</c:v>
                </c:pt>
                <c:pt idx="59">
                  <c:v>0.58384118055555556</c:v>
                </c:pt>
                <c:pt idx="60">
                  <c:v>0.58384129629629633</c:v>
                </c:pt>
                <c:pt idx="61">
                  <c:v>0.5838414120370371</c:v>
                </c:pt>
                <c:pt idx="62">
                  <c:v>0.58384152777777776</c:v>
                </c:pt>
                <c:pt idx="63">
                  <c:v>0.58384164351851853</c:v>
                </c:pt>
                <c:pt idx="64">
                  <c:v>0.58384175925925919</c:v>
                </c:pt>
                <c:pt idx="65">
                  <c:v>0.58384187499999995</c:v>
                </c:pt>
                <c:pt idx="66">
                  <c:v>0.58384199074074072</c:v>
                </c:pt>
                <c:pt idx="67">
                  <c:v>0.58384210648148149</c:v>
                </c:pt>
                <c:pt idx="68">
                  <c:v>0.58384222222222226</c:v>
                </c:pt>
                <c:pt idx="69">
                  <c:v>0.58384233796296303</c:v>
                </c:pt>
                <c:pt idx="70">
                  <c:v>0.58384245370370369</c:v>
                </c:pt>
                <c:pt idx="71">
                  <c:v>0.58384256944444446</c:v>
                </c:pt>
                <c:pt idx="72">
                  <c:v>0.58384268518518512</c:v>
                </c:pt>
                <c:pt idx="73">
                  <c:v>0.58384280092592589</c:v>
                </c:pt>
                <c:pt idx="74">
                  <c:v>0.58384291666666666</c:v>
                </c:pt>
                <c:pt idx="75">
                  <c:v>0.58384303240740743</c:v>
                </c:pt>
                <c:pt idx="76">
                  <c:v>0.58384314814814819</c:v>
                </c:pt>
                <c:pt idx="77">
                  <c:v>0.58384326388888885</c:v>
                </c:pt>
                <c:pt idx="78">
                  <c:v>0.58384337962962962</c:v>
                </c:pt>
                <c:pt idx="79">
                  <c:v>0.58384349537037039</c:v>
                </c:pt>
                <c:pt idx="80">
                  <c:v>0.58384361111111105</c:v>
                </c:pt>
                <c:pt idx="81">
                  <c:v>0.58384372685185182</c:v>
                </c:pt>
                <c:pt idx="82">
                  <c:v>0.58384384259259259</c:v>
                </c:pt>
                <c:pt idx="83">
                  <c:v>0.58384395833333336</c:v>
                </c:pt>
                <c:pt idx="84">
                  <c:v>0.58384407407407413</c:v>
                </c:pt>
                <c:pt idx="85">
                  <c:v>0.58384418981481478</c:v>
                </c:pt>
                <c:pt idx="86">
                  <c:v>0.58384430555555555</c:v>
                </c:pt>
                <c:pt idx="87">
                  <c:v>0.58384442129629632</c:v>
                </c:pt>
                <c:pt idx="88">
                  <c:v>0.58384453703703698</c:v>
                </c:pt>
                <c:pt idx="89">
                  <c:v>0.58384465277777775</c:v>
                </c:pt>
                <c:pt idx="90">
                  <c:v>0.58384476851851852</c:v>
                </c:pt>
                <c:pt idx="91">
                  <c:v>0.58384488425925929</c:v>
                </c:pt>
                <c:pt idx="92">
                  <c:v>0.58384500000000006</c:v>
                </c:pt>
                <c:pt idx="93">
                  <c:v>0.58384511574074072</c:v>
                </c:pt>
                <c:pt idx="94">
                  <c:v>0.58384523148148149</c:v>
                </c:pt>
                <c:pt idx="95">
                  <c:v>0.58384534722222226</c:v>
                </c:pt>
                <c:pt idx="96">
                  <c:v>0.58384546296296291</c:v>
                </c:pt>
                <c:pt idx="97">
                  <c:v>0.58384557870370368</c:v>
                </c:pt>
                <c:pt idx="98">
                  <c:v>0.58384569444444445</c:v>
                </c:pt>
                <c:pt idx="99">
                  <c:v>0.58384581018518522</c:v>
                </c:pt>
                <c:pt idx="100">
                  <c:v>0.58384592592592599</c:v>
                </c:pt>
                <c:pt idx="101">
                  <c:v>0.58384604166666665</c:v>
                </c:pt>
                <c:pt idx="102">
                  <c:v>0.58384615740740742</c:v>
                </c:pt>
                <c:pt idx="103">
                  <c:v>0.58384627314814808</c:v>
                </c:pt>
                <c:pt idx="104">
                  <c:v>0.58384638888888885</c:v>
                </c:pt>
                <c:pt idx="105">
                  <c:v>0.58384650462962961</c:v>
                </c:pt>
                <c:pt idx="106">
                  <c:v>0.58384662037037038</c:v>
                </c:pt>
                <c:pt idx="107">
                  <c:v>0.58384673611111115</c:v>
                </c:pt>
                <c:pt idx="108">
                  <c:v>0.58384685185185192</c:v>
                </c:pt>
                <c:pt idx="109">
                  <c:v>0.58384696759259258</c:v>
                </c:pt>
                <c:pt idx="110">
                  <c:v>0.58384708333333335</c:v>
                </c:pt>
                <c:pt idx="111">
                  <c:v>0.58384719907407401</c:v>
                </c:pt>
                <c:pt idx="112">
                  <c:v>0.58384731481481478</c:v>
                </c:pt>
                <c:pt idx="113">
                  <c:v>0.58384743055555555</c:v>
                </c:pt>
                <c:pt idx="114">
                  <c:v>0.58384754629629632</c:v>
                </c:pt>
                <c:pt idx="115">
                  <c:v>0.58384766203703709</c:v>
                </c:pt>
                <c:pt idx="116">
                  <c:v>0.58384777777777774</c:v>
                </c:pt>
                <c:pt idx="117">
                  <c:v>0.58384789351851851</c:v>
                </c:pt>
                <c:pt idx="118">
                  <c:v>0.58384800925925928</c:v>
                </c:pt>
                <c:pt idx="119">
                  <c:v>0.58384812499999994</c:v>
                </c:pt>
                <c:pt idx="120">
                  <c:v>0.58384824074074071</c:v>
                </c:pt>
                <c:pt idx="121">
                  <c:v>0.58384835648148148</c:v>
                </c:pt>
                <c:pt idx="122">
                  <c:v>0.58384847222222225</c:v>
                </c:pt>
                <c:pt idx="123">
                  <c:v>0.58384858796296302</c:v>
                </c:pt>
                <c:pt idx="124">
                  <c:v>0.58384870370370368</c:v>
                </c:pt>
                <c:pt idx="125">
                  <c:v>0.58384881944444444</c:v>
                </c:pt>
                <c:pt idx="126">
                  <c:v>0.58384893518518521</c:v>
                </c:pt>
                <c:pt idx="127">
                  <c:v>0.58384905092592587</c:v>
                </c:pt>
                <c:pt idx="128">
                  <c:v>0.58384916666666664</c:v>
                </c:pt>
                <c:pt idx="129">
                  <c:v>0.58384928240740741</c:v>
                </c:pt>
                <c:pt idx="130">
                  <c:v>0.58384939814814818</c:v>
                </c:pt>
                <c:pt idx="131">
                  <c:v>0.58384951388888895</c:v>
                </c:pt>
                <c:pt idx="132">
                  <c:v>0.58384962962962961</c:v>
                </c:pt>
                <c:pt idx="133">
                  <c:v>0.58384974537037038</c:v>
                </c:pt>
                <c:pt idx="134">
                  <c:v>0.58384986111111115</c:v>
                </c:pt>
                <c:pt idx="135">
                  <c:v>0.5838499768518518</c:v>
                </c:pt>
                <c:pt idx="136">
                  <c:v>0.58385009259259257</c:v>
                </c:pt>
                <c:pt idx="137">
                  <c:v>0.58385020833333334</c:v>
                </c:pt>
                <c:pt idx="138">
                  <c:v>0.58385032407407411</c:v>
                </c:pt>
                <c:pt idx="139">
                  <c:v>0.58385043981481488</c:v>
                </c:pt>
                <c:pt idx="140">
                  <c:v>0.58385055555555554</c:v>
                </c:pt>
                <c:pt idx="141">
                  <c:v>0.58385067129629631</c:v>
                </c:pt>
                <c:pt idx="142">
                  <c:v>0.58385078703703697</c:v>
                </c:pt>
                <c:pt idx="143">
                  <c:v>0.58385090277777774</c:v>
                </c:pt>
                <c:pt idx="144">
                  <c:v>0.58385101851851851</c:v>
                </c:pt>
                <c:pt idx="145">
                  <c:v>0.58385113425925927</c:v>
                </c:pt>
                <c:pt idx="146">
                  <c:v>0.58385125000000004</c:v>
                </c:pt>
                <c:pt idx="147">
                  <c:v>0.58385136574074081</c:v>
                </c:pt>
                <c:pt idx="148">
                  <c:v>0.58385148148148147</c:v>
                </c:pt>
                <c:pt idx="149">
                  <c:v>0.58385159722222224</c:v>
                </c:pt>
                <c:pt idx="150">
                  <c:v>0.5838517129629629</c:v>
                </c:pt>
                <c:pt idx="151">
                  <c:v>0.58385182870370367</c:v>
                </c:pt>
                <c:pt idx="152">
                  <c:v>0.58385194444444444</c:v>
                </c:pt>
                <c:pt idx="153">
                  <c:v>0.58385206018518521</c:v>
                </c:pt>
                <c:pt idx="154">
                  <c:v>0.58385217592592598</c:v>
                </c:pt>
                <c:pt idx="155">
                  <c:v>0.58385229166666663</c:v>
                </c:pt>
                <c:pt idx="156">
                  <c:v>0.5838524074074074</c:v>
                </c:pt>
                <c:pt idx="157">
                  <c:v>0.58385252314814817</c:v>
                </c:pt>
                <c:pt idx="158">
                  <c:v>0.58385263888888883</c:v>
                </c:pt>
                <c:pt idx="159">
                  <c:v>0.5838527546296296</c:v>
                </c:pt>
                <c:pt idx="160">
                  <c:v>0.58385287037037037</c:v>
                </c:pt>
                <c:pt idx="161">
                  <c:v>0.58385298611111114</c:v>
                </c:pt>
                <c:pt idx="162">
                  <c:v>0.58385310185185191</c:v>
                </c:pt>
                <c:pt idx="163">
                  <c:v>0.58385321759259257</c:v>
                </c:pt>
                <c:pt idx="164">
                  <c:v>0.58385333333333334</c:v>
                </c:pt>
                <c:pt idx="165">
                  <c:v>0.5838534490740741</c:v>
                </c:pt>
                <c:pt idx="166">
                  <c:v>0.58385356481481476</c:v>
                </c:pt>
                <c:pt idx="167">
                  <c:v>0.58385368055555553</c:v>
                </c:pt>
                <c:pt idx="168">
                  <c:v>0.5838537962962963</c:v>
                </c:pt>
                <c:pt idx="169">
                  <c:v>0.58385391203703707</c:v>
                </c:pt>
                <c:pt idx="170">
                  <c:v>0.58385402777777784</c:v>
                </c:pt>
                <c:pt idx="171">
                  <c:v>0.5838541435185185</c:v>
                </c:pt>
                <c:pt idx="172">
                  <c:v>0.58385425925925927</c:v>
                </c:pt>
                <c:pt idx="173">
                  <c:v>0.58385437500000004</c:v>
                </c:pt>
                <c:pt idx="174">
                  <c:v>0.58385449074074069</c:v>
                </c:pt>
                <c:pt idx="175">
                  <c:v>0.58385460648148146</c:v>
                </c:pt>
                <c:pt idx="176">
                  <c:v>0.58385472222222223</c:v>
                </c:pt>
                <c:pt idx="177">
                  <c:v>0.583854837962963</c:v>
                </c:pt>
                <c:pt idx="178">
                  <c:v>0.58385495370370377</c:v>
                </c:pt>
                <c:pt idx="179">
                  <c:v>0.58385506944444443</c:v>
                </c:pt>
                <c:pt idx="180">
                  <c:v>0.5838551851851852</c:v>
                </c:pt>
                <c:pt idx="181">
                  <c:v>0.58385530092592586</c:v>
                </c:pt>
                <c:pt idx="182">
                  <c:v>0.58385541666666663</c:v>
                </c:pt>
                <c:pt idx="183">
                  <c:v>0.5838555324074074</c:v>
                </c:pt>
                <c:pt idx="184">
                  <c:v>0.58385564814814817</c:v>
                </c:pt>
                <c:pt idx="185">
                  <c:v>0.58385576388888893</c:v>
                </c:pt>
                <c:pt idx="186">
                  <c:v>0.58385587962962959</c:v>
                </c:pt>
                <c:pt idx="187">
                  <c:v>0.58385599537037036</c:v>
                </c:pt>
                <c:pt idx="188">
                  <c:v>0.58385611111111113</c:v>
                </c:pt>
                <c:pt idx="189">
                  <c:v>0.58385622685185179</c:v>
                </c:pt>
                <c:pt idx="190">
                  <c:v>0.58385634259259256</c:v>
                </c:pt>
                <c:pt idx="191">
                  <c:v>0.58385645833333333</c:v>
                </c:pt>
                <c:pt idx="192">
                  <c:v>0.5838565740740741</c:v>
                </c:pt>
                <c:pt idx="193">
                  <c:v>0.58385668981481487</c:v>
                </c:pt>
                <c:pt idx="194">
                  <c:v>0.58385680555555552</c:v>
                </c:pt>
                <c:pt idx="195">
                  <c:v>0.58385692129629629</c:v>
                </c:pt>
                <c:pt idx="196">
                  <c:v>0.58385703703703706</c:v>
                </c:pt>
                <c:pt idx="197">
                  <c:v>0.58385715277777772</c:v>
                </c:pt>
                <c:pt idx="198">
                  <c:v>0.58385726851851849</c:v>
                </c:pt>
                <c:pt idx="199">
                  <c:v>0.58385738425925926</c:v>
                </c:pt>
                <c:pt idx="200">
                  <c:v>0.58385750000000003</c:v>
                </c:pt>
                <c:pt idx="201">
                  <c:v>0.5838576157407408</c:v>
                </c:pt>
                <c:pt idx="202">
                  <c:v>0.58385773148148146</c:v>
                </c:pt>
                <c:pt idx="203">
                  <c:v>0.58385784722222223</c:v>
                </c:pt>
                <c:pt idx="204">
                  <c:v>0.583857962962963</c:v>
                </c:pt>
                <c:pt idx="205">
                  <c:v>0.58385807870370365</c:v>
                </c:pt>
                <c:pt idx="206">
                  <c:v>0.58385819444444442</c:v>
                </c:pt>
                <c:pt idx="207">
                  <c:v>0.58385831018518519</c:v>
                </c:pt>
                <c:pt idx="208">
                  <c:v>0.58385842592592596</c:v>
                </c:pt>
                <c:pt idx="209">
                  <c:v>0.58385854166666673</c:v>
                </c:pt>
                <c:pt idx="210">
                  <c:v>0.58385865740740739</c:v>
                </c:pt>
                <c:pt idx="211">
                  <c:v>0.58385877314814816</c:v>
                </c:pt>
                <c:pt idx="212">
                  <c:v>0.58385888888888882</c:v>
                </c:pt>
                <c:pt idx="213">
                  <c:v>0.58385900462962959</c:v>
                </c:pt>
              </c:numCache>
            </c:numRef>
          </c:xVal>
          <c:yVal>
            <c:numRef>
              <c:f>'393a-FD-QD'!$I$16:$I$229</c:f>
              <c:numCache>
                <c:formatCode>General</c:formatCode>
                <c:ptCount val="214"/>
                <c:pt idx="0">
                  <c:v>-9.5734E-2</c:v>
                </c:pt>
                <c:pt idx="1">
                  <c:v>-0.24010999999999999</c:v>
                </c:pt>
                <c:pt idx="2">
                  <c:v>-0.19198499999999999</c:v>
                </c:pt>
                <c:pt idx="3">
                  <c:v>-0.111776</c:v>
                </c:pt>
                <c:pt idx="4">
                  <c:v>-0.20802599999999999</c:v>
                </c:pt>
                <c:pt idx="5">
                  <c:v>-0.20802599999999999</c:v>
                </c:pt>
                <c:pt idx="6">
                  <c:v>-0.14385899999999999</c:v>
                </c:pt>
                <c:pt idx="7">
                  <c:v>-0.14385899999999999</c:v>
                </c:pt>
                <c:pt idx="8">
                  <c:v>-0.25615199999999999</c:v>
                </c:pt>
                <c:pt idx="9">
                  <c:v>-0.14385899999999999</c:v>
                </c:pt>
                <c:pt idx="10">
                  <c:v>-0.14385899999999999</c:v>
                </c:pt>
                <c:pt idx="11">
                  <c:v>-0.12781799999999999</c:v>
                </c:pt>
                <c:pt idx="12">
                  <c:v>-0.15990099999999999</c:v>
                </c:pt>
                <c:pt idx="13">
                  <c:v>-0.19198499999999999</c:v>
                </c:pt>
                <c:pt idx="14">
                  <c:v>-0.15990099999999999</c:v>
                </c:pt>
                <c:pt idx="15">
                  <c:v>-0.12781799999999999</c:v>
                </c:pt>
                <c:pt idx="16">
                  <c:v>-0.12781799999999999</c:v>
                </c:pt>
                <c:pt idx="17">
                  <c:v>-0.17594299999999999</c:v>
                </c:pt>
                <c:pt idx="18">
                  <c:v>-0.111776</c:v>
                </c:pt>
                <c:pt idx="19">
                  <c:v>-0.14385899999999999</c:v>
                </c:pt>
                <c:pt idx="20">
                  <c:v>-0.19198499999999999</c:v>
                </c:pt>
                <c:pt idx="21">
                  <c:v>-9.5734E-2</c:v>
                </c:pt>
                <c:pt idx="22">
                  <c:v>-0.20802599999999999</c:v>
                </c:pt>
                <c:pt idx="23">
                  <c:v>-0.19198499999999999</c:v>
                </c:pt>
                <c:pt idx="24">
                  <c:v>-0.14385899999999999</c:v>
                </c:pt>
                <c:pt idx="25">
                  <c:v>-0.20802599999999999</c:v>
                </c:pt>
                <c:pt idx="26">
                  <c:v>-0.14385899999999999</c:v>
                </c:pt>
                <c:pt idx="27">
                  <c:v>-0.14385899999999999</c:v>
                </c:pt>
                <c:pt idx="28">
                  <c:v>-0.17594299999999999</c:v>
                </c:pt>
                <c:pt idx="29">
                  <c:v>-0.17594299999999999</c:v>
                </c:pt>
                <c:pt idx="30">
                  <c:v>6.1766019999999999</c:v>
                </c:pt>
                <c:pt idx="31">
                  <c:v>3.0003289999999998</c:v>
                </c:pt>
                <c:pt idx="32">
                  <c:v>2.9842879999999998</c:v>
                </c:pt>
                <c:pt idx="33">
                  <c:v>6.1766019999999999</c:v>
                </c:pt>
                <c:pt idx="34">
                  <c:v>6.1926439999999996</c:v>
                </c:pt>
                <c:pt idx="35">
                  <c:v>6.1605600000000003</c:v>
                </c:pt>
                <c:pt idx="36">
                  <c:v>6.1605600000000003</c:v>
                </c:pt>
                <c:pt idx="37">
                  <c:v>6.1605600000000003</c:v>
                </c:pt>
                <c:pt idx="38">
                  <c:v>6.2247269999999997</c:v>
                </c:pt>
                <c:pt idx="39">
                  <c:v>6.1605600000000003</c:v>
                </c:pt>
                <c:pt idx="40">
                  <c:v>6.1605600000000003</c:v>
                </c:pt>
                <c:pt idx="41">
                  <c:v>6.1605600000000003</c:v>
                </c:pt>
                <c:pt idx="42">
                  <c:v>6.1926439999999996</c:v>
                </c:pt>
                <c:pt idx="43">
                  <c:v>6.1445179999999997</c:v>
                </c:pt>
                <c:pt idx="44">
                  <c:v>6.1605600000000003</c:v>
                </c:pt>
                <c:pt idx="45">
                  <c:v>6.1926439999999996</c:v>
                </c:pt>
                <c:pt idx="46">
                  <c:v>6.1445179999999997</c:v>
                </c:pt>
                <c:pt idx="47">
                  <c:v>6.1605600000000003</c:v>
                </c:pt>
                <c:pt idx="48">
                  <c:v>6.1926439999999996</c:v>
                </c:pt>
                <c:pt idx="49">
                  <c:v>6.1926439999999996</c:v>
                </c:pt>
                <c:pt idx="50">
                  <c:v>6.1284770000000002</c:v>
                </c:pt>
                <c:pt idx="51">
                  <c:v>6.1605600000000003</c:v>
                </c:pt>
                <c:pt idx="52">
                  <c:v>6.1605600000000003</c:v>
                </c:pt>
                <c:pt idx="53">
                  <c:v>6.1284770000000002</c:v>
                </c:pt>
                <c:pt idx="54">
                  <c:v>6.1445179999999997</c:v>
                </c:pt>
                <c:pt idx="55">
                  <c:v>6.1605600000000003</c:v>
                </c:pt>
                <c:pt idx="56">
                  <c:v>6.096393</c:v>
                </c:pt>
                <c:pt idx="57">
                  <c:v>6.1445179999999997</c:v>
                </c:pt>
                <c:pt idx="58">
                  <c:v>6.1926439999999996</c:v>
                </c:pt>
                <c:pt idx="59">
                  <c:v>6.0643099999999999</c:v>
                </c:pt>
                <c:pt idx="60">
                  <c:v>6.0643099999999999</c:v>
                </c:pt>
                <c:pt idx="61">
                  <c:v>6.1284770000000002</c:v>
                </c:pt>
                <c:pt idx="62">
                  <c:v>6.1445179999999997</c:v>
                </c:pt>
                <c:pt idx="63">
                  <c:v>6.0482680000000002</c:v>
                </c:pt>
                <c:pt idx="64">
                  <c:v>6.1284770000000002</c:v>
                </c:pt>
                <c:pt idx="65">
                  <c:v>6.1284770000000002</c:v>
                </c:pt>
                <c:pt idx="66">
                  <c:v>6.096393</c:v>
                </c:pt>
                <c:pt idx="67">
                  <c:v>6.1445179999999997</c:v>
                </c:pt>
                <c:pt idx="68">
                  <c:v>6.1124349999999996</c:v>
                </c:pt>
                <c:pt idx="69">
                  <c:v>6.1124349999999996</c:v>
                </c:pt>
                <c:pt idx="70">
                  <c:v>6.1124349999999996</c:v>
                </c:pt>
                <c:pt idx="71">
                  <c:v>6.1124349999999996</c:v>
                </c:pt>
                <c:pt idx="72">
                  <c:v>6.096393</c:v>
                </c:pt>
                <c:pt idx="73">
                  <c:v>6.0482680000000002</c:v>
                </c:pt>
                <c:pt idx="74">
                  <c:v>6.1124349999999996</c:v>
                </c:pt>
                <c:pt idx="75">
                  <c:v>6.1124349999999996</c:v>
                </c:pt>
                <c:pt idx="76">
                  <c:v>6.1284770000000002</c:v>
                </c:pt>
                <c:pt idx="77">
                  <c:v>6.096393</c:v>
                </c:pt>
                <c:pt idx="78">
                  <c:v>6.1124349999999996</c:v>
                </c:pt>
                <c:pt idx="79">
                  <c:v>6.1284770000000002</c:v>
                </c:pt>
                <c:pt idx="80">
                  <c:v>6.0803510000000003</c:v>
                </c:pt>
                <c:pt idx="81">
                  <c:v>6.0803510000000003</c:v>
                </c:pt>
                <c:pt idx="82">
                  <c:v>6.0803510000000003</c:v>
                </c:pt>
                <c:pt idx="83">
                  <c:v>6.1445179999999997</c:v>
                </c:pt>
                <c:pt idx="84">
                  <c:v>6.0482680000000002</c:v>
                </c:pt>
                <c:pt idx="85">
                  <c:v>6.0803510000000003</c:v>
                </c:pt>
                <c:pt idx="86">
                  <c:v>6.1284770000000002</c:v>
                </c:pt>
                <c:pt idx="87">
                  <c:v>6.0643099999999999</c:v>
                </c:pt>
                <c:pt idx="88">
                  <c:v>6.0643099999999999</c:v>
                </c:pt>
                <c:pt idx="89">
                  <c:v>6.1124349999999996</c:v>
                </c:pt>
                <c:pt idx="90">
                  <c:v>6.0001429999999996</c:v>
                </c:pt>
                <c:pt idx="91">
                  <c:v>6.0643099999999999</c:v>
                </c:pt>
                <c:pt idx="92">
                  <c:v>6.0803510000000003</c:v>
                </c:pt>
                <c:pt idx="93">
                  <c:v>6.0803510000000003</c:v>
                </c:pt>
                <c:pt idx="94">
                  <c:v>11.743099000000001</c:v>
                </c:pt>
                <c:pt idx="95">
                  <c:v>9.3849579999999992</c:v>
                </c:pt>
                <c:pt idx="96">
                  <c:v>9.3368330000000004</c:v>
                </c:pt>
                <c:pt idx="97">
                  <c:v>9.2084980000000005</c:v>
                </c:pt>
                <c:pt idx="98">
                  <c:v>9.1603729999999999</c:v>
                </c:pt>
                <c:pt idx="99">
                  <c:v>9.0801639999999999</c:v>
                </c:pt>
                <c:pt idx="100">
                  <c:v>9.0480800000000006</c:v>
                </c:pt>
                <c:pt idx="101">
                  <c:v>8.919746</c:v>
                </c:pt>
                <c:pt idx="102">
                  <c:v>8.8876629999999999</c:v>
                </c:pt>
                <c:pt idx="103">
                  <c:v>8.8395379999999992</c:v>
                </c:pt>
                <c:pt idx="104">
                  <c:v>8.8395379999999992</c:v>
                </c:pt>
                <c:pt idx="105">
                  <c:v>8.7432870000000005</c:v>
                </c:pt>
                <c:pt idx="106">
                  <c:v>8.6951619999999998</c:v>
                </c:pt>
                <c:pt idx="107">
                  <c:v>8.6630780000000005</c:v>
                </c:pt>
                <c:pt idx="108">
                  <c:v>8.566827</c:v>
                </c:pt>
                <c:pt idx="109">
                  <c:v>8.5187019999999993</c:v>
                </c:pt>
                <c:pt idx="110">
                  <c:v>8.5026600000000006</c:v>
                </c:pt>
                <c:pt idx="111">
                  <c:v>8.3582839999999994</c:v>
                </c:pt>
                <c:pt idx="112">
                  <c:v>8.3743259999999999</c:v>
                </c:pt>
                <c:pt idx="113">
                  <c:v>8.3422420000000006</c:v>
                </c:pt>
                <c:pt idx="114">
                  <c:v>8.1818249999999999</c:v>
                </c:pt>
                <c:pt idx="115">
                  <c:v>8.1818249999999999</c:v>
                </c:pt>
                <c:pt idx="116">
                  <c:v>8.1818249999999999</c:v>
                </c:pt>
                <c:pt idx="117">
                  <c:v>8.1497410000000006</c:v>
                </c:pt>
                <c:pt idx="118">
                  <c:v>8.0534909999999993</c:v>
                </c:pt>
                <c:pt idx="119">
                  <c:v>8.0374490000000005</c:v>
                </c:pt>
                <c:pt idx="120">
                  <c:v>7.9893229999999997</c:v>
                </c:pt>
                <c:pt idx="121">
                  <c:v>7.860989</c:v>
                </c:pt>
                <c:pt idx="122">
                  <c:v>7.8930720000000001</c:v>
                </c:pt>
                <c:pt idx="123">
                  <c:v>7.8289049999999998</c:v>
                </c:pt>
                <c:pt idx="124">
                  <c:v>7.7486959999999998</c:v>
                </c:pt>
                <c:pt idx="125">
                  <c:v>7.7326550000000003</c:v>
                </c:pt>
                <c:pt idx="126">
                  <c:v>7.7326550000000003</c:v>
                </c:pt>
                <c:pt idx="127">
                  <c:v>7.6845290000000004</c:v>
                </c:pt>
                <c:pt idx="128">
                  <c:v>7.6364039999999997</c:v>
                </c:pt>
                <c:pt idx="129">
                  <c:v>7.5722370000000003</c:v>
                </c:pt>
                <c:pt idx="130">
                  <c:v>7.5561949999999998</c:v>
                </c:pt>
                <c:pt idx="131">
                  <c:v>7.4118190000000004</c:v>
                </c:pt>
                <c:pt idx="132">
                  <c:v>7.4118190000000004</c:v>
                </c:pt>
                <c:pt idx="133">
                  <c:v>7.4118190000000004</c:v>
                </c:pt>
                <c:pt idx="134">
                  <c:v>7.3797350000000002</c:v>
                </c:pt>
                <c:pt idx="135">
                  <c:v>7.2834849999999998</c:v>
                </c:pt>
                <c:pt idx="136">
                  <c:v>7.23536</c:v>
                </c:pt>
                <c:pt idx="137">
                  <c:v>7.23536</c:v>
                </c:pt>
                <c:pt idx="138">
                  <c:v>7.2514010000000004</c:v>
                </c:pt>
                <c:pt idx="139">
                  <c:v>7.1391090000000004</c:v>
                </c:pt>
                <c:pt idx="140">
                  <c:v>7.0909829999999996</c:v>
                </c:pt>
                <c:pt idx="141">
                  <c:v>7.0909829999999996</c:v>
                </c:pt>
                <c:pt idx="142">
                  <c:v>6.9466080000000003</c:v>
                </c:pt>
                <c:pt idx="143">
                  <c:v>6.9626489999999999</c:v>
                </c:pt>
                <c:pt idx="144">
                  <c:v>6.9626489999999999</c:v>
                </c:pt>
                <c:pt idx="145">
                  <c:v>6.8022309999999999</c:v>
                </c:pt>
                <c:pt idx="146">
                  <c:v>6.8182729999999996</c:v>
                </c:pt>
                <c:pt idx="147">
                  <c:v>6.8182729999999996</c:v>
                </c:pt>
                <c:pt idx="148">
                  <c:v>6.8182729999999996</c:v>
                </c:pt>
                <c:pt idx="149">
                  <c:v>6.6578559999999998</c:v>
                </c:pt>
                <c:pt idx="150">
                  <c:v>6.6578559999999998</c:v>
                </c:pt>
                <c:pt idx="151">
                  <c:v>6.6738970000000002</c:v>
                </c:pt>
                <c:pt idx="152">
                  <c:v>6.5455629999999996</c:v>
                </c:pt>
                <c:pt idx="153">
                  <c:v>6.5455629999999996</c:v>
                </c:pt>
                <c:pt idx="154">
                  <c:v>6.5134790000000002</c:v>
                </c:pt>
                <c:pt idx="155">
                  <c:v>6.4332700000000003</c:v>
                </c:pt>
                <c:pt idx="156">
                  <c:v>6.4011870000000002</c:v>
                </c:pt>
                <c:pt idx="157">
                  <c:v>6.3530620000000004</c:v>
                </c:pt>
                <c:pt idx="158">
                  <c:v>6.3209780000000002</c:v>
                </c:pt>
                <c:pt idx="159">
                  <c:v>6.3209780000000002</c:v>
                </c:pt>
                <c:pt idx="160">
                  <c:v>6.2568109999999999</c:v>
                </c:pt>
                <c:pt idx="161">
                  <c:v>6.2407690000000002</c:v>
                </c:pt>
                <c:pt idx="162">
                  <c:v>6.096393</c:v>
                </c:pt>
                <c:pt idx="163">
                  <c:v>6.0643099999999999</c:v>
                </c:pt>
                <c:pt idx="164">
                  <c:v>6.0001429999999996</c:v>
                </c:pt>
                <c:pt idx="165">
                  <c:v>5.935975</c:v>
                </c:pt>
                <c:pt idx="166">
                  <c:v>5.7755580000000002</c:v>
                </c:pt>
                <c:pt idx="167">
                  <c:v>5.6953490000000002</c:v>
                </c:pt>
                <c:pt idx="168">
                  <c:v>5.6311809999999998</c:v>
                </c:pt>
                <c:pt idx="169">
                  <c:v>5.4386799999999997</c:v>
                </c:pt>
                <c:pt idx="170">
                  <c:v>5.4386799999999997</c:v>
                </c:pt>
                <c:pt idx="171">
                  <c:v>5.3584709999999998</c:v>
                </c:pt>
                <c:pt idx="172">
                  <c:v>5.2782619999999998</c:v>
                </c:pt>
                <c:pt idx="173">
                  <c:v>5.1018030000000003</c:v>
                </c:pt>
                <c:pt idx="174">
                  <c:v>5.0215940000000003</c:v>
                </c:pt>
                <c:pt idx="175">
                  <c:v>4.957427</c:v>
                </c:pt>
                <c:pt idx="176">
                  <c:v>4.7328419999999998</c:v>
                </c:pt>
                <c:pt idx="177">
                  <c:v>4.6686740000000002</c:v>
                </c:pt>
                <c:pt idx="178">
                  <c:v>4.5403399999999996</c:v>
                </c:pt>
                <c:pt idx="179">
                  <c:v>3.99492</c:v>
                </c:pt>
                <c:pt idx="180">
                  <c:v>3.2890820000000001</c:v>
                </c:pt>
                <c:pt idx="181">
                  <c:v>3.2890820000000001</c:v>
                </c:pt>
                <c:pt idx="182">
                  <c:v>2.9842879999999998</c:v>
                </c:pt>
                <c:pt idx="183">
                  <c:v>2.6955360000000002</c:v>
                </c:pt>
                <c:pt idx="184">
                  <c:v>2.5351180000000002</c:v>
                </c:pt>
                <c:pt idx="185">
                  <c:v>2.3746999999999998</c:v>
                </c:pt>
                <c:pt idx="186">
                  <c:v>2.2142819999999999</c:v>
                </c:pt>
                <c:pt idx="187">
                  <c:v>2.0538639999999999</c:v>
                </c:pt>
                <c:pt idx="188">
                  <c:v>1.957614</c:v>
                </c:pt>
                <c:pt idx="189">
                  <c:v>1.845321</c:v>
                </c:pt>
                <c:pt idx="190">
                  <c:v>1.7009449999999999</c:v>
                </c:pt>
                <c:pt idx="191">
                  <c:v>1.6207370000000001</c:v>
                </c:pt>
                <c:pt idx="192">
                  <c:v>1.6207370000000001</c:v>
                </c:pt>
                <c:pt idx="193">
                  <c:v>1.5405279999999999</c:v>
                </c:pt>
                <c:pt idx="194">
                  <c:v>1.412193</c:v>
                </c:pt>
                <c:pt idx="195">
                  <c:v>1.3640680000000001</c:v>
                </c:pt>
                <c:pt idx="196">
                  <c:v>1.299901</c:v>
                </c:pt>
                <c:pt idx="197">
                  <c:v>1.187608</c:v>
                </c:pt>
                <c:pt idx="198">
                  <c:v>1.1234409999999999</c:v>
                </c:pt>
                <c:pt idx="199">
                  <c:v>1.1234409999999999</c:v>
                </c:pt>
                <c:pt idx="200">
                  <c:v>0.96302399999999999</c:v>
                </c:pt>
                <c:pt idx="201">
                  <c:v>0.96302399999999999</c:v>
                </c:pt>
                <c:pt idx="202">
                  <c:v>0.96302399999999999</c:v>
                </c:pt>
                <c:pt idx="203">
                  <c:v>0.96302399999999999</c:v>
                </c:pt>
                <c:pt idx="204">
                  <c:v>0.81864800000000004</c:v>
                </c:pt>
                <c:pt idx="205">
                  <c:v>0.80260600000000004</c:v>
                </c:pt>
                <c:pt idx="206">
                  <c:v>0.81864800000000004</c:v>
                </c:pt>
                <c:pt idx="207">
                  <c:v>0.67427099999999995</c:v>
                </c:pt>
                <c:pt idx="208">
                  <c:v>0.69031299999999995</c:v>
                </c:pt>
                <c:pt idx="209">
                  <c:v>0.69031299999999995</c:v>
                </c:pt>
                <c:pt idx="210">
                  <c:v>0.59406300000000001</c:v>
                </c:pt>
                <c:pt idx="211">
                  <c:v>0.59406300000000001</c:v>
                </c:pt>
                <c:pt idx="212">
                  <c:v>0.57802100000000001</c:v>
                </c:pt>
                <c:pt idx="213">
                  <c:v>0.51385400000000003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'393a-FD-QD'!$J$15</c:f>
              <c:strCache>
                <c:ptCount val="1"/>
                <c:pt idx="0">
                  <c:v>Quench Signal</c:v>
                </c:pt>
              </c:strCache>
            </c:strRef>
          </c:tx>
          <c:marker>
            <c:symbol val="none"/>
          </c:marker>
          <c:xVal>
            <c:numRef>
              <c:f>'393a-FD-QD'!$C$16:$C$229</c:f>
              <c:numCache>
                <c:formatCode>mm:ss.000</c:formatCode>
                <c:ptCount val="214"/>
                <c:pt idx="0">
                  <c:v>0.58383435185185184</c:v>
                </c:pt>
                <c:pt idx="1">
                  <c:v>0.58383446759259261</c:v>
                </c:pt>
                <c:pt idx="2">
                  <c:v>0.58383458333333327</c:v>
                </c:pt>
                <c:pt idx="3">
                  <c:v>0.58383469907407404</c:v>
                </c:pt>
                <c:pt idx="4">
                  <c:v>0.58383481481481481</c:v>
                </c:pt>
                <c:pt idx="5">
                  <c:v>0.58383493055555558</c:v>
                </c:pt>
                <c:pt idx="6">
                  <c:v>0.58383504629629634</c:v>
                </c:pt>
                <c:pt idx="7">
                  <c:v>0.583835162037037</c:v>
                </c:pt>
                <c:pt idx="8">
                  <c:v>0.58383527777777777</c:v>
                </c:pt>
                <c:pt idx="9">
                  <c:v>0.58383539351851854</c:v>
                </c:pt>
                <c:pt idx="10">
                  <c:v>0.5838355092592592</c:v>
                </c:pt>
                <c:pt idx="11">
                  <c:v>0.58383562499999997</c:v>
                </c:pt>
                <c:pt idx="12">
                  <c:v>0.58383574074074074</c:v>
                </c:pt>
                <c:pt idx="13">
                  <c:v>0.58383585648148151</c:v>
                </c:pt>
                <c:pt idx="14">
                  <c:v>0.58383597222222228</c:v>
                </c:pt>
                <c:pt idx="15">
                  <c:v>0.58383608796296294</c:v>
                </c:pt>
                <c:pt idx="16">
                  <c:v>0.5838362037037037</c:v>
                </c:pt>
                <c:pt idx="17">
                  <c:v>0.58383631944444447</c:v>
                </c:pt>
                <c:pt idx="18">
                  <c:v>0.58383643518518513</c:v>
                </c:pt>
                <c:pt idx="19">
                  <c:v>0.5838365509259259</c:v>
                </c:pt>
                <c:pt idx="20">
                  <c:v>0.58383666666666667</c:v>
                </c:pt>
                <c:pt idx="21">
                  <c:v>0.58383678240740744</c:v>
                </c:pt>
                <c:pt idx="22">
                  <c:v>0.58383689814814821</c:v>
                </c:pt>
                <c:pt idx="23">
                  <c:v>0.58383701388888887</c:v>
                </c:pt>
                <c:pt idx="24">
                  <c:v>0.58383712962962964</c:v>
                </c:pt>
                <c:pt idx="25">
                  <c:v>0.58383724537037041</c:v>
                </c:pt>
                <c:pt idx="26">
                  <c:v>0.58383736111111106</c:v>
                </c:pt>
                <c:pt idx="27">
                  <c:v>0.58383747685185183</c:v>
                </c:pt>
                <c:pt idx="28">
                  <c:v>0.5838375925925926</c:v>
                </c:pt>
                <c:pt idx="29">
                  <c:v>0.58383770833333337</c:v>
                </c:pt>
                <c:pt idx="30">
                  <c:v>0.58383782407407414</c:v>
                </c:pt>
                <c:pt idx="31">
                  <c:v>0.5838379398148148</c:v>
                </c:pt>
                <c:pt idx="32">
                  <c:v>0.58383805555555557</c:v>
                </c:pt>
                <c:pt idx="33">
                  <c:v>0.58383817129629623</c:v>
                </c:pt>
                <c:pt idx="34">
                  <c:v>0.583838287037037</c:v>
                </c:pt>
                <c:pt idx="35">
                  <c:v>0.58383840277777777</c:v>
                </c:pt>
                <c:pt idx="36">
                  <c:v>0.58383851851851853</c:v>
                </c:pt>
                <c:pt idx="37">
                  <c:v>0.5838386342592593</c:v>
                </c:pt>
                <c:pt idx="38">
                  <c:v>0.58383875000000007</c:v>
                </c:pt>
                <c:pt idx="39">
                  <c:v>0.58383886574074073</c:v>
                </c:pt>
                <c:pt idx="40">
                  <c:v>0.5838389814814815</c:v>
                </c:pt>
                <c:pt idx="41">
                  <c:v>0.58383909722222216</c:v>
                </c:pt>
                <c:pt idx="42">
                  <c:v>0.58383921296296293</c:v>
                </c:pt>
                <c:pt idx="43">
                  <c:v>0.5838393287037037</c:v>
                </c:pt>
                <c:pt idx="44">
                  <c:v>0.58383944444444447</c:v>
                </c:pt>
                <c:pt idx="45">
                  <c:v>0.58383956018518524</c:v>
                </c:pt>
                <c:pt idx="46">
                  <c:v>0.58383967592592589</c:v>
                </c:pt>
                <c:pt idx="47">
                  <c:v>0.58383979166666666</c:v>
                </c:pt>
                <c:pt idx="48">
                  <c:v>0.58383990740740743</c:v>
                </c:pt>
                <c:pt idx="49">
                  <c:v>0.58384002314814809</c:v>
                </c:pt>
                <c:pt idx="50">
                  <c:v>0.58384013888888886</c:v>
                </c:pt>
                <c:pt idx="51">
                  <c:v>0.58384025462962963</c:v>
                </c:pt>
                <c:pt idx="52">
                  <c:v>0.5838403703703704</c:v>
                </c:pt>
                <c:pt idx="53">
                  <c:v>0.58384048611111117</c:v>
                </c:pt>
                <c:pt idx="54">
                  <c:v>0.58384060185185183</c:v>
                </c:pt>
                <c:pt idx="55">
                  <c:v>0.5838407175925926</c:v>
                </c:pt>
                <c:pt idx="56">
                  <c:v>0.58384083333333336</c:v>
                </c:pt>
                <c:pt idx="57">
                  <c:v>0.58384094907407402</c:v>
                </c:pt>
                <c:pt idx="58">
                  <c:v>0.58384106481481479</c:v>
                </c:pt>
                <c:pt idx="59">
                  <c:v>0.58384118055555556</c:v>
                </c:pt>
                <c:pt idx="60">
                  <c:v>0.58384129629629633</c:v>
                </c:pt>
                <c:pt idx="61">
                  <c:v>0.5838414120370371</c:v>
                </c:pt>
                <c:pt idx="62">
                  <c:v>0.58384152777777776</c:v>
                </c:pt>
                <c:pt idx="63">
                  <c:v>0.58384164351851853</c:v>
                </c:pt>
                <c:pt idx="64">
                  <c:v>0.58384175925925919</c:v>
                </c:pt>
                <c:pt idx="65">
                  <c:v>0.58384187499999995</c:v>
                </c:pt>
                <c:pt idx="66">
                  <c:v>0.58384199074074072</c:v>
                </c:pt>
                <c:pt idx="67">
                  <c:v>0.58384210648148149</c:v>
                </c:pt>
                <c:pt idx="68">
                  <c:v>0.58384222222222226</c:v>
                </c:pt>
                <c:pt idx="69">
                  <c:v>0.58384233796296303</c:v>
                </c:pt>
                <c:pt idx="70">
                  <c:v>0.58384245370370369</c:v>
                </c:pt>
                <c:pt idx="71">
                  <c:v>0.58384256944444446</c:v>
                </c:pt>
                <c:pt idx="72">
                  <c:v>0.58384268518518512</c:v>
                </c:pt>
                <c:pt idx="73">
                  <c:v>0.58384280092592589</c:v>
                </c:pt>
                <c:pt idx="74">
                  <c:v>0.58384291666666666</c:v>
                </c:pt>
                <c:pt idx="75">
                  <c:v>0.58384303240740743</c:v>
                </c:pt>
                <c:pt idx="76">
                  <c:v>0.58384314814814819</c:v>
                </c:pt>
                <c:pt idx="77">
                  <c:v>0.58384326388888885</c:v>
                </c:pt>
                <c:pt idx="78">
                  <c:v>0.58384337962962962</c:v>
                </c:pt>
                <c:pt idx="79">
                  <c:v>0.58384349537037039</c:v>
                </c:pt>
                <c:pt idx="80">
                  <c:v>0.58384361111111105</c:v>
                </c:pt>
                <c:pt idx="81">
                  <c:v>0.58384372685185182</c:v>
                </c:pt>
                <c:pt idx="82">
                  <c:v>0.58384384259259259</c:v>
                </c:pt>
                <c:pt idx="83">
                  <c:v>0.58384395833333336</c:v>
                </c:pt>
                <c:pt idx="84">
                  <c:v>0.58384407407407413</c:v>
                </c:pt>
                <c:pt idx="85">
                  <c:v>0.58384418981481478</c:v>
                </c:pt>
                <c:pt idx="86">
                  <c:v>0.58384430555555555</c:v>
                </c:pt>
                <c:pt idx="87">
                  <c:v>0.58384442129629632</c:v>
                </c:pt>
                <c:pt idx="88">
                  <c:v>0.58384453703703698</c:v>
                </c:pt>
                <c:pt idx="89">
                  <c:v>0.58384465277777775</c:v>
                </c:pt>
                <c:pt idx="90">
                  <c:v>0.58384476851851852</c:v>
                </c:pt>
                <c:pt idx="91">
                  <c:v>0.58384488425925929</c:v>
                </c:pt>
                <c:pt idx="92">
                  <c:v>0.58384500000000006</c:v>
                </c:pt>
                <c:pt idx="93">
                  <c:v>0.58384511574074072</c:v>
                </c:pt>
                <c:pt idx="94">
                  <c:v>0.58384523148148149</c:v>
                </c:pt>
                <c:pt idx="95">
                  <c:v>0.58384534722222226</c:v>
                </c:pt>
                <c:pt idx="96">
                  <c:v>0.58384546296296291</c:v>
                </c:pt>
                <c:pt idx="97">
                  <c:v>0.58384557870370368</c:v>
                </c:pt>
                <c:pt idx="98">
                  <c:v>0.58384569444444445</c:v>
                </c:pt>
                <c:pt idx="99">
                  <c:v>0.58384581018518522</c:v>
                </c:pt>
                <c:pt idx="100">
                  <c:v>0.58384592592592599</c:v>
                </c:pt>
                <c:pt idx="101">
                  <c:v>0.58384604166666665</c:v>
                </c:pt>
                <c:pt idx="102">
                  <c:v>0.58384615740740742</c:v>
                </c:pt>
                <c:pt idx="103">
                  <c:v>0.58384627314814808</c:v>
                </c:pt>
                <c:pt idx="104">
                  <c:v>0.58384638888888885</c:v>
                </c:pt>
                <c:pt idx="105">
                  <c:v>0.58384650462962961</c:v>
                </c:pt>
                <c:pt idx="106">
                  <c:v>0.58384662037037038</c:v>
                </c:pt>
                <c:pt idx="107">
                  <c:v>0.58384673611111115</c:v>
                </c:pt>
                <c:pt idx="108">
                  <c:v>0.58384685185185192</c:v>
                </c:pt>
                <c:pt idx="109">
                  <c:v>0.58384696759259258</c:v>
                </c:pt>
                <c:pt idx="110">
                  <c:v>0.58384708333333335</c:v>
                </c:pt>
                <c:pt idx="111">
                  <c:v>0.58384719907407401</c:v>
                </c:pt>
                <c:pt idx="112">
                  <c:v>0.58384731481481478</c:v>
                </c:pt>
                <c:pt idx="113">
                  <c:v>0.58384743055555555</c:v>
                </c:pt>
                <c:pt idx="114">
                  <c:v>0.58384754629629632</c:v>
                </c:pt>
                <c:pt idx="115">
                  <c:v>0.58384766203703709</c:v>
                </c:pt>
                <c:pt idx="116">
                  <c:v>0.58384777777777774</c:v>
                </c:pt>
                <c:pt idx="117">
                  <c:v>0.58384789351851851</c:v>
                </c:pt>
                <c:pt idx="118">
                  <c:v>0.58384800925925928</c:v>
                </c:pt>
                <c:pt idx="119">
                  <c:v>0.58384812499999994</c:v>
                </c:pt>
                <c:pt idx="120">
                  <c:v>0.58384824074074071</c:v>
                </c:pt>
                <c:pt idx="121">
                  <c:v>0.58384835648148148</c:v>
                </c:pt>
                <c:pt idx="122">
                  <c:v>0.58384847222222225</c:v>
                </c:pt>
                <c:pt idx="123">
                  <c:v>0.58384858796296302</c:v>
                </c:pt>
                <c:pt idx="124">
                  <c:v>0.58384870370370368</c:v>
                </c:pt>
                <c:pt idx="125">
                  <c:v>0.58384881944444444</c:v>
                </c:pt>
                <c:pt idx="126">
                  <c:v>0.58384893518518521</c:v>
                </c:pt>
                <c:pt idx="127">
                  <c:v>0.58384905092592587</c:v>
                </c:pt>
                <c:pt idx="128">
                  <c:v>0.58384916666666664</c:v>
                </c:pt>
                <c:pt idx="129">
                  <c:v>0.58384928240740741</c:v>
                </c:pt>
                <c:pt idx="130">
                  <c:v>0.58384939814814818</c:v>
                </c:pt>
                <c:pt idx="131">
                  <c:v>0.58384951388888895</c:v>
                </c:pt>
                <c:pt idx="132">
                  <c:v>0.58384962962962961</c:v>
                </c:pt>
                <c:pt idx="133">
                  <c:v>0.58384974537037038</c:v>
                </c:pt>
                <c:pt idx="134">
                  <c:v>0.58384986111111115</c:v>
                </c:pt>
                <c:pt idx="135">
                  <c:v>0.5838499768518518</c:v>
                </c:pt>
                <c:pt idx="136">
                  <c:v>0.58385009259259257</c:v>
                </c:pt>
                <c:pt idx="137">
                  <c:v>0.58385020833333334</c:v>
                </c:pt>
                <c:pt idx="138">
                  <c:v>0.58385032407407411</c:v>
                </c:pt>
                <c:pt idx="139">
                  <c:v>0.58385043981481488</c:v>
                </c:pt>
                <c:pt idx="140">
                  <c:v>0.58385055555555554</c:v>
                </c:pt>
                <c:pt idx="141">
                  <c:v>0.58385067129629631</c:v>
                </c:pt>
                <c:pt idx="142">
                  <c:v>0.58385078703703697</c:v>
                </c:pt>
                <c:pt idx="143">
                  <c:v>0.58385090277777774</c:v>
                </c:pt>
                <c:pt idx="144">
                  <c:v>0.58385101851851851</c:v>
                </c:pt>
                <c:pt idx="145">
                  <c:v>0.58385113425925927</c:v>
                </c:pt>
                <c:pt idx="146">
                  <c:v>0.58385125000000004</c:v>
                </c:pt>
                <c:pt idx="147">
                  <c:v>0.58385136574074081</c:v>
                </c:pt>
                <c:pt idx="148">
                  <c:v>0.58385148148148147</c:v>
                </c:pt>
                <c:pt idx="149">
                  <c:v>0.58385159722222224</c:v>
                </c:pt>
                <c:pt idx="150">
                  <c:v>0.5838517129629629</c:v>
                </c:pt>
                <c:pt idx="151">
                  <c:v>0.58385182870370367</c:v>
                </c:pt>
                <c:pt idx="152">
                  <c:v>0.58385194444444444</c:v>
                </c:pt>
                <c:pt idx="153">
                  <c:v>0.58385206018518521</c:v>
                </c:pt>
                <c:pt idx="154">
                  <c:v>0.58385217592592598</c:v>
                </c:pt>
                <c:pt idx="155">
                  <c:v>0.58385229166666663</c:v>
                </c:pt>
                <c:pt idx="156">
                  <c:v>0.5838524074074074</c:v>
                </c:pt>
                <c:pt idx="157">
                  <c:v>0.58385252314814817</c:v>
                </c:pt>
                <c:pt idx="158">
                  <c:v>0.58385263888888883</c:v>
                </c:pt>
                <c:pt idx="159">
                  <c:v>0.5838527546296296</c:v>
                </c:pt>
                <c:pt idx="160">
                  <c:v>0.58385287037037037</c:v>
                </c:pt>
                <c:pt idx="161">
                  <c:v>0.58385298611111114</c:v>
                </c:pt>
                <c:pt idx="162">
                  <c:v>0.58385310185185191</c:v>
                </c:pt>
                <c:pt idx="163">
                  <c:v>0.58385321759259257</c:v>
                </c:pt>
                <c:pt idx="164">
                  <c:v>0.58385333333333334</c:v>
                </c:pt>
                <c:pt idx="165">
                  <c:v>0.5838534490740741</c:v>
                </c:pt>
                <c:pt idx="166">
                  <c:v>0.58385356481481476</c:v>
                </c:pt>
                <c:pt idx="167">
                  <c:v>0.58385368055555553</c:v>
                </c:pt>
                <c:pt idx="168">
                  <c:v>0.5838537962962963</c:v>
                </c:pt>
                <c:pt idx="169">
                  <c:v>0.58385391203703707</c:v>
                </c:pt>
                <c:pt idx="170">
                  <c:v>0.58385402777777784</c:v>
                </c:pt>
                <c:pt idx="171">
                  <c:v>0.5838541435185185</c:v>
                </c:pt>
                <c:pt idx="172">
                  <c:v>0.58385425925925927</c:v>
                </c:pt>
                <c:pt idx="173">
                  <c:v>0.58385437500000004</c:v>
                </c:pt>
                <c:pt idx="174">
                  <c:v>0.58385449074074069</c:v>
                </c:pt>
                <c:pt idx="175">
                  <c:v>0.58385460648148146</c:v>
                </c:pt>
                <c:pt idx="176">
                  <c:v>0.58385472222222223</c:v>
                </c:pt>
                <c:pt idx="177">
                  <c:v>0.583854837962963</c:v>
                </c:pt>
                <c:pt idx="178">
                  <c:v>0.58385495370370377</c:v>
                </c:pt>
                <c:pt idx="179">
                  <c:v>0.58385506944444443</c:v>
                </c:pt>
                <c:pt idx="180">
                  <c:v>0.5838551851851852</c:v>
                </c:pt>
                <c:pt idx="181">
                  <c:v>0.58385530092592586</c:v>
                </c:pt>
                <c:pt idx="182">
                  <c:v>0.58385541666666663</c:v>
                </c:pt>
                <c:pt idx="183">
                  <c:v>0.5838555324074074</c:v>
                </c:pt>
                <c:pt idx="184">
                  <c:v>0.58385564814814817</c:v>
                </c:pt>
                <c:pt idx="185">
                  <c:v>0.58385576388888893</c:v>
                </c:pt>
                <c:pt idx="186">
                  <c:v>0.58385587962962959</c:v>
                </c:pt>
                <c:pt idx="187">
                  <c:v>0.58385599537037036</c:v>
                </c:pt>
                <c:pt idx="188">
                  <c:v>0.58385611111111113</c:v>
                </c:pt>
                <c:pt idx="189">
                  <c:v>0.58385622685185179</c:v>
                </c:pt>
                <c:pt idx="190">
                  <c:v>0.58385634259259256</c:v>
                </c:pt>
                <c:pt idx="191">
                  <c:v>0.58385645833333333</c:v>
                </c:pt>
                <c:pt idx="192">
                  <c:v>0.5838565740740741</c:v>
                </c:pt>
                <c:pt idx="193">
                  <c:v>0.58385668981481487</c:v>
                </c:pt>
                <c:pt idx="194">
                  <c:v>0.58385680555555552</c:v>
                </c:pt>
                <c:pt idx="195">
                  <c:v>0.58385692129629629</c:v>
                </c:pt>
                <c:pt idx="196">
                  <c:v>0.58385703703703706</c:v>
                </c:pt>
                <c:pt idx="197">
                  <c:v>0.58385715277777772</c:v>
                </c:pt>
                <c:pt idx="198">
                  <c:v>0.58385726851851849</c:v>
                </c:pt>
                <c:pt idx="199">
                  <c:v>0.58385738425925926</c:v>
                </c:pt>
                <c:pt idx="200">
                  <c:v>0.58385750000000003</c:v>
                </c:pt>
                <c:pt idx="201">
                  <c:v>0.5838576157407408</c:v>
                </c:pt>
                <c:pt idx="202">
                  <c:v>0.58385773148148146</c:v>
                </c:pt>
                <c:pt idx="203">
                  <c:v>0.58385784722222223</c:v>
                </c:pt>
                <c:pt idx="204">
                  <c:v>0.583857962962963</c:v>
                </c:pt>
                <c:pt idx="205">
                  <c:v>0.58385807870370365</c:v>
                </c:pt>
                <c:pt idx="206">
                  <c:v>0.58385819444444442</c:v>
                </c:pt>
                <c:pt idx="207">
                  <c:v>0.58385831018518519</c:v>
                </c:pt>
                <c:pt idx="208">
                  <c:v>0.58385842592592596</c:v>
                </c:pt>
                <c:pt idx="209">
                  <c:v>0.58385854166666673</c:v>
                </c:pt>
                <c:pt idx="210">
                  <c:v>0.58385865740740739</c:v>
                </c:pt>
                <c:pt idx="211">
                  <c:v>0.58385877314814816</c:v>
                </c:pt>
                <c:pt idx="212">
                  <c:v>0.58385888888888882</c:v>
                </c:pt>
                <c:pt idx="213">
                  <c:v>0.58385900462962959</c:v>
                </c:pt>
              </c:numCache>
            </c:numRef>
          </c:xVal>
          <c:yVal>
            <c:numRef>
              <c:f>'393a-FD-QD'!$J$16:$J$229</c:f>
              <c:numCache>
                <c:formatCode>General</c:formatCode>
                <c:ptCount val="2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  <c:pt idx="101">
                  <c:v>1</c:v>
                </c:pt>
                <c:pt idx="102">
                  <c:v>1</c:v>
                </c:pt>
                <c:pt idx="103">
                  <c:v>1</c:v>
                </c:pt>
                <c:pt idx="104">
                  <c:v>1</c:v>
                </c:pt>
                <c:pt idx="105">
                  <c:v>1</c:v>
                </c:pt>
                <c:pt idx="106">
                  <c:v>1</c:v>
                </c:pt>
                <c:pt idx="107">
                  <c:v>1</c:v>
                </c:pt>
                <c:pt idx="108">
                  <c:v>1</c:v>
                </c:pt>
                <c:pt idx="109">
                  <c:v>1</c:v>
                </c:pt>
                <c:pt idx="110">
                  <c:v>1</c:v>
                </c:pt>
                <c:pt idx="111">
                  <c:v>1</c:v>
                </c:pt>
                <c:pt idx="112">
                  <c:v>1</c:v>
                </c:pt>
                <c:pt idx="113">
                  <c:v>1</c:v>
                </c:pt>
                <c:pt idx="114">
                  <c:v>1</c:v>
                </c:pt>
                <c:pt idx="115">
                  <c:v>1</c:v>
                </c:pt>
                <c:pt idx="116">
                  <c:v>1</c:v>
                </c:pt>
                <c:pt idx="117">
                  <c:v>1</c:v>
                </c:pt>
                <c:pt idx="118">
                  <c:v>1</c:v>
                </c:pt>
                <c:pt idx="119">
                  <c:v>1</c:v>
                </c:pt>
                <c:pt idx="120">
                  <c:v>1</c:v>
                </c:pt>
                <c:pt idx="121">
                  <c:v>1</c:v>
                </c:pt>
                <c:pt idx="122">
                  <c:v>1</c:v>
                </c:pt>
                <c:pt idx="123">
                  <c:v>1</c:v>
                </c:pt>
                <c:pt idx="124">
                  <c:v>1</c:v>
                </c:pt>
                <c:pt idx="125">
                  <c:v>1</c:v>
                </c:pt>
                <c:pt idx="126">
                  <c:v>1</c:v>
                </c:pt>
                <c:pt idx="127">
                  <c:v>1</c:v>
                </c:pt>
                <c:pt idx="128">
                  <c:v>1</c:v>
                </c:pt>
                <c:pt idx="129">
                  <c:v>1</c:v>
                </c:pt>
                <c:pt idx="130">
                  <c:v>1</c:v>
                </c:pt>
                <c:pt idx="131">
                  <c:v>1</c:v>
                </c:pt>
                <c:pt idx="132">
                  <c:v>1</c:v>
                </c:pt>
                <c:pt idx="133">
                  <c:v>1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1</c:v>
                </c:pt>
                <c:pt idx="144">
                  <c:v>1</c:v>
                </c:pt>
                <c:pt idx="145">
                  <c:v>1</c:v>
                </c:pt>
                <c:pt idx="146">
                  <c:v>1</c:v>
                </c:pt>
                <c:pt idx="147">
                  <c:v>1</c:v>
                </c:pt>
                <c:pt idx="148">
                  <c:v>1</c:v>
                </c:pt>
                <c:pt idx="149">
                  <c:v>1</c:v>
                </c:pt>
                <c:pt idx="150">
                  <c:v>1</c:v>
                </c:pt>
                <c:pt idx="151">
                  <c:v>1</c:v>
                </c:pt>
                <c:pt idx="152">
                  <c:v>1</c:v>
                </c:pt>
                <c:pt idx="153">
                  <c:v>1</c:v>
                </c:pt>
                <c:pt idx="154">
                  <c:v>1</c:v>
                </c:pt>
                <c:pt idx="155">
                  <c:v>1</c:v>
                </c:pt>
                <c:pt idx="156">
                  <c:v>1</c:v>
                </c:pt>
                <c:pt idx="157">
                  <c:v>1</c:v>
                </c:pt>
                <c:pt idx="158">
                  <c:v>1</c:v>
                </c:pt>
                <c:pt idx="159">
                  <c:v>1</c:v>
                </c:pt>
                <c:pt idx="160">
                  <c:v>1</c:v>
                </c:pt>
                <c:pt idx="161">
                  <c:v>1</c:v>
                </c:pt>
                <c:pt idx="162">
                  <c:v>1</c:v>
                </c:pt>
                <c:pt idx="163">
                  <c:v>1</c:v>
                </c:pt>
                <c:pt idx="164">
                  <c:v>1</c:v>
                </c:pt>
                <c:pt idx="165">
                  <c:v>1</c:v>
                </c:pt>
                <c:pt idx="166">
                  <c:v>1</c:v>
                </c:pt>
                <c:pt idx="167">
                  <c:v>1</c:v>
                </c:pt>
                <c:pt idx="168">
                  <c:v>1</c:v>
                </c:pt>
                <c:pt idx="169">
                  <c:v>1</c:v>
                </c:pt>
                <c:pt idx="170">
                  <c:v>1</c:v>
                </c:pt>
                <c:pt idx="171">
                  <c:v>1</c:v>
                </c:pt>
                <c:pt idx="172">
                  <c:v>1</c:v>
                </c:pt>
                <c:pt idx="173">
                  <c:v>1</c:v>
                </c:pt>
                <c:pt idx="174">
                  <c:v>1</c:v>
                </c:pt>
                <c:pt idx="175">
                  <c:v>1</c:v>
                </c:pt>
                <c:pt idx="176">
                  <c:v>1</c:v>
                </c:pt>
                <c:pt idx="177">
                  <c:v>1</c:v>
                </c:pt>
                <c:pt idx="178">
                  <c:v>1</c:v>
                </c:pt>
                <c:pt idx="179">
                  <c:v>1</c:v>
                </c:pt>
                <c:pt idx="180">
                  <c:v>1</c:v>
                </c:pt>
                <c:pt idx="181">
                  <c:v>1</c:v>
                </c:pt>
                <c:pt idx="182">
                  <c:v>1</c:v>
                </c:pt>
                <c:pt idx="183">
                  <c:v>1</c:v>
                </c:pt>
                <c:pt idx="184">
                  <c:v>1</c:v>
                </c:pt>
                <c:pt idx="185">
                  <c:v>1</c:v>
                </c:pt>
                <c:pt idx="186">
                  <c:v>1</c:v>
                </c:pt>
                <c:pt idx="187">
                  <c:v>1</c:v>
                </c:pt>
                <c:pt idx="188">
                  <c:v>1</c:v>
                </c:pt>
                <c:pt idx="189">
                  <c:v>1</c:v>
                </c:pt>
                <c:pt idx="190">
                  <c:v>1</c:v>
                </c:pt>
                <c:pt idx="191">
                  <c:v>1</c:v>
                </c:pt>
                <c:pt idx="192">
                  <c:v>1</c:v>
                </c:pt>
                <c:pt idx="193">
                  <c:v>1</c:v>
                </c:pt>
                <c:pt idx="194">
                  <c:v>1</c:v>
                </c:pt>
                <c:pt idx="195">
                  <c:v>1</c:v>
                </c:pt>
                <c:pt idx="196">
                  <c:v>1</c:v>
                </c:pt>
                <c:pt idx="197">
                  <c:v>1</c:v>
                </c:pt>
                <c:pt idx="198">
                  <c:v>1</c:v>
                </c:pt>
                <c:pt idx="199">
                  <c:v>1</c:v>
                </c:pt>
                <c:pt idx="200">
                  <c:v>1</c:v>
                </c:pt>
                <c:pt idx="201">
                  <c:v>1</c:v>
                </c:pt>
                <c:pt idx="202">
                  <c:v>1</c:v>
                </c:pt>
                <c:pt idx="203">
                  <c:v>1</c:v>
                </c:pt>
                <c:pt idx="204">
                  <c:v>1</c:v>
                </c:pt>
                <c:pt idx="205">
                  <c:v>1</c:v>
                </c:pt>
                <c:pt idx="206">
                  <c:v>1</c:v>
                </c:pt>
                <c:pt idx="207">
                  <c:v>1</c:v>
                </c:pt>
                <c:pt idx="208">
                  <c:v>1</c:v>
                </c:pt>
                <c:pt idx="209">
                  <c:v>1</c:v>
                </c:pt>
                <c:pt idx="210">
                  <c:v>1</c:v>
                </c:pt>
                <c:pt idx="211">
                  <c:v>1</c:v>
                </c:pt>
                <c:pt idx="212">
                  <c:v>1</c:v>
                </c:pt>
                <c:pt idx="213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958144"/>
        <c:axId val="56099200"/>
      </c:scatterChart>
      <c:scatterChart>
        <c:scatterStyle val="lineMarker"/>
        <c:varyColors val="0"/>
        <c:ser>
          <c:idx val="2"/>
          <c:order val="2"/>
          <c:tx>
            <c:strRef>
              <c:f>'393a-FD-QD'!$F$15</c:f>
              <c:strCache>
                <c:ptCount val="1"/>
                <c:pt idx="0">
                  <c:v>Current</c:v>
                </c:pt>
              </c:strCache>
            </c:strRef>
          </c:tx>
          <c:marker>
            <c:symbol val="none"/>
          </c:marker>
          <c:xVal>
            <c:numRef>
              <c:f>'393a-FD-QD'!$C$16:$C$229</c:f>
              <c:numCache>
                <c:formatCode>mm:ss.000</c:formatCode>
                <c:ptCount val="214"/>
                <c:pt idx="0">
                  <c:v>0.58383435185185184</c:v>
                </c:pt>
                <c:pt idx="1">
                  <c:v>0.58383446759259261</c:v>
                </c:pt>
                <c:pt idx="2">
                  <c:v>0.58383458333333327</c:v>
                </c:pt>
                <c:pt idx="3">
                  <c:v>0.58383469907407404</c:v>
                </c:pt>
                <c:pt idx="4">
                  <c:v>0.58383481481481481</c:v>
                </c:pt>
                <c:pt idx="5">
                  <c:v>0.58383493055555558</c:v>
                </c:pt>
                <c:pt idx="6">
                  <c:v>0.58383504629629634</c:v>
                </c:pt>
                <c:pt idx="7">
                  <c:v>0.583835162037037</c:v>
                </c:pt>
                <c:pt idx="8">
                  <c:v>0.58383527777777777</c:v>
                </c:pt>
                <c:pt idx="9">
                  <c:v>0.58383539351851854</c:v>
                </c:pt>
                <c:pt idx="10">
                  <c:v>0.5838355092592592</c:v>
                </c:pt>
                <c:pt idx="11">
                  <c:v>0.58383562499999997</c:v>
                </c:pt>
                <c:pt idx="12">
                  <c:v>0.58383574074074074</c:v>
                </c:pt>
                <c:pt idx="13">
                  <c:v>0.58383585648148151</c:v>
                </c:pt>
                <c:pt idx="14">
                  <c:v>0.58383597222222228</c:v>
                </c:pt>
                <c:pt idx="15">
                  <c:v>0.58383608796296294</c:v>
                </c:pt>
                <c:pt idx="16">
                  <c:v>0.5838362037037037</c:v>
                </c:pt>
                <c:pt idx="17">
                  <c:v>0.58383631944444447</c:v>
                </c:pt>
                <c:pt idx="18">
                  <c:v>0.58383643518518513</c:v>
                </c:pt>
                <c:pt idx="19">
                  <c:v>0.5838365509259259</c:v>
                </c:pt>
                <c:pt idx="20">
                  <c:v>0.58383666666666667</c:v>
                </c:pt>
                <c:pt idx="21">
                  <c:v>0.58383678240740744</c:v>
                </c:pt>
                <c:pt idx="22">
                  <c:v>0.58383689814814821</c:v>
                </c:pt>
                <c:pt idx="23">
                  <c:v>0.58383701388888887</c:v>
                </c:pt>
                <c:pt idx="24">
                  <c:v>0.58383712962962964</c:v>
                </c:pt>
                <c:pt idx="25">
                  <c:v>0.58383724537037041</c:v>
                </c:pt>
                <c:pt idx="26">
                  <c:v>0.58383736111111106</c:v>
                </c:pt>
                <c:pt idx="27">
                  <c:v>0.58383747685185183</c:v>
                </c:pt>
                <c:pt idx="28">
                  <c:v>0.5838375925925926</c:v>
                </c:pt>
                <c:pt idx="29">
                  <c:v>0.58383770833333337</c:v>
                </c:pt>
                <c:pt idx="30">
                  <c:v>0.58383782407407414</c:v>
                </c:pt>
                <c:pt idx="31">
                  <c:v>0.5838379398148148</c:v>
                </c:pt>
                <c:pt idx="32">
                  <c:v>0.58383805555555557</c:v>
                </c:pt>
                <c:pt idx="33">
                  <c:v>0.58383817129629623</c:v>
                </c:pt>
                <c:pt idx="34">
                  <c:v>0.583838287037037</c:v>
                </c:pt>
                <c:pt idx="35">
                  <c:v>0.58383840277777777</c:v>
                </c:pt>
                <c:pt idx="36">
                  <c:v>0.58383851851851853</c:v>
                </c:pt>
                <c:pt idx="37">
                  <c:v>0.5838386342592593</c:v>
                </c:pt>
                <c:pt idx="38">
                  <c:v>0.58383875000000007</c:v>
                </c:pt>
                <c:pt idx="39">
                  <c:v>0.58383886574074073</c:v>
                </c:pt>
                <c:pt idx="40">
                  <c:v>0.5838389814814815</c:v>
                </c:pt>
                <c:pt idx="41">
                  <c:v>0.58383909722222216</c:v>
                </c:pt>
                <c:pt idx="42">
                  <c:v>0.58383921296296293</c:v>
                </c:pt>
                <c:pt idx="43">
                  <c:v>0.5838393287037037</c:v>
                </c:pt>
                <c:pt idx="44">
                  <c:v>0.58383944444444447</c:v>
                </c:pt>
                <c:pt idx="45">
                  <c:v>0.58383956018518524</c:v>
                </c:pt>
                <c:pt idx="46">
                  <c:v>0.58383967592592589</c:v>
                </c:pt>
                <c:pt idx="47">
                  <c:v>0.58383979166666666</c:v>
                </c:pt>
                <c:pt idx="48">
                  <c:v>0.58383990740740743</c:v>
                </c:pt>
                <c:pt idx="49">
                  <c:v>0.58384002314814809</c:v>
                </c:pt>
                <c:pt idx="50">
                  <c:v>0.58384013888888886</c:v>
                </c:pt>
                <c:pt idx="51">
                  <c:v>0.58384025462962963</c:v>
                </c:pt>
                <c:pt idx="52">
                  <c:v>0.5838403703703704</c:v>
                </c:pt>
                <c:pt idx="53">
                  <c:v>0.58384048611111117</c:v>
                </c:pt>
                <c:pt idx="54">
                  <c:v>0.58384060185185183</c:v>
                </c:pt>
                <c:pt idx="55">
                  <c:v>0.5838407175925926</c:v>
                </c:pt>
                <c:pt idx="56">
                  <c:v>0.58384083333333336</c:v>
                </c:pt>
                <c:pt idx="57">
                  <c:v>0.58384094907407402</c:v>
                </c:pt>
                <c:pt idx="58">
                  <c:v>0.58384106481481479</c:v>
                </c:pt>
                <c:pt idx="59">
                  <c:v>0.58384118055555556</c:v>
                </c:pt>
                <c:pt idx="60">
                  <c:v>0.58384129629629633</c:v>
                </c:pt>
                <c:pt idx="61">
                  <c:v>0.5838414120370371</c:v>
                </c:pt>
                <c:pt idx="62">
                  <c:v>0.58384152777777776</c:v>
                </c:pt>
                <c:pt idx="63">
                  <c:v>0.58384164351851853</c:v>
                </c:pt>
                <c:pt idx="64">
                  <c:v>0.58384175925925919</c:v>
                </c:pt>
                <c:pt idx="65">
                  <c:v>0.58384187499999995</c:v>
                </c:pt>
                <c:pt idx="66">
                  <c:v>0.58384199074074072</c:v>
                </c:pt>
                <c:pt idx="67">
                  <c:v>0.58384210648148149</c:v>
                </c:pt>
                <c:pt idx="68">
                  <c:v>0.58384222222222226</c:v>
                </c:pt>
                <c:pt idx="69">
                  <c:v>0.58384233796296303</c:v>
                </c:pt>
                <c:pt idx="70">
                  <c:v>0.58384245370370369</c:v>
                </c:pt>
                <c:pt idx="71">
                  <c:v>0.58384256944444446</c:v>
                </c:pt>
                <c:pt idx="72">
                  <c:v>0.58384268518518512</c:v>
                </c:pt>
                <c:pt idx="73">
                  <c:v>0.58384280092592589</c:v>
                </c:pt>
                <c:pt idx="74">
                  <c:v>0.58384291666666666</c:v>
                </c:pt>
                <c:pt idx="75">
                  <c:v>0.58384303240740743</c:v>
                </c:pt>
                <c:pt idx="76">
                  <c:v>0.58384314814814819</c:v>
                </c:pt>
                <c:pt idx="77">
                  <c:v>0.58384326388888885</c:v>
                </c:pt>
                <c:pt idx="78">
                  <c:v>0.58384337962962962</c:v>
                </c:pt>
                <c:pt idx="79">
                  <c:v>0.58384349537037039</c:v>
                </c:pt>
                <c:pt idx="80">
                  <c:v>0.58384361111111105</c:v>
                </c:pt>
                <c:pt idx="81">
                  <c:v>0.58384372685185182</c:v>
                </c:pt>
                <c:pt idx="82">
                  <c:v>0.58384384259259259</c:v>
                </c:pt>
                <c:pt idx="83">
                  <c:v>0.58384395833333336</c:v>
                </c:pt>
                <c:pt idx="84">
                  <c:v>0.58384407407407413</c:v>
                </c:pt>
                <c:pt idx="85">
                  <c:v>0.58384418981481478</c:v>
                </c:pt>
                <c:pt idx="86">
                  <c:v>0.58384430555555555</c:v>
                </c:pt>
                <c:pt idx="87">
                  <c:v>0.58384442129629632</c:v>
                </c:pt>
                <c:pt idx="88">
                  <c:v>0.58384453703703698</c:v>
                </c:pt>
                <c:pt idx="89">
                  <c:v>0.58384465277777775</c:v>
                </c:pt>
                <c:pt idx="90">
                  <c:v>0.58384476851851852</c:v>
                </c:pt>
                <c:pt idx="91">
                  <c:v>0.58384488425925929</c:v>
                </c:pt>
                <c:pt idx="92">
                  <c:v>0.58384500000000006</c:v>
                </c:pt>
                <c:pt idx="93">
                  <c:v>0.58384511574074072</c:v>
                </c:pt>
                <c:pt idx="94">
                  <c:v>0.58384523148148149</c:v>
                </c:pt>
                <c:pt idx="95">
                  <c:v>0.58384534722222226</c:v>
                </c:pt>
                <c:pt idx="96">
                  <c:v>0.58384546296296291</c:v>
                </c:pt>
                <c:pt idx="97">
                  <c:v>0.58384557870370368</c:v>
                </c:pt>
                <c:pt idx="98">
                  <c:v>0.58384569444444445</c:v>
                </c:pt>
                <c:pt idx="99">
                  <c:v>0.58384581018518522</c:v>
                </c:pt>
                <c:pt idx="100">
                  <c:v>0.58384592592592599</c:v>
                </c:pt>
                <c:pt idx="101">
                  <c:v>0.58384604166666665</c:v>
                </c:pt>
                <c:pt idx="102">
                  <c:v>0.58384615740740742</c:v>
                </c:pt>
                <c:pt idx="103">
                  <c:v>0.58384627314814808</c:v>
                </c:pt>
                <c:pt idx="104">
                  <c:v>0.58384638888888885</c:v>
                </c:pt>
                <c:pt idx="105">
                  <c:v>0.58384650462962961</c:v>
                </c:pt>
                <c:pt idx="106">
                  <c:v>0.58384662037037038</c:v>
                </c:pt>
                <c:pt idx="107">
                  <c:v>0.58384673611111115</c:v>
                </c:pt>
                <c:pt idx="108">
                  <c:v>0.58384685185185192</c:v>
                </c:pt>
                <c:pt idx="109">
                  <c:v>0.58384696759259258</c:v>
                </c:pt>
                <c:pt idx="110">
                  <c:v>0.58384708333333335</c:v>
                </c:pt>
                <c:pt idx="111">
                  <c:v>0.58384719907407401</c:v>
                </c:pt>
                <c:pt idx="112">
                  <c:v>0.58384731481481478</c:v>
                </c:pt>
                <c:pt idx="113">
                  <c:v>0.58384743055555555</c:v>
                </c:pt>
                <c:pt idx="114">
                  <c:v>0.58384754629629632</c:v>
                </c:pt>
                <c:pt idx="115">
                  <c:v>0.58384766203703709</c:v>
                </c:pt>
                <c:pt idx="116">
                  <c:v>0.58384777777777774</c:v>
                </c:pt>
                <c:pt idx="117">
                  <c:v>0.58384789351851851</c:v>
                </c:pt>
                <c:pt idx="118">
                  <c:v>0.58384800925925928</c:v>
                </c:pt>
                <c:pt idx="119">
                  <c:v>0.58384812499999994</c:v>
                </c:pt>
                <c:pt idx="120">
                  <c:v>0.58384824074074071</c:v>
                </c:pt>
                <c:pt idx="121">
                  <c:v>0.58384835648148148</c:v>
                </c:pt>
                <c:pt idx="122">
                  <c:v>0.58384847222222225</c:v>
                </c:pt>
                <c:pt idx="123">
                  <c:v>0.58384858796296302</c:v>
                </c:pt>
                <c:pt idx="124">
                  <c:v>0.58384870370370368</c:v>
                </c:pt>
                <c:pt idx="125">
                  <c:v>0.58384881944444444</c:v>
                </c:pt>
                <c:pt idx="126">
                  <c:v>0.58384893518518521</c:v>
                </c:pt>
                <c:pt idx="127">
                  <c:v>0.58384905092592587</c:v>
                </c:pt>
                <c:pt idx="128">
                  <c:v>0.58384916666666664</c:v>
                </c:pt>
                <c:pt idx="129">
                  <c:v>0.58384928240740741</c:v>
                </c:pt>
                <c:pt idx="130">
                  <c:v>0.58384939814814818</c:v>
                </c:pt>
                <c:pt idx="131">
                  <c:v>0.58384951388888895</c:v>
                </c:pt>
                <c:pt idx="132">
                  <c:v>0.58384962962962961</c:v>
                </c:pt>
                <c:pt idx="133">
                  <c:v>0.58384974537037038</c:v>
                </c:pt>
                <c:pt idx="134">
                  <c:v>0.58384986111111115</c:v>
                </c:pt>
                <c:pt idx="135">
                  <c:v>0.5838499768518518</c:v>
                </c:pt>
                <c:pt idx="136">
                  <c:v>0.58385009259259257</c:v>
                </c:pt>
                <c:pt idx="137">
                  <c:v>0.58385020833333334</c:v>
                </c:pt>
                <c:pt idx="138">
                  <c:v>0.58385032407407411</c:v>
                </c:pt>
                <c:pt idx="139">
                  <c:v>0.58385043981481488</c:v>
                </c:pt>
                <c:pt idx="140">
                  <c:v>0.58385055555555554</c:v>
                </c:pt>
                <c:pt idx="141">
                  <c:v>0.58385067129629631</c:v>
                </c:pt>
                <c:pt idx="142">
                  <c:v>0.58385078703703697</c:v>
                </c:pt>
                <c:pt idx="143">
                  <c:v>0.58385090277777774</c:v>
                </c:pt>
                <c:pt idx="144">
                  <c:v>0.58385101851851851</c:v>
                </c:pt>
                <c:pt idx="145">
                  <c:v>0.58385113425925927</c:v>
                </c:pt>
                <c:pt idx="146">
                  <c:v>0.58385125000000004</c:v>
                </c:pt>
                <c:pt idx="147">
                  <c:v>0.58385136574074081</c:v>
                </c:pt>
                <c:pt idx="148">
                  <c:v>0.58385148148148147</c:v>
                </c:pt>
                <c:pt idx="149">
                  <c:v>0.58385159722222224</c:v>
                </c:pt>
                <c:pt idx="150">
                  <c:v>0.5838517129629629</c:v>
                </c:pt>
                <c:pt idx="151">
                  <c:v>0.58385182870370367</c:v>
                </c:pt>
                <c:pt idx="152">
                  <c:v>0.58385194444444444</c:v>
                </c:pt>
                <c:pt idx="153">
                  <c:v>0.58385206018518521</c:v>
                </c:pt>
                <c:pt idx="154">
                  <c:v>0.58385217592592598</c:v>
                </c:pt>
                <c:pt idx="155">
                  <c:v>0.58385229166666663</c:v>
                </c:pt>
                <c:pt idx="156">
                  <c:v>0.5838524074074074</c:v>
                </c:pt>
                <c:pt idx="157">
                  <c:v>0.58385252314814817</c:v>
                </c:pt>
                <c:pt idx="158">
                  <c:v>0.58385263888888883</c:v>
                </c:pt>
                <c:pt idx="159">
                  <c:v>0.5838527546296296</c:v>
                </c:pt>
                <c:pt idx="160">
                  <c:v>0.58385287037037037</c:v>
                </c:pt>
                <c:pt idx="161">
                  <c:v>0.58385298611111114</c:v>
                </c:pt>
                <c:pt idx="162">
                  <c:v>0.58385310185185191</c:v>
                </c:pt>
                <c:pt idx="163">
                  <c:v>0.58385321759259257</c:v>
                </c:pt>
                <c:pt idx="164">
                  <c:v>0.58385333333333334</c:v>
                </c:pt>
                <c:pt idx="165">
                  <c:v>0.5838534490740741</c:v>
                </c:pt>
                <c:pt idx="166">
                  <c:v>0.58385356481481476</c:v>
                </c:pt>
                <c:pt idx="167">
                  <c:v>0.58385368055555553</c:v>
                </c:pt>
                <c:pt idx="168">
                  <c:v>0.5838537962962963</c:v>
                </c:pt>
                <c:pt idx="169">
                  <c:v>0.58385391203703707</c:v>
                </c:pt>
                <c:pt idx="170">
                  <c:v>0.58385402777777784</c:v>
                </c:pt>
                <c:pt idx="171">
                  <c:v>0.5838541435185185</c:v>
                </c:pt>
                <c:pt idx="172">
                  <c:v>0.58385425925925927</c:v>
                </c:pt>
                <c:pt idx="173">
                  <c:v>0.58385437500000004</c:v>
                </c:pt>
                <c:pt idx="174">
                  <c:v>0.58385449074074069</c:v>
                </c:pt>
                <c:pt idx="175">
                  <c:v>0.58385460648148146</c:v>
                </c:pt>
                <c:pt idx="176">
                  <c:v>0.58385472222222223</c:v>
                </c:pt>
                <c:pt idx="177">
                  <c:v>0.583854837962963</c:v>
                </c:pt>
                <c:pt idx="178">
                  <c:v>0.58385495370370377</c:v>
                </c:pt>
                <c:pt idx="179">
                  <c:v>0.58385506944444443</c:v>
                </c:pt>
                <c:pt idx="180">
                  <c:v>0.5838551851851852</c:v>
                </c:pt>
                <c:pt idx="181">
                  <c:v>0.58385530092592586</c:v>
                </c:pt>
                <c:pt idx="182">
                  <c:v>0.58385541666666663</c:v>
                </c:pt>
                <c:pt idx="183">
                  <c:v>0.5838555324074074</c:v>
                </c:pt>
                <c:pt idx="184">
                  <c:v>0.58385564814814817</c:v>
                </c:pt>
                <c:pt idx="185">
                  <c:v>0.58385576388888893</c:v>
                </c:pt>
                <c:pt idx="186">
                  <c:v>0.58385587962962959</c:v>
                </c:pt>
                <c:pt idx="187">
                  <c:v>0.58385599537037036</c:v>
                </c:pt>
                <c:pt idx="188">
                  <c:v>0.58385611111111113</c:v>
                </c:pt>
                <c:pt idx="189">
                  <c:v>0.58385622685185179</c:v>
                </c:pt>
                <c:pt idx="190">
                  <c:v>0.58385634259259256</c:v>
                </c:pt>
                <c:pt idx="191">
                  <c:v>0.58385645833333333</c:v>
                </c:pt>
                <c:pt idx="192">
                  <c:v>0.5838565740740741</c:v>
                </c:pt>
                <c:pt idx="193">
                  <c:v>0.58385668981481487</c:v>
                </c:pt>
                <c:pt idx="194">
                  <c:v>0.58385680555555552</c:v>
                </c:pt>
                <c:pt idx="195">
                  <c:v>0.58385692129629629</c:v>
                </c:pt>
                <c:pt idx="196">
                  <c:v>0.58385703703703706</c:v>
                </c:pt>
                <c:pt idx="197">
                  <c:v>0.58385715277777772</c:v>
                </c:pt>
                <c:pt idx="198">
                  <c:v>0.58385726851851849</c:v>
                </c:pt>
                <c:pt idx="199">
                  <c:v>0.58385738425925926</c:v>
                </c:pt>
                <c:pt idx="200">
                  <c:v>0.58385750000000003</c:v>
                </c:pt>
                <c:pt idx="201">
                  <c:v>0.5838576157407408</c:v>
                </c:pt>
                <c:pt idx="202">
                  <c:v>0.58385773148148146</c:v>
                </c:pt>
                <c:pt idx="203">
                  <c:v>0.58385784722222223</c:v>
                </c:pt>
                <c:pt idx="204">
                  <c:v>0.583857962962963</c:v>
                </c:pt>
                <c:pt idx="205">
                  <c:v>0.58385807870370365</c:v>
                </c:pt>
                <c:pt idx="206">
                  <c:v>0.58385819444444442</c:v>
                </c:pt>
                <c:pt idx="207">
                  <c:v>0.58385831018518519</c:v>
                </c:pt>
                <c:pt idx="208">
                  <c:v>0.58385842592592596</c:v>
                </c:pt>
                <c:pt idx="209">
                  <c:v>0.58385854166666673</c:v>
                </c:pt>
                <c:pt idx="210">
                  <c:v>0.58385865740740739</c:v>
                </c:pt>
                <c:pt idx="211">
                  <c:v>0.58385877314814816</c:v>
                </c:pt>
                <c:pt idx="212">
                  <c:v>0.58385888888888882</c:v>
                </c:pt>
                <c:pt idx="213">
                  <c:v>0.58385900462962959</c:v>
                </c:pt>
              </c:numCache>
            </c:numRef>
          </c:xVal>
          <c:yVal>
            <c:numRef>
              <c:f>'393a-FD-QD'!$F$16:$F$229</c:f>
              <c:numCache>
                <c:formatCode>General</c:formatCode>
                <c:ptCount val="214"/>
                <c:pt idx="0">
                  <c:v>392.85485799999998</c:v>
                </c:pt>
                <c:pt idx="1">
                  <c:v>393.167755</c:v>
                </c:pt>
                <c:pt idx="2">
                  <c:v>393.32418799999999</c:v>
                </c:pt>
                <c:pt idx="3">
                  <c:v>393.01129200000003</c:v>
                </c:pt>
                <c:pt idx="4">
                  <c:v>393.01129200000003</c:v>
                </c:pt>
                <c:pt idx="5">
                  <c:v>393.01129200000003</c:v>
                </c:pt>
                <c:pt idx="6">
                  <c:v>393.01129200000003</c:v>
                </c:pt>
                <c:pt idx="7">
                  <c:v>393.167755</c:v>
                </c:pt>
                <c:pt idx="8">
                  <c:v>393.167755</c:v>
                </c:pt>
                <c:pt idx="9">
                  <c:v>393.167755</c:v>
                </c:pt>
                <c:pt idx="10">
                  <c:v>393.01129200000003</c:v>
                </c:pt>
                <c:pt idx="11">
                  <c:v>393.167755</c:v>
                </c:pt>
                <c:pt idx="12">
                  <c:v>393.01129200000003</c:v>
                </c:pt>
                <c:pt idx="13">
                  <c:v>393.167755</c:v>
                </c:pt>
                <c:pt idx="14">
                  <c:v>393.167755</c:v>
                </c:pt>
                <c:pt idx="15">
                  <c:v>393.167755</c:v>
                </c:pt>
                <c:pt idx="16">
                  <c:v>393.167755</c:v>
                </c:pt>
                <c:pt idx="17">
                  <c:v>393.167755</c:v>
                </c:pt>
                <c:pt idx="18">
                  <c:v>393.32418799999999</c:v>
                </c:pt>
                <c:pt idx="19">
                  <c:v>393.167755</c:v>
                </c:pt>
                <c:pt idx="20">
                  <c:v>393.01129200000003</c:v>
                </c:pt>
                <c:pt idx="21">
                  <c:v>393.32418799999999</c:v>
                </c:pt>
                <c:pt idx="22">
                  <c:v>393.01129200000003</c:v>
                </c:pt>
                <c:pt idx="23">
                  <c:v>393.167755</c:v>
                </c:pt>
                <c:pt idx="24">
                  <c:v>393.32418799999999</c:v>
                </c:pt>
                <c:pt idx="25">
                  <c:v>393.167755</c:v>
                </c:pt>
                <c:pt idx="26">
                  <c:v>392.85485799999998</c:v>
                </c:pt>
                <c:pt idx="27">
                  <c:v>392.85485799999998</c:v>
                </c:pt>
                <c:pt idx="28">
                  <c:v>393.167755</c:v>
                </c:pt>
                <c:pt idx="29">
                  <c:v>392.85485799999998</c:v>
                </c:pt>
                <c:pt idx="30">
                  <c:v>371.89111300000002</c:v>
                </c:pt>
                <c:pt idx="31">
                  <c:v>374.70712300000002</c:v>
                </c:pt>
                <c:pt idx="32">
                  <c:v>372.36044299999998</c:v>
                </c:pt>
                <c:pt idx="33">
                  <c:v>363.13012700000002</c:v>
                </c:pt>
                <c:pt idx="34">
                  <c:v>356.55938700000002</c:v>
                </c:pt>
                <c:pt idx="35">
                  <c:v>351.55313100000001</c:v>
                </c:pt>
                <c:pt idx="36">
                  <c:v>347.01620500000001</c:v>
                </c:pt>
                <c:pt idx="37">
                  <c:v>347.01620500000001</c:v>
                </c:pt>
                <c:pt idx="38">
                  <c:v>343.261505</c:v>
                </c:pt>
                <c:pt idx="39">
                  <c:v>339.50680499999999</c:v>
                </c:pt>
                <c:pt idx="40">
                  <c:v>336.22143599999998</c:v>
                </c:pt>
                <c:pt idx="41">
                  <c:v>332.77963299999999</c:v>
                </c:pt>
                <c:pt idx="42">
                  <c:v>329.65069599999998</c:v>
                </c:pt>
                <c:pt idx="43">
                  <c:v>326.678223</c:v>
                </c:pt>
                <c:pt idx="44">
                  <c:v>323.862213</c:v>
                </c:pt>
                <c:pt idx="45">
                  <c:v>321.04617300000001</c:v>
                </c:pt>
                <c:pt idx="46">
                  <c:v>318.38659699999999</c:v>
                </c:pt>
                <c:pt idx="47">
                  <c:v>315.41412400000002</c:v>
                </c:pt>
                <c:pt idx="48">
                  <c:v>312.44164999999998</c:v>
                </c:pt>
                <c:pt idx="49">
                  <c:v>312.44164999999998</c:v>
                </c:pt>
                <c:pt idx="50">
                  <c:v>310.09497099999999</c:v>
                </c:pt>
                <c:pt idx="51">
                  <c:v>307.278931</c:v>
                </c:pt>
                <c:pt idx="52">
                  <c:v>304.46292099999999</c:v>
                </c:pt>
                <c:pt idx="53">
                  <c:v>302.11621100000002</c:v>
                </c:pt>
                <c:pt idx="54">
                  <c:v>299.30020100000002</c:v>
                </c:pt>
                <c:pt idx="55">
                  <c:v>296.48416099999997</c:v>
                </c:pt>
                <c:pt idx="56">
                  <c:v>294.450378</c:v>
                </c:pt>
                <c:pt idx="57">
                  <c:v>291.79080199999999</c:v>
                </c:pt>
                <c:pt idx="58">
                  <c:v>288.974762</c:v>
                </c:pt>
                <c:pt idx="59">
                  <c:v>286.62808200000001</c:v>
                </c:pt>
                <c:pt idx="60">
                  <c:v>286.62808200000001</c:v>
                </c:pt>
                <c:pt idx="61">
                  <c:v>284.12493899999998</c:v>
                </c:pt>
                <c:pt idx="62">
                  <c:v>281.46536300000002</c:v>
                </c:pt>
                <c:pt idx="63">
                  <c:v>279.118652</c:v>
                </c:pt>
                <c:pt idx="64">
                  <c:v>276.61554000000001</c:v>
                </c:pt>
                <c:pt idx="65">
                  <c:v>274.11239599999999</c:v>
                </c:pt>
                <c:pt idx="66">
                  <c:v>271.765717</c:v>
                </c:pt>
                <c:pt idx="67">
                  <c:v>269.10613999999998</c:v>
                </c:pt>
                <c:pt idx="68">
                  <c:v>266.60299700000002</c:v>
                </c:pt>
                <c:pt idx="69">
                  <c:v>264.25631700000002</c:v>
                </c:pt>
                <c:pt idx="70">
                  <c:v>261.59670999999997</c:v>
                </c:pt>
                <c:pt idx="71">
                  <c:v>261.59670999999997</c:v>
                </c:pt>
                <c:pt idx="72">
                  <c:v>259.25003099999998</c:v>
                </c:pt>
                <c:pt idx="73">
                  <c:v>256.74688700000002</c:v>
                </c:pt>
                <c:pt idx="74">
                  <c:v>254.08732599999999</c:v>
                </c:pt>
                <c:pt idx="75">
                  <c:v>251.89707899999999</c:v>
                </c:pt>
                <c:pt idx="76">
                  <c:v>249.393936</c:v>
                </c:pt>
                <c:pt idx="77">
                  <c:v>246.577911</c:v>
                </c:pt>
                <c:pt idx="78">
                  <c:v>244.23123200000001</c:v>
                </c:pt>
                <c:pt idx="79">
                  <c:v>241.72808800000001</c:v>
                </c:pt>
                <c:pt idx="80">
                  <c:v>239.22496000000001</c:v>
                </c:pt>
                <c:pt idx="81">
                  <c:v>236.878265</c:v>
                </c:pt>
                <c:pt idx="82">
                  <c:v>236.878265</c:v>
                </c:pt>
                <c:pt idx="83">
                  <c:v>234.688019</c:v>
                </c:pt>
                <c:pt idx="84">
                  <c:v>232.02844200000001</c:v>
                </c:pt>
                <c:pt idx="85">
                  <c:v>229.52531400000001</c:v>
                </c:pt>
                <c:pt idx="86">
                  <c:v>227.178619</c:v>
                </c:pt>
                <c:pt idx="87">
                  <c:v>224.20614599999999</c:v>
                </c:pt>
                <c:pt idx="88">
                  <c:v>222.01589999999999</c:v>
                </c:pt>
                <c:pt idx="89">
                  <c:v>219.82566800000001</c:v>
                </c:pt>
                <c:pt idx="90">
                  <c:v>217.00964400000001</c:v>
                </c:pt>
                <c:pt idx="91">
                  <c:v>214.662949</c:v>
                </c:pt>
                <c:pt idx="92">
                  <c:v>212.31625399999999</c:v>
                </c:pt>
                <c:pt idx="93">
                  <c:v>212.31625399999999</c:v>
                </c:pt>
                <c:pt idx="94">
                  <c:v>209.656677</c:v>
                </c:pt>
                <c:pt idx="95">
                  <c:v>203.39884900000001</c:v>
                </c:pt>
                <c:pt idx="96">
                  <c:v>197.141006</c:v>
                </c:pt>
                <c:pt idx="97">
                  <c:v>192.29118299999999</c:v>
                </c:pt>
                <c:pt idx="98">
                  <c:v>187.754257</c:v>
                </c:pt>
                <c:pt idx="99">
                  <c:v>183.21731600000001</c:v>
                </c:pt>
                <c:pt idx="100">
                  <c:v>179.149719</c:v>
                </c:pt>
                <c:pt idx="101">
                  <c:v>175.23857100000001</c:v>
                </c:pt>
                <c:pt idx="102">
                  <c:v>171.17098999999999</c:v>
                </c:pt>
                <c:pt idx="103">
                  <c:v>167.572723</c:v>
                </c:pt>
                <c:pt idx="104">
                  <c:v>167.572723</c:v>
                </c:pt>
                <c:pt idx="105">
                  <c:v>163.81802400000001</c:v>
                </c:pt>
                <c:pt idx="106">
                  <c:v>160.06332399999999</c:v>
                </c:pt>
                <c:pt idx="107">
                  <c:v>156.77795399999999</c:v>
                </c:pt>
                <c:pt idx="108">
                  <c:v>153.336151</c:v>
                </c:pt>
                <c:pt idx="109">
                  <c:v>149.73788500000001</c:v>
                </c:pt>
                <c:pt idx="110">
                  <c:v>146.29608200000001</c:v>
                </c:pt>
                <c:pt idx="111">
                  <c:v>143.16716</c:v>
                </c:pt>
                <c:pt idx="112">
                  <c:v>140.038239</c:v>
                </c:pt>
                <c:pt idx="113">
                  <c:v>136.59643600000001</c:v>
                </c:pt>
                <c:pt idx="114">
                  <c:v>133.62396200000001</c:v>
                </c:pt>
                <c:pt idx="115">
                  <c:v>133.62396200000001</c:v>
                </c:pt>
                <c:pt idx="116">
                  <c:v>130.49504099999999</c:v>
                </c:pt>
                <c:pt idx="117">
                  <c:v>127.05323799999999</c:v>
                </c:pt>
                <c:pt idx="118">
                  <c:v>123.924316</c:v>
                </c:pt>
                <c:pt idx="119">
                  <c:v>121.10829200000001</c:v>
                </c:pt>
                <c:pt idx="120">
                  <c:v>117.82292200000001</c:v>
                </c:pt>
                <c:pt idx="121">
                  <c:v>115.006897</c:v>
                </c:pt>
                <c:pt idx="122">
                  <c:v>111.87797500000001</c:v>
                </c:pt>
                <c:pt idx="123">
                  <c:v>109.06195099999999</c:v>
                </c:pt>
                <c:pt idx="124">
                  <c:v>106.089478</c:v>
                </c:pt>
                <c:pt idx="125">
                  <c:v>102.96056400000001</c:v>
                </c:pt>
                <c:pt idx="126">
                  <c:v>102.96056400000001</c:v>
                </c:pt>
                <c:pt idx="127">
                  <c:v>100.144531</c:v>
                </c:pt>
                <c:pt idx="128">
                  <c:v>97.328506000000004</c:v>
                </c:pt>
                <c:pt idx="129">
                  <c:v>94.199592999999993</c:v>
                </c:pt>
                <c:pt idx="130">
                  <c:v>91.696456999999995</c:v>
                </c:pt>
                <c:pt idx="131">
                  <c:v>88.567535000000007</c:v>
                </c:pt>
                <c:pt idx="132">
                  <c:v>85.907959000000005</c:v>
                </c:pt>
                <c:pt idx="133">
                  <c:v>83.248374999999996</c:v>
                </c:pt>
                <c:pt idx="134">
                  <c:v>80.43235</c:v>
                </c:pt>
                <c:pt idx="135">
                  <c:v>77.616325000000003</c:v>
                </c:pt>
                <c:pt idx="136">
                  <c:v>74.956740999999994</c:v>
                </c:pt>
                <c:pt idx="137">
                  <c:v>74.956740999999994</c:v>
                </c:pt>
                <c:pt idx="138">
                  <c:v>72.297156999999999</c:v>
                </c:pt>
                <c:pt idx="139">
                  <c:v>69.324691999999999</c:v>
                </c:pt>
                <c:pt idx="140">
                  <c:v>66.821556000000001</c:v>
                </c:pt>
                <c:pt idx="141">
                  <c:v>64.318420000000003</c:v>
                </c:pt>
                <c:pt idx="142">
                  <c:v>61.502392</c:v>
                </c:pt>
                <c:pt idx="143">
                  <c:v>58.842812000000002</c:v>
                </c:pt>
                <c:pt idx="144">
                  <c:v>56.496124000000002</c:v>
                </c:pt>
                <c:pt idx="145">
                  <c:v>53.680095999999999</c:v>
                </c:pt>
                <c:pt idx="146">
                  <c:v>51.176960000000001</c:v>
                </c:pt>
                <c:pt idx="147">
                  <c:v>48.830272999999998</c:v>
                </c:pt>
                <c:pt idx="148">
                  <c:v>48.830272999999998</c:v>
                </c:pt>
                <c:pt idx="149">
                  <c:v>46.170692000000003</c:v>
                </c:pt>
                <c:pt idx="150">
                  <c:v>43.667557000000002</c:v>
                </c:pt>
                <c:pt idx="151">
                  <c:v>41.164420999999997</c:v>
                </c:pt>
                <c:pt idx="152">
                  <c:v>38.661288999999996</c:v>
                </c:pt>
                <c:pt idx="153">
                  <c:v>36.314597999999997</c:v>
                </c:pt>
                <c:pt idx="154">
                  <c:v>33.967911000000001</c:v>
                </c:pt>
                <c:pt idx="155">
                  <c:v>31.464774999999999</c:v>
                </c:pt>
                <c:pt idx="156">
                  <c:v>29.118086000000002</c:v>
                </c:pt>
                <c:pt idx="157">
                  <c:v>26.771398999999999</c:v>
                </c:pt>
                <c:pt idx="158">
                  <c:v>24.424709</c:v>
                </c:pt>
                <c:pt idx="159">
                  <c:v>24.424709</c:v>
                </c:pt>
                <c:pt idx="160">
                  <c:v>22.234466999999999</c:v>
                </c:pt>
                <c:pt idx="161">
                  <c:v>19.731331000000001</c:v>
                </c:pt>
                <c:pt idx="162">
                  <c:v>17.541087999999998</c:v>
                </c:pt>
                <c:pt idx="163">
                  <c:v>15.507292</c:v>
                </c:pt>
                <c:pt idx="164">
                  <c:v>13.317049000000001</c:v>
                </c:pt>
                <c:pt idx="165">
                  <c:v>11.283251999999999</c:v>
                </c:pt>
                <c:pt idx="166">
                  <c:v>9.5623459999999998</c:v>
                </c:pt>
                <c:pt idx="167">
                  <c:v>7.5285489999999999</c:v>
                </c:pt>
                <c:pt idx="168">
                  <c:v>5.8076439999999998</c:v>
                </c:pt>
                <c:pt idx="169">
                  <c:v>4.3996320000000004</c:v>
                </c:pt>
                <c:pt idx="170">
                  <c:v>4.3996320000000004</c:v>
                </c:pt>
                <c:pt idx="171">
                  <c:v>2.835172</c:v>
                </c:pt>
                <c:pt idx="172">
                  <c:v>1.1142669999999999</c:v>
                </c:pt>
                <c:pt idx="173">
                  <c:v>-0.13730000000000001</c:v>
                </c:pt>
                <c:pt idx="174">
                  <c:v>-1.7017599999999999</c:v>
                </c:pt>
                <c:pt idx="175">
                  <c:v>-3.266219</c:v>
                </c:pt>
                <c:pt idx="176">
                  <c:v>-4.2048940000000004</c:v>
                </c:pt>
                <c:pt idx="177">
                  <c:v>-5.4564620000000001</c:v>
                </c:pt>
                <c:pt idx="178">
                  <c:v>-6.7080289999999998</c:v>
                </c:pt>
                <c:pt idx="179">
                  <c:v>-7.490259</c:v>
                </c:pt>
                <c:pt idx="180">
                  <c:v>-5.3000160000000003</c:v>
                </c:pt>
                <c:pt idx="181">
                  <c:v>-5.3000160000000003</c:v>
                </c:pt>
                <c:pt idx="182">
                  <c:v>-4.3613410000000004</c:v>
                </c:pt>
                <c:pt idx="183">
                  <c:v>-3.8920029999999999</c:v>
                </c:pt>
                <c:pt idx="184">
                  <c:v>-3.4226649999999998</c:v>
                </c:pt>
                <c:pt idx="185">
                  <c:v>-2.9533269999999998</c:v>
                </c:pt>
                <c:pt idx="186">
                  <c:v>-2.6404350000000001</c:v>
                </c:pt>
                <c:pt idx="187">
                  <c:v>-2.3275429999999999</c:v>
                </c:pt>
                <c:pt idx="188">
                  <c:v>-1.5453140000000001</c:v>
                </c:pt>
                <c:pt idx="189">
                  <c:v>-1.388868</c:v>
                </c:pt>
                <c:pt idx="190">
                  <c:v>-1.2324219999999999</c:v>
                </c:pt>
                <c:pt idx="191">
                  <c:v>-0.60663800000000001</c:v>
                </c:pt>
                <c:pt idx="192">
                  <c:v>-0.60663800000000001</c:v>
                </c:pt>
                <c:pt idx="193">
                  <c:v>-0.60663800000000001</c:v>
                </c:pt>
                <c:pt idx="194">
                  <c:v>-0.60663800000000001</c:v>
                </c:pt>
                <c:pt idx="195">
                  <c:v>-0.13730000000000001</c:v>
                </c:pt>
                <c:pt idx="196">
                  <c:v>-0.13730000000000001</c:v>
                </c:pt>
                <c:pt idx="197">
                  <c:v>-0.13730000000000001</c:v>
                </c:pt>
                <c:pt idx="198">
                  <c:v>0.175591</c:v>
                </c:pt>
                <c:pt idx="199">
                  <c:v>0.488483</c:v>
                </c:pt>
                <c:pt idx="200">
                  <c:v>0.33203700000000003</c:v>
                </c:pt>
                <c:pt idx="201">
                  <c:v>0.488483</c:v>
                </c:pt>
                <c:pt idx="202">
                  <c:v>0.80137499999999995</c:v>
                </c:pt>
                <c:pt idx="203">
                  <c:v>0.80137499999999995</c:v>
                </c:pt>
                <c:pt idx="204">
                  <c:v>0.80137499999999995</c:v>
                </c:pt>
                <c:pt idx="205">
                  <c:v>0.95782100000000003</c:v>
                </c:pt>
                <c:pt idx="206">
                  <c:v>1.4271590000000001</c:v>
                </c:pt>
                <c:pt idx="207">
                  <c:v>1.1142669999999999</c:v>
                </c:pt>
                <c:pt idx="208">
                  <c:v>1.1142669999999999</c:v>
                </c:pt>
                <c:pt idx="209">
                  <c:v>1.270713</c:v>
                </c:pt>
                <c:pt idx="210">
                  <c:v>1.5836049999999999</c:v>
                </c:pt>
                <c:pt idx="211">
                  <c:v>1.4271590000000001</c:v>
                </c:pt>
                <c:pt idx="212">
                  <c:v>1.5836049999999999</c:v>
                </c:pt>
                <c:pt idx="213">
                  <c:v>1.740051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6174848"/>
        <c:axId val="56101120"/>
      </c:scatterChart>
      <c:valAx>
        <c:axId val="55958144"/>
        <c:scaling>
          <c:orientation val="minMax"/>
        </c:scaling>
        <c:delete val="0"/>
        <c:axPos val="b"/>
        <c:title>
          <c:layout/>
          <c:overlay val="0"/>
        </c:title>
        <c:numFmt formatCode="mm:ss.000" sourceLinked="1"/>
        <c:majorTickMark val="none"/>
        <c:minorTickMark val="none"/>
        <c:tickLblPos val="nextTo"/>
        <c:crossAx val="56099200"/>
        <c:crosses val="autoZero"/>
        <c:crossBetween val="midCat"/>
      </c:valAx>
      <c:valAx>
        <c:axId val="56099200"/>
        <c:scaling>
          <c:orientation val="minMax"/>
        </c:scaling>
        <c:delete val="0"/>
        <c:axPos val="l"/>
        <c:majorGridlines/>
        <c:title>
          <c:layout/>
          <c:overlay val="0"/>
        </c:title>
        <c:numFmt formatCode="General" sourceLinked="1"/>
        <c:majorTickMark val="none"/>
        <c:minorTickMark val="none"/>
        <c:tickLblPos val="nextTo"/>
        <c:crossAx val="55958144"/>
        <c:crosses val="autoZero"/>
        <c:crossBetween val="midCat"/>
      </c:valAx>
      <c:valAx>
        <c:axId val="5610112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56174848"/>
        <c:crosses val="max"/>
        <c:crossBetween val="midCat"/>
      </c:valAx>
      <c:valAx>
        <c:axId val="56174848"/>
        <c:scaling>
          <c:orientation val="minMax"/>
        </c:scaling>
        <c:delete val="1"/>
        <c:axPos val="b"/>
        <c:numFmt formatCode="mm:ss.000" sourceLinked="1"/>
        <c:majorTickMark val="out"/>
        <c:minorTickMark val="none"/>
        <c:tickLblPos val="nextTo"/>
        <c:crossAx val="56101120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Panic Button Fast discharge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'393a-FD-PB'!$D$15</c:f>
              <c:strCache>
                <c:ptCount val="1"/>
                <c:pt idx="0">
                  <c:v>Relay Interlock</c:v>
                </c:pt>
              </c:strCache>
            </c:strRef>
          </c:tx>
          <c:marker>
            <c:symbol val="none"/>
          </c:marker>
          <c:xVal>
            <c:numRef>
              <c:f>'393a-FD-PB'!$C$16:$C$236</c:f>
              <c:numCache>
                <c:formatCode>mm:ss.000</c:formatCode>
                <c:ptCount val="221"/>
                <c:pt idx="0">
                  <c:v>0.6441384722222222</c:v>
                </c:pt>
                <c:pt idx="1">
                  <c:v>0.64413858796296297</c:v>
                </c:pt>
                <c:pt idx="2">
                  <c:v>0.64413870370370374</c:v>
                </c:pt>
                <c:pt idx="3">
                  <c:v>0.64413881944444451</c:v>
                </c:pt>
                <c:pt idx="4">
                  <c:v>0.64413893518518517</c:v>
                </c:pt>
                <c:pt idx="5">
                  <c:v>0.64413905092592594</c:v>
                </c:pt>
                <c:pt idx="6">
                  <c:v>0.6441391666666666</c:v>
                </c:pt>
                <c:pt idx="7">
                  <c:v>0.64413928240740737</c:v>
                </c:pt>
                <c:pt idx="8">
                  <c:v>0.64413939814814813</c:v>
                </c:pt>
                <c:pt idx="9">
                  <c:v>0.6441395138888889</c:v>
                </c:pt>
                <c:pt idx="10">
                  <c:v>0.64413962962962967</c:v>
                </c:pt>
                <c:pt idx="11">
                  <c:v>0.64413974537037044</c:v>
                </c:pt>
                <c:pt idx="12">
                  <c:v>0.6441398611111111</c:v>
                </c:pt>
                <c:pt idx="13">
                  <c:v>0.64413997685185187</c:v>
                </c:pt>
                <c:pt idx="14">
                  <c:v>0.64414009259259253</c:v>
                </c:pt>
                <c:pt idx="15">
                  <c:v>0.6441402083333333</c:v>
                </c:pt>
                <c:pt idx="16">
                  <c:v>0.64414032407407407</c:v>
                </c:pt>
                <c:pt idx="17">
                  <c:v>0.64414043981481484</c:v>
                </c:pt>
                <c:pt idx="18">
                  <c:v>0.64414055555555561</c:v>
                </c:pt>
                <c:pt idx="19">
                  <c:v>0.64414067129629626</c:v>
                </c:pt>
                <c:pt idx="20">
                  <c:v>0.64414078703703703</c:v>
                </c:pt>
                <c:pt idx="21">
                  <c:v>0.6441409027777778</c:v>
                </c:pt>
                <c:pt idx="22">
                  <c:v>0.64414101851851846</c:v>
                </c:pt>
                <c:pt idx="23">
                  <c:v>0.64414113425925923</c:v>
                </c:pt>
                <c:pt idx="24">
                  <c:v>0.64414125</c:v>
                </c:pt>
                <c:pt idx="25">
                  <c:v>0.64414136574074077</c:v>
                </c:pt>
                <c:pt idx="26">
                  <c:v>0.64414148148148154</c:v>
                </c:pt>
                <c:pt idx="27">
                  <c:v>0.6441415972222222</c:v>
                </c:pt>
                <c:pt idx="28">
                  <c:v>0.64414171296296296</c:v>
                </c:pt>
                <c:pt idx="29">
                  <c:v>0.64414182870370373</c:v>
                </c:pt>
                <c:pt idx="30">
                  <c:v>0.64414194444444439</c:v>
                </c:pt>
                <c:pt idx="31">
                  <c:v>0.64414206018518516</c:v>
                </c:pt>
                <c:pt idx="32">
                  <c:v>0.64414217592592593</c:v>
                </c:pt>
                <c:pt idx="33">
                  <c:v>0.6441422916666667</c:v>
                </c:pt>
                <c:pt idx="34">
                  <c:v>0.64414240740740747</c:v>
                </c:pt>
                <c:pt idx="35">
                  <c:v>0.64414252314814813</c:v>
                </c:pt>
                <c:pt idx="36">
                  <c:v>0.6441426388888889</c:v>
                </c:pt>
                <c:pt idx="37">
                  <c:v>0.64414275462962955</c:v>
                </c:pt>
                <c:pt idx="38">
                  <c:v>0.64414287037037032</c:v>
                </c:pt>
                <c:pt idx="39">
                  <c:v>0.64414298611111109</c:v>
                </c:pt>
                <c:pt idx="40">
                  <c:v>0.64414310185185186</c:v>
                </c:pt>
                <c:pt idx="41">
                  <c:v>0.64414321759259263</c:v>
                </c:pt>
                <c:pt idx="42">
                  <c:v>0.6441433333333334</c:v>
                </c:pt>
                <c:pt idx="43">
                  <c:v>0.64414344907407406</c:v>
                </c:pt>
                <c:pt idx="44">
                  <c:v>0.64414356481481483</c:v>
                </c:pt>
                <c:pt idx="45">
                  <c:v>0.64414368055555549</c:v>
                </c:pt>
                <c:pt idx="46">
                  <c:v>0.64414379629629626</c:v>
                </c:pt>
                <c:pt idx="47">
                  <c:v>0.64414391203703703</c:v>
                </c:pt>
                <c:pt idx="48">
                  <c:v>0.64414402777777779</c:v>
                </c:pt>
                <c:pt idx="49">
                  <c:v>0.64414414351851856</c:v>
                </c:pt>
                <c:pt idx="50">
                  <c:v>0.64414425925925922</c:v>
                </c:pt>
                <c:pt idx="51">
                  <c:v>0.64414437499999999</c:v>
                </c:pt>
                <c:pt idx="52">
                  <c:v>0.64414449074074076</c:v>
                </c:pt>
                <c:pt idx="53">
                  <c:v>0.64414460648148142</c:v>
                </c:pt>
                <c:pt idx="54">
                  <c:v>0.64414472222222219</c:v>
                </c:pt>
                <c:pt idx="55">
                  <c:v>0.64414483796296296</c:v>
                </c:pt>
                <c:pt idx="56">
                  <c:v>0.64414495370370373</c:v>
                </c:pt>
                <c:pt idx="57">
                  <c:v>0.6441450694444445</c:v>
                </c:pt>
                <c:pt idx="58">
                  <c:v>0.64414518518518515</c:v>
                </c:pt>
                <c:pt idx="59">
                  <c:v>0.64414530092592592</c:v>
                </c:pt>
                <c:pt idx="60">
                  <c:v>0.64414541666666669</c:v>
                </c:pt>
                <c:pt idx="61">
                  <c:v>0.64414553240740735</c:v>
                </c:pt>
                <c:pt idx="62">
                  <c:v>0.64414564814814812</c:v>
                </c:pt>
                <c:pt idx="63">
                  <c:v>0.64414576388888889</c:v>
                </c:pt>
                <c:pt idx="64">
                  <c:v>0.64414587962962966</c:v>
                </c:pt>
                <c:pt idx="65">
                  <c:v>0.64414599537037043</c:v>
                </c:pt>
                <c:pt idx="66">
                  <c:v>0.64414611111111109</c:v>
                </c:pt>
                <c:pt idx="67">
                  <c:v>0.64414622685185186</c:v>
                </c:pt>
                <c:pt idx="68">
                  <c:v>0.64414634259259262</c:v>
                </c:pt>
                <c:pt idx="69">
                  <c:v>0.64414645833333328</c:v>
                </c:pt>
                <c:pt idx="70">
                  <c:v>0.64414657407407405</c:v>
                </c:pt>
                <c:pt idx="71">
                  <c:v>0.64414668981481482</c:v>
                </c:pt>
                <c:pt idx="72">
                  <c:v>0.64414680555555559</c:v>
                </c:pt>
                <c:pt idx="73">
                  <c:v>0.64414692129629636</c:v>
                </c:pt>
                <c:pt idx="74">
                  <c:v>0.64414703703703702</c:v>
                </c:pt>
                <c:pt idx="75">
                  <c:v>0.64414715277777779</c:v>
                </c:pt>
                <c:pt idx="76">
                  <c:v>0.64414726851851845</c:v>
                </c:pt>
                <c:pt idx="77">
                  <c:v>0.64414738425925921</c:v>
                </c:pt>
                <c:pt idx="78">
                  <c:v>0.64414749999999998</c:v>
                </c:pt>
                <c:pt idx="79">
                  <c:v>0.64414761574074075</c:v>
                </c:pt>
                <c:pt idx="80">
                  <c:v>0.64414773148148152</c:v>
                </c:pt>
                <c:pt idx="81">
                  <c:v>0.64414784722222229</c:v>
                </c:pt>
                <c:pt idx="82">
                  <c:v>0.64414796296296295</c:v>
                </c:pt>
                <c:pt idx="83">
                  <c:v>0.64414807870370372</c:v>
                </c:pt>
                <c:pt idx="84">
                  <c:v>0.64414819444444438</c:v>
                </c:pt>
                <c:pt idx="85">
                  <c:v>0.64414831018518515</c:v>
                </c:pt>
                <c:pt idx="86">
                  <c:v>0.64414842592592592</c:v>
                </c:pt>
                <c:pt idx="87">
                  <c:v>0.64414854166666669</c:v>
                </c:pt>
                <c:pt idx="88">
                  <c:v>0.64414865740740745</c:v>
                </c:pt>
                <c:pt idx="89">
                  <c:v>0.64414877314814811</c:v>
                </c:pt>
                <c:pt idx="90">
                  <c:v>0.64414888888888888</c:v>
                </c:pt>
                <c:pt idx="91">
                  <c:v>0.64414900462962965</c:v>
                </c:pt>
                <c:pt idx="92">
                  <c:v>0.64414912037037031</c:v>
                </c:pt>
                <c:pt idx="93">
                  <c:v>0.64414923611111108</c:v>
                </c:pt>
                <c:pt idx="94">
                  <c:v>0.64414935185185185</c:v>
                </c:pt>
                <c:pt idx="95">
                  <c:v>0.64414946759259262</c:v>
                </c:pt>
                <c:pt idx="96">
                  <c:v>0.64414958333333339</c:v>
                </c:pt>
                <c:pt idx="97">
                  <c:v>0.64414969907407404</c:v>
                </c:pt>
                <c:pt idx="98">
                  <c:v>0.64414981481481481</c:v>
                </c:pt>
                <c:pt idx="99">
                  <c:v>0.64414993055555558</c:v>
                </c:pt>
                <c:pt idx="100">
                  <c:v>0.64415004629629624</c:v>
                </c:pt>
                <c:pt idx="101">
                  <c:v>0.64415016203703701</c:v>
                </c:pt>
                <c:pt idx="102">
                  <c:v>0.64415027777777778</c:v>
                </c:pt>
                <c:pt idx="103">
                  <c:v>0.64415039351851855</c:v>
                </c:pt>
                <c:pt idx="104">
                  <c:v>0.64415050925925932</c:v>
                </c:pt>
                <c:pt idx="105">
                  <c:v>0.64415062499999998</c:v>
                </c:pt>
                <c:pt idx="106">
                  <c:v>0.64415074074074075</c:v>
                </c:pt>
                <c:pt idx="107">
                  <c:v>0.64415085648148152</c:v>
                </c:pt>
                <c:pt idx="108">
                  <c:v>0.64415097222222217</c:v>
                </c:pt>
                <c:pt idx="109">
                  <c:v>0.64415108796296294</c:v>
                </c:pt>
                <c:pt idx="110">
                  <c:v>0.64415120370370371</c:v>
                </c:pt>
                <c:pt idx="111">
                  <c:v>0.64415131944444448</c:v>
                </c:pt>
                <c:pt idx="112">
                  <c:v>0.64415143518518525</c:v>
                </c:pt>
                <c:pt idx="113">
                  <c:v>0.64415155092592591</c:v>
                </c:pt>
                <c:pt idx="114">
                  <c:v>0.64415166666666668</c:v>
                </c:pt>
                <c:pt idx="115">
                  <c:v>0.64415178240740734</c:v>
                </c:pt>
                <c:pt idx="116">
                  <c:v>0.64415189814814811</c:v>
                </c:pt>
                <c:pt idx="117">
                  <c:v>0.64415201388888887</c:v>
                </c:pt>
                <c:pt idx="118">
                  <c:v>0.64415212962962964</c:v>
                </c:pt>
                <c:pt idx="119">
                  <c:v>0.64415224537037041</c:v>
                </c:pt>
                <c:pt idx="120">
                  <c:v>0.64415236111111118</c:v>
                </c:pt>
                <c:pt idx="121">
                  <c:v>0.64415247685185184</c:v>
                </c:pt>
                <c:pt idx="122">
                  <c:v>0.64415259259259261</c:v>
                </c:pt>
                <c:pt idx="123">
                  <c:v>0.64415270833333327</c:v>
                </c:pt>
                <c:pt idx="124">
                  <c:v>0.64415282407407404</c:v>
                </c:pt>
                <c:pt idx="125">
                  <c:v>0.64415293981481481</c:v>
                </c:pt>
                <c:pt idx="126">
                  <c:v>0.64415305555555558</c:v>
                </c:pt>
                <c:pt idx="127">
                  <c:v>0.64415317129629635</c:v>
                </c:pt>
                <c:pt idx="128">
                  <c:v>0.644153287037037</c:v>
                </c:pt>
                <c:pt idx="129">
                  <c:v>0.64415340277777777</c:v>
                </c:pt>
                <c:pt idx="130">
                  <c:v>0.64415351851851854</c:v>
                </c:pt>
                <c:pt idx="131">
                  <c:v>0.6441536342592592</c:v>
                </c:pt>
                <c:pt idx="132">
                  <c:v>0.64415374999999997</c:v>
                </c:pt>
                <c:pt idx="133">
                  <c:v>0.64415386574074074</c:v>
                </c:pt>
                <c:pt idx="134">
                  <c:v>0.64415398148148151</c:v>
                </c:pt>
                <c:pt idx="135">
                  <c:v>0.64415409722222228</c:v>
                </c:pt>
                <c:pt idx="136">
                  <c:v>0.64415421296296294</c:v>
                </c:pt>
                <c:pt idx="137">
                  <c:v>0.6441543287037037</c:v>
                </c:pt>
                <c:pt idx="138">
                  <c:v>0.64415444444444447</c:v>
                </c:pt>
                <c:pt idx="139">
                  <c:v>0.64415456018518513</c:v>
                </c:pt>
                <c:pt idx="140">
                  <c:v>0.6441546759259259</c:v>
                </c:pt>
                <c:pt idx="141">
                  <c:v>0.64415479166666667</c:v>
                </c:pt>
                <c:pt idx="142">
                  <c:v>0.64415490740740744</c:v>
                </c:pt>
                <c:pt idx="143">
                  <c:v>0.64415502314814821</c:v>
                </c:pt>
                <c:pt idx="144">
                  <c:v>0.64415513888888887</c:v>
                </c:pt>
                <c:pt idx="145">
                  <c:v>0.64415525462962964</c:v>
                </c:pt>
                <c:pt idx="146">
                  <c:v>0.64415537037037041</c:v>
                </c:pt>
                <c:pt idx="147">
                  <c:v>0.64415548611111106</c:v>
                </c:pt>
                <c:pt idx="148">
                  <c:v>0.64415560185185183</c:v>
                </c:pt>
                <c:pt idx="149">
                  <c:v>0.6441557175925926</c:v>
                </c:pt>
                <c:pt idx="150">
                  <c:v>0.64415583333333337</c:v>
                </c:pt>
                <c:pt idx="151">
                  <c:v>0.64415594907407414</c:v>
                </c:pt>
                <c:pt idx="152">
                  <c:v>0.6441560648148148</c:v>
                </c:pt>
                <c:pt idx="153">
                  <c:v>0.64415618055555557</c:v>
                </c:pt>
                <c:pt idx="154">
                  <c:v>0.64415629629629623</c:v>
                </c:pt>
                <c:pt idx="155">
                  <c:v>0.644156412037037</c:v>
                </c:pt>
                <c:pt idx="156">
                  <c:v>0.64415652777777777</c:v>
                </c:pt>
                <c:pt idx="157">
                  <c:v>0.64415664351851853</c:v>
                </c:pt>
                <c:pt idx="158">
                  <c:v>0.6441567592592593</c:v>
                </c:pt>
                <c:pt idx="159">
                  <c:v>0.64415687500000007</c:v>
                </c:pt>
                <c:pt idx="160">
                  <c:v>0.64415699074074073</c:v>
                </c:pt>
                <c:pt idx="161">
                  <c:v>0.6441571064814815</c:v>
                </c:pt>
                <c:pt idx="162">
                  <c:v>0.64415722222222216</c:v>
                </c:pt>
                <c:pt idx="163">
                  <c:v>0.64415733796296293</c:v>
                </c:pt>
                <c:pt idx="164">
                  <c:v>0.6441574537037037</c:v>
                </c:pt>
                <c:pt idx="165">
                  <c:v>0.64415756944444447</c:v>
                </c:pt>
                <c:pt idx="166">
                  <c:v>0.64415768518518524</c:v>
                </c:pt>
                <c:pt idx="167">
                  <c:v>0.64415780092592589</c:v>
                </c:pt>
                <c:pt idx="168">
                  <c:v>0.64415791666666666</c:v>
                </c:pt>
                <c:pt idx="169">
                  <c:v>0.64415803240740743</c:v>
                </c:pt>
                <c:pt idx="170">
                  <c:v>0.64415814814814809</c:v>
                </c:pt>
                <c:pt idx="171">
                  <c:v>0.64415826388888886</c:v>
                </c:pt>
                <c:pt idx="172">
                  <c:v>0.64415837962962963</c:v>
                </c:pt>
                <c:pt idx="173">
                  <c:v>0.6441584953703704</c:v>
                </c:pt>
                <c:pt idx="174">
                  <c:v>0.64415861111111117</c:v>
                </c:pt>
                <c:pt idx="175">
                  <c:v>0.64415872685185183</c:v>
                </c:pt>
                <c:pt idx="176">
                  <c:v>0.6441588425925926</c:v>
                </c:pt>
                <c:pt idx="177">
                  <c:v>0.64415895833333336</c:v>
                </c:pt>
                <c:pt idx="178">
                  <c:v>0.64415907407407402</c:v>
                </c:pt>
                <c:pt idx="179">
                  <c:v>0.64415918981481479</c:v>
                </c:pt>
                <c:pt idx="180">
                  <c:v>0.64415930555555556</c:v>
                </c:pt>
                <c:pt idx="181">
                  <c:v>0.64415942129629633</c:v>
                </c:pt>
                <c:pt idx="182">
                  <c:v>0.6441595370370371</c:v>
                </c:pt>
                <c:pt idx="183">
                  <c:v>0.64415965277777776</c:v>
                </c:pt>
                <c:pt idx="184">
                  <c:v>0.64415976851851853</c:v>
                </c:pt>
                <c:pt idx="185">
                  <c:v>0.6441598842592593</c:v>
                </c:pt>
                <c:pt idx="186">
                  <c:v>0.64415999999999995</c:v>
                </c:pt>
                <c:pt idx="187">
                  <c:v>0.64416011574074072</c:v>
                </c:pt>
                <c:pt idx="188">
                  <c:v>0.64416023148148149</c:v>
                </c:pt>
                <c:pt idx="189">
                  <c:v>0.64416034722222226</c:v>
                </c:pt>
                <c:pt idx="190">
                  <c:v>0.64416046296296303</c:v>
                </c:pt>
                <c:pt idx="191">
                  <c:v>0.64416057870370369</c:v>
                </c:pt>
                <c:pt idx="192">
                  <c:v>0.64416069444444446</c:v>
                </c:pt>
                <c:pt idx="193">
                  <c:v>0.64416081018518512</c:v>
                </c:pt>
                <c:pt idx="194">
                  <c:v>0.64416092592592589</c:v>
                </c:pt>
                <c:pt idx="195">
                  <c:v>0.64416104166666666</c:v>
                </c:pt>
                <c:pt idx="196">
                  <c:v>0.64416115740740743</c:v>
                </c:pt>
                <c:pt idx="197">
                  <c:v>0.64416127314814819</c:v>
                </c:pt>
                <c:pt idx="198">
                  <c:v>0.64416138888888896</c:v>
                </c:pt>
                <c:pt idx="199">
                  <c:v>0.64416150462962962</c:v>
                </c:pt>
                <c:pt idx="200">
                  <c:v>0.64416162037037039</c:v>
                </c:pt>
                <c:pt idx="201">
                  <c:v>0.64416173611111105</c:v>
                </c:pt>
                <c:pt idx="202">
                  <c:v>0.64416185185185182</c:v>
                </c:pt>
                <c:pt idx="203">
                  <c:v>0.64416196759259259</c:v>
                </c:pt>
                <c:pt idx="204">
                  <c:v>0.64416208333333336</c:v>
                </c:pt>
                <c:pt idx="205">
                  <c:v>0.64416219907407413</c:v>
                </c:pt>
                <c:pt idx="206">
                  <c:v>0.64416231481481478</c:v>
                </c:pt>
                <c:pt idx="207">
                  <c:v>0.64416243055555555</c:v>
                </c:pt>
                <c:pt idx="208">
                  <c:v>0.64416254629629632</c:v>
                </c:pt>
                <c:pt idx="209">
                  <c:v>0.64416266203703698</c:v>
                </c:pt>
                <c:pt idx="210">
                  <c:v>0.64416277777777775</c:v>
                </c:pt>
                <c:pt idx="211">
                  <c:v>0.64416289351851852</c:v>
                </c:pt>
                <c:pt idx="212">
                  <c:v>0.64416300925925929</c:v>
                </c:pt>
                <c:pt idx="213">
                  <c:v>0.64416312500000006</c:v>
                </c:pt>
                <c:pt idx="214">
                  <c:v>0.64416324074074072</c:v>
                </c:pt>
                <c:pt idx="215">
                  <c:v>0.64416335648148149</c:v>
                </c:pt>
                <c:pt idx="216">
                  <c:v>0.64416347222222226</c:v>
                </c:pt>
                <c:pt idx="217">
                  <c:v>0.64416358796296291</c:v>
                </c:pt>
                <c:pt idx="218">
                  <c:v>0.64416370370370368</c:v>
                </c:pt>
                <c:pt idx="219">
                  <c:v>0.64416381944444445</c:v>
                </c:pt>
                <c:pt idx="220">
                  <c:v>0.64416393518518522</c:v>
                </c:pt>
              </c:numCache>
            </c:numRef>
          </c:xVal>
          <c:yVal>
            <c:numRef>
              <c:f>'393a-FD-PB'!$D$16:$D$236</c:f>
              <c:numCache>
                <c:formatCode>General</c:formatCode>
                <c:ptCount val="22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  <c:pt idx="101">
                  <c:v>1</c:v>
                </c:pt>
                <c:pt idx="102">
                  <c:v>1</c:v>
                </c:pt>
                <c:pt idx="103">
                  <c:v>1</c:v>
                </c:pt>
                <c:pt idx="104">
                  <c:v>1</c:v>
                </c:pt>
                <c:pt idx="105">
                  <c:v>1</c:v>
                </c:pt>
                <c:pt idx="106">
                  <c:v>1</c:v>
                </c:pt>
                <c:pt idx="107">
                  <c:v>1</c:v>
                </c:pt>
                <c:pt idx="108">
                  <c:v>1</c:v>
                </c:pt>
                <c:pt idx="109">
                  <c:v>1</c:v>
                </c:pt>
                <c:pt idx="110">
                  <c:v>1</c:v>
                </c:pt>
                <c:pt idx="111">
                  <c:v>1</c:v>
                </c:pt>
                <c:pt idx="112">
                  <c:v>1</c:v>
                </c:pt>
                <c:pt idx="113">
                  <c:v>1</c:v>
                </c:pt>
                <c:pt idx="114">
                  <c:v>1</c:v>
                </c:pt>
                <c:pt idx="115">
                  <c:v>1</c:v>
                </c:pt>
                <c:pt idx="116">
                  <c:v>1</c:v>
                </c:pt>
                <c:pt idx="117">
                  <c:v>1</c:v>
                </c:pt>
                <c:pt idx="118">
                  <c:v>1</c:v>
                </c:pt>
                <c:pt idx="119">
                  <c:v>1</c:v>
                </c:pt>
                <c:pt idx="120">
                  <c:v>1</c:v>
                </c:pt>
                <c:pt idx="121">
                  <c:v>1</c:v>
                </c:pt>
                <c:pt idx="122">
                  <c:v>1</c:v>
                </c:pt>
                <c:pt idx="123">
                  <c:v>1</c:v>
                </c:pt>
                <c:pt idx="124">
                  <c:v>1</c:v>
                </c:pt>
                <c:pt idx="125">
                  <c:v>1</c:v>
                </c:pt>
                <c:pt idx="126">
                  <c:v>1</c:v>
                </c:pt>
                <c:pt idx="127">
                  <c:v>1</c:v>
                </c:pt>
                <c:pt idx="128">
                  <c:v>1</c:v>
                </c:pt>
                <c:pt idx="129">
                  <c:v>1</c:v>
                </c:pt>
                <c:pt idx="130">
                  <c:v>1</c:v>
                </c:pt>
                <c:pt idx="131">
                  <c:v>1</c:v>
                </c:pt>
                <c:pt idx="132">
                  <c:v>1</c:v>
                </c:pt>
                <c:pt idx="133">
                  <c:v>1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1</c:v>
                </c:pt>
                <c:pt idx="144">
                  <c:v>1</c:v>
                </c:pt>
                <c:pt idx="145">
                  <c:v>1</c:v>
                </c:pt>
                <c:pt idx="146">
                  <c:v>1</c:v>
                </c:pt>
                <c:pt idx="147">
                  <c:v>1</c:v>
                </c:pt>
                <c:pt idx="148">
                  <c:v>1</c:v>
                </c:pt>
                <c:pt idx="149">
                  <c:v>1</c:v>
                </c:pt>
                <c:pt idx="150">
                  <c:v>1</c:v>
                </c:pt>
                <c:pt idx="151">
                  <c:v>1</c:v>
                </c:pt>
                <c:pt idx="152">
                  <c:v>1</c:v>
                </c:pt>
                <c:pt idx="153">
                  <c:v>1</c:v>
                </c:pt>
                <c:pt idx="154">
                  <c:v>1</c:v>
                </c:pt>
                <c:pt idx="155">
                  <c:v>1</c:v>
                </c:pt>
                <c:pt idx="156">
                  <c:v>1</c:v>
                </c:pt>
                <c:pt idx="157">
                  <c:v>1</c:v>
                </c:pt>
                <c:pt idx="158">
                  <c:v>1</c:v>
                </c:pt>
                <c:pt idx="159">
                  <c:v>1</c:v>
                </c:pt>
                <c:pt idx="160">
                  <c:v>1</c:v>
                </c:pt>
                <c:pt idx="161">
                  <c:v>1</c:v>
                </c:pt>
                <c:pt idx="162">
                  <c:v>1</c:v>
                </c:pt>
                <c:pt idx="163">
                  <c:v>1</c:v>
                </c:pt>
                <c:pt idx="164">
                  <c:v>1</c:v>
                </c:pt>
                <c:pt idx="165">
                  <c:v>1</c:v>
                </c:pt>
                <c:pt idx="166">
                  <c:v>1</c:v>
                </c:pt>
                <c:pt idx="167">
                  <c:v>1</c:v>
                </c:pt>
                <c:pt idx="168">
                  <c:v>1</c:v>
                </c:pt>
                <c:pt idx="169">
                  <c:v>1</c:v>
                </c:pt>
                <c:pt idx="170">
                  <c:v>1</c:v>
                </c:pt>
                <c:pt idx="171">
                  <c:v>1</c:v>
                </c:pt>
                <c:pt idx="172">
                  <c:v>1</c:v>
                </c:pt>
                <c:pt idx="173">
                  <c:v>1</c:v>
                </c:pt>
                <c:pt idx="174">
                  <c:v>1</c:v>
                </c:pt>
                <c:pt idx="175">
                  <c:v>1</c:v>
                </c:pt>
                <c:pt idx="176">
                  <c:v>1</c:v>
                </c:pt>
                <c:pt idx="177">
                  <c:v>1</c:v>
                </c:pt>
                <c:pt idx="178">
                  <c:v>1</c:v>
                </c:pt>
                <c:pt idx="179">
                  <c:v>1</c:v>
                </c:pt>
                <c:pt idx="180">
                  <c:v>1</c:v>
                </c:pt>
                <c:pt idx="181">
                  <c:v>1</c:v>
                </c:pt>
                <c:pt idx="182">
                  <c:v>1</c:v>
                </c:pt>
                <c:pt idx="183">
                  <c:v>1</c:v>
                </c:pt>
                <c:pt idx="184">
                  <c:v>1</c:v>
                </c:pt>
                <c:pt idx="185">
                  <c:v>1</c:v>
                </c:pt>
                <c:pt idx="186">
                  <c:v>1</c:v>
                </c:pt>
                <c:pt idx="187">
                  <c:v>1</c:v>
                </c:pt>
                <c:pt idx="188">
                  <c:v>1</c:v>
                </c:pt>
                <c:pt idx="189">
                  <c:v>1</c:v>
                </c:pt>
                <c:pt idx="190">
                  <c:v>1</c:v>
                </c:pt>
                <c:pt idx="191">
                  <c:v>1</c:v>
                </c:pt>
                <c:pt idx="192">
                  <c:v>1</c:v>
                </c:pt>
                <c:pt idx="193">
                  <c:v>1</c:v>
                </c:pt>
                <c:pt idx="194">
                  <c:v>1</c:v>
                </c:pt>
                <c:pt idx="195">
                  <c:v>1</c:v>
                </c:pt>
                <c:pt idx="196">
                  <c:v>1</c:v>
                </c:pt>
                <c:pt idx="197">
                  <c:v>1</c:v>
                </c:pt>
                <c:pt idx="198">
                  <c:v>1</c:v>
                </c:pt>
                <c:pt idx="199">
                  <c:v>1</c:v>
                </c:pt>
                <c:pt idx="200">
                  <c:v>1</c:v>
                </c:pt>
                <c:pt idx="201">
                  <c:v>1</c:v>
                </c:pt>
                <c:pt idx="202">
                  <c:v>1</c:v>
                </c:pt>
                <c:pt idx="203">
                  <c:v>1</c:v>
                </c:pt>
                <c:pt idx="204">
                  <c:v>1</c:v>
                </c:pt>
                <c:pt idx="205">
                  <c:v>1</c:v>
                </c:pt>
                <c:pt idx="206">
                  <c:v>1</c:v>
                </c:pt>
                <c:pt idx="207">
                  <c:v>1</c:v>
                </c:pt>
                <c:pt idx="208">
                  <c:v>1</c:v>
                </c:pt>
                <c:pt idx="209">
                  <c:v>1</c:v>
                </c:pt>
                <c:pt idx="210">
                  <c:v>1</c:v>
                </c:pt>
                <c:pt idx="211">
                  <c:v>1</c:v>
                </c:pt>
                <c:pt idx="212">
                  <c:v>1</c:v>
                </c:pt>
                <c:pt idx="213">
                  <c:v>1</c:v>
                </c:pt>
                <c:pt idx="214">
                  <c:v>1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'393a-FD-PB'!$E$15</c:f>
              <c:strCache>
                <c:ptCount val="1"/>
                <c:pt idx="0">
                  <c:v>Panic Button</c:v>
                </c:pt>
              </c:strCache>
            </c:strRef>
          </c:tx>
          <c:marker>
            <c:symbol val="none"/>
          </c:marker>
          <c:xVal>
            <c:numRef>
              <c:f>'393a-FD-PB'!$C$16:$C$236</c:f>
              <c:numCache>
                <c:formatCode>mm:ss.000</c:formatCode>
                <c:ptCount val="221"/>
                <c:pt idx="0">
                  <c:v>0.6441384722222222</c:v>
                </c:pt>
                <c:pt idx="1">
                  <c:v>0.64413858796296297</c:v>
                </c:pt>
                <c:pt idx="2">
                  <c:v>0.64413870370370374</c:v>
                </c:pt>
                <c:pt idx="3">
                  <c:v>0.64413881944444451</c:v>
                </c:pt>
                <c:pt idx="4">
                  <c:v>0.64413893518518517</c:v>
                </c:pt>
                <c:pt idx="5">
                  <c:v>0.64413905092592594</c:v>
                </c:pt>
                <c:pt idx="6">
                  <c:v>0.6441391666666666</c:v>
                </c:pt>
                <c:pt idx="7">
                  <c:v>0.64413928240740737</c:v>
                </c:pt>
                <c:pt idx="8">
                  <c:v>0.64413939814814813</c:v>
                </c:pt>
                <c:pt idx="9">
                  <c:v>0.6441395138888889</c:v>
                </c:pt>
                <c:pt idx="10">
                  <c:v>0.64413962962962967</c:v>
                </c:pt>
                <c:pt idx="11">
                  <c:v>0.64413974537037044</c:v>
                </c:pt>
                <c:pt idx="12">
                  <c:v>0.6441398611111111</c:v>
                </c:pt>
                <c:pt idx="13">
                  <c:v>0.64413997685185187</c:v>
                </c:pt>
                <c:pt idx="14">
                  <c:v>0.64414009259259253</c:v>
                </c:pt>
                <c:pt idx="15">
                  <c:v>0.6441402083333333</c:v>
                </c:pt>
                <c:pt idx="16">
                  <c:v>0.64414032407407407</c:v>
                </c:pt>
                <c:pt idx="17">
                  <c:v>0.64414043981481484</c:v>
                </c:pt>
                <c:pt idx="18">
                  <c:v>0.64414055555555561</c:v>
                </c:pt>
                <c:pt idx="19">
                  <c:v>0.64414067129629626</c:v>
                </c:pt>
                <c:pt idx="20">
                  <c:v>0.64414078703703703</c:v>
                </c:pt>
                <c:pt idx="21">
                  <c:v>0.6441409027777778</c:v>
                </c:pt>
                <c:pt idx="22">
                  <c:v>0.64414101851851846</c:v>
                </c:pt>
                <c:pt idx="23">
                  <c:v>0.64414113425925923</c:v>
                </c:pt>
                <c:pt idx="24">
                  <c:v>0.64414125</c:v>
                </c:pt>
                <c:pt idx="25">
                  <c:v>0.64414136574074077</c:v>
                </c:pt>
                <c:pt idx="26">
                  <c:v>0.64414148148148154</c:v>
                </c:pt>
                <c:pt idx="27">
                  <c:v>0.6441415972222222</c:v>
                </c:pt>
                <c:pt idx="28">
                  <c:v>0.64414171296296296</c:v>
                </c:pt>
                <c:pt idx="29">
                  <c:v>0.64414182870370373</c:v>
                </c:pt>
                <c:pt idx="30">
                  <c:v>0.64414194444444439</c:v>
                </c:pt>
                <c:pt idx="31">
                  <c:v>0.64414206018518516</c:v>
                </c:pt>
                <c:pt idx="32">
                  <c:v>0.64414217592592593</c:v>
                </c:pt>
                <c:pt idx="33">
                  <c:v>0.6441422916666667</c:v>
                </c:pt>
                <c:pt idx="34">
                  <c:v>0.64414240740740747</c:v>
                </c:pt>
                <c:pt idx="35">
                  <c:v>0.64414252314814813</c:v>
                </c:pt>
                <c:pt idx="36">
                  <c:v>0.6441426388888889</c:v>
                </c:pt>
                <c:pt idx="37">
                  <c:v>0.64414275462962955</c:v>
                </c:pt>
                <c:pt idx="38">
                  <c:v>0.64414287037037032</c:v>
                </c:pt>
                <c:pt idx="39">
                  <c:v>0.64414298611111109</c:v>
                </c:pt>
                <c:pt idx="40">
                  <c:v>0.64414310185185186</c:v>
                </c:pt>
                <c:pt idx="41">
                  <c:v>0.64414321759259263</c:v>
                </c:pt>
                <c:pt idx="42">
                  <c:v>0.6441433333333334</c:v>
                </c:pt>
                <c:pt idx="43">
                  <c:v>0.64414344907407406</c:v>
                </c:pt>
                <c:pt idx="44">
                  <c:v>0.64414356481481483</c:v>
                </c:pt>
                <c:pt idx="45">
                  <c:v>0.64414368055555549</c:v>
                </c:pt>
                <c:pt idx="46">
                  <c:v>0.64414379629629626</c:v>
                </c:pt>
                <c:pt idx="47">
                  <c:v>0.64414391203703703</c:v>
                </c:pt>
                <c:pt idx="48">
                  <c:v>0.64414402777777779</c:v>
                </c:pt>
                <c:pt idx="49">
                  <c:v>0.64414414351851856</c:v>
                </c:pt>
                <c:pt idx="50">
                  <c:v>0.64414425925925922</c:v>
                </c:pt>
                <c:pt idx="51">
                  <c:v>0.64414437499999999</c:v>
                </c:pt>
                <c:pt idx="52">
                  <c:v>0.64414449074074076</c:v>
                </c:pt>
                <c:pt idx="53">
                  <c:v>0.64414460648148142</c:v>
                </c:pt>
                <c:pt idx="54">
                  <c:v>0.64414472222222219</c:v>
                </c:pt>
                <c:pt idx="55">
                  <c:v>0.64414483796296296</c:v>
                </c:pt>
                <c:pt idx="56">
                  <c:v>0.64414495370370373</c:v>
                </c:pt>
                <c:pt idx="57">
                  <c:v>0.6441450694444445</c:v>
                </c:pt>
                <c:pt idx="58">
                  <c:v>0.64414518518518515</c:v>
                </c:pt>
                <c:pt idx="59">
                  <c:v>0.64414530092592592</c:v>
                </c:pt>
                <c:pt idx="60">
                  <c:v>0.64414541666666669</c:v>
                </c:pt>
                <c:pt idx="61">
                  <c:v>0.64414553240740735</c:v>
                </c:pt>
                <c:pt idx="62">
                  <c:v>0.64414564814814812</c:v>
                </c:pt>
                <c:pt idx="63">
                  <c:v>0.64414576388888889</c:v>
                </c:pt>
                <c:pt idx="64">
                  <c:v>0.64414587962962966</c:v>
                </c:pt>
                <c:pt idx="65">
                  <c:v>0.64414599537037043</c:v>
                </c:pt>
                <c:pt idx="66">
                  <c:v>0.64414611111111109</c:v>
                </c:pt>
                <c:pt idx="67">
                  <c:v>0.64414622685185186</c:v>
                </c:pt>
                <c:pt idx="68">
                  <c:v>0.64414634259259262</c:v>
                </c:pt>
                <c:pt idx="69">
                  <c:v>0.64414645833333328</c:v>
                </c:pt>
                <c:pt idx="70">
                  <c:v>0.64414657407407405</c:v>
                </c:pt>
                <c:pt idx="71">
                  <c:v>0.64414668981481482</c:v>
                </c:pt>
                <c:pt idx="72">
                  <c:v>0.64414680555555559</c:v>
                </c:pt>
                <c:pt idx="73">
                  <c:v>0.64414692129629636</c:v>
                </c:pt>
                <c:pt idx="74">
                  <c:v>0.64414703703703702</c:v>
                </c:pt>
                <c:pt idx="75">
                  <c:v>0.64414715277777779</c:v>
                </c:pt>
                <c:pt idx="76">
                  <c:v>0.64414726851851845</c:v>
                </c:pt>
                <c:pt idx="77">
                  <c:v>0.64414738425925921</c:v>
                </c:pt>
                <c:pt idx="78">
                  <c:v>0.64414749999999998</c:v>
                </c:pt>
                <c:pt idx="79">
                  <c:v>0.64414761574074075</c:v>
                </c:pt>
                <c:pt idx="80">
                  <c:v>0.64414773148148152</c:v>
                </c:pt>
                <c:pt idx="81">
                  <c:v>0.64414784722222229</c:v>
                </c:pt>
                <c:pt idx="82">
                  <c:v>0.64414796296296295</c:v>
                </c:pt>
                <c:pt idx="83">
                  <c:v>0.64414807870370372</c:v>
                </c:pt>
                <c:pt idx="84">
                  <c:v>0.64414819444444438</c:v>
                </c:pt>
                <c:pt idx="85">
                  <c:v>0.64414831018518515</c:v>
                </c:pt>
                <c:pt idx="86">
                  <c:v>0.64414842592592592</c:v>
                </c:pt>
                <c:pt idx="87">
                  <c:v>0.64414854166666669</c:v>
                </c:pt>
                <c:pt idx="88">
                  <c:v>0.64414865740740745</c:v>
                </c:pt>
                <c:pt idx="89">
                  <c:v>0.64414877314814811</c:v>
                </c:pt>
                <c:pt idx="90">
                  <c:v>0.64414888888888888</c:v>
                </c:pt>
                <c:pt idx="91">
                  <c:v>0.64414900462962965</c:v>
                </c:pt>
                <c:pt idx="92">
                  <c:v>0.64414912037037031</c:v>
                </c:pt>
                <c:pt idx="93">
                  <c:v>0.64414923611111108</c:v>
                </c:pt>
                <c:pt idx="94">
                  <c:v>0.64414935185185185</c:v>
                </c:pt>
                <c:pt idx="95">
                  <c:v>0.64414946759259262</c:v>
                </c:pt>
                <c:pt idx="96">
                  <c:v>0.64414958333333339</c:v>
                </c:pt>
                <c:pt idx="97">
                  <c:v>0.64414969907407404</c:v>
                </c:pt>
                <c:pt idx="98">
                  <c:v>0.64414981481481481</c:v>
                </c:pt>
                <c:pt idx="99">
                  <c:v>0.64414993055555558</c:v>
                </c:pt>
                <c:pt idx="100">
                  <c:v>0.64415004629629624</c:v>
                </c:pt>
                <c:pt idx="101">
                  <c:v>0.64415016203703701</c:v>
                </c:pt>
                <c:pt idx="102">
                  <c:v>0.64415027777777778</c:v>
                </c:pt>
                <c:pt idx="103">
                  <c:v>0.64415039351851855</c:v>
                </c:pt>
                <c:pt idx="104">
                  <c:v>0.64415050925925932</c:v>
                </c:pt>
                <c:pt idx="105">
                  <c:v>0.64415062499999998</c:v>
                </c:pt>
                <c:pt idx="106">
                  <c:v>0.64415074074074075</c:v>
                </c:pt>
                <c:pt idx="107">
                  <c:v>0.64415085648148152</c:v>
                </c:pt>
                <c:pt idx="108">
                  <c:v>0.64415097222222217</c:v>
                </c:pt>
                <c:pt idx="109">
                  <c:v>0.64415108796296294</c:v>
                </c:pt>
                <c:pt idx="110">
                  <c:v>0.64415120370370371</c:v>
                </c:pt>
                <c:pt idx="111">
                  <c:v>0.64415131944444448</c:v>
                </c:pt>
                <c:pt idx="112">
                  <c:v>0.64415143518518525</c:v>
                </c:pt>
                <c:pt idx="113">
                  <c:v>0.64415155092592591</c:v>
                </c:pt>
                <c:pt idx="114">
                  <c:v>0.64415166666666668</c:v>
                </c:pt>
                <c:pt idx="115">
                  <c:v>0.64415178240740734</c:v>
                </c:pt>
                <c:pt idx="116">
                  <c:v>0.64415189814814811</c:v>
                </c:pt>
                <c:pt idx="117">
                  <c:v>0.64415201388888887</c:v>
                </c:pt>
                <c:pt idx="118">
                  <c:v>0.64415212962962964</c:v>
                </c:pt>
                <c:pt idx="119">
                  <c:v>0.64415224537037041</c:v>
                </c:pt>
                <c:pt idx="120">
                  <c:v>0.64415236111111118</c:v>
                </c:pt>
                <c:pt idx="121">
                  <c:v>0.64415247685185184</c:v>
                </c:pt>
                <c:pt idx="122">
                  <c:v>0.64415259259259261</c:v>
                </c:pt>
                <c:pt idx="123">
                  <c:v>0.64415270833333327</c:v>
                </c:pt>
                <c:pt idx="124">
                  <c:v>0.64415282407407404</c:v>
                </c:pt>
                <c:pt idx="125">
                  <c:v>0.64415293981481481</c:v>
                </c:pt>
                <c:pt idx="126">
                  <c:v>0.64415305555555558</c:v>
                </c:pt>
                <c:pt idx="127">
                  <c:v>0.64415317129629635</c:v>
                </c:pt>
                <c:pt idx="128">
                  <c:v>0.644153287037037</c:v>
                </c:pt>
                <c:pt idx="129">
                  <c:v>0.64415340277777777</c:v>
                </c:pt>
                <c:pt idx="130">
                  <c:v>0.64415351851851854</c:v>
                </c:pt>
                <c:pt idx="131">
                  <c:v>0.6441536342592592</c:v>
                </c:pt>
                <c:pt idx="132">
                  <c:v>0.64415374999999997</c:v>
                </c:pt>
                <c:pt idx="133">
                  <c:v>0.64415386574074074</c:v>
                </c:pt>
                <c:pt idx="134">
                  <c:v>0.64415398148148151</c:v>
                </c:pt>
                <c:pt idx="135">
                  <c:v>0.64415409722222228</c:v>
                </c:pt>
                <c:pt idx="136">
                  <c:v>0.64415421296296294</c:v>
                </c:pt>
                <c:pt idx="137">
                  <c:v>0.6441543287037037</c:v>
                </c:pt>
                <c:pt idx="138">
                  <c:v>0.64415444444444447</c:v>
                </c:pt>
                <c:pt idx="139">
                  <c:v>0.64415456018518513</c:v>
                </c:pt>
                <c:pt idx="140">
                  <c:v>0.6441546759259259</c:v>
                </c:pt>
                <c:pt idx="141">
                  <c:v>0.64415479166666667</c:v>
                </c:pt>
                <c:pt idx="142">
                  <c:v>0.64415490740740744</c:v>
                </c:pt>
                <c:pt idx="143">
                  <c:v>0.64415502314814821</c:v>
                </c:pt>
                <c:pt idx="144">
                  <c:v>0.64415513888888887</c:v>
                </c:pt>
                <c:pt idx="145">
                  <c:v>0.64415525462962964</c:v>
                </c:pt>
                <c:pt idx="146">
                  <c:v>0.64415537037037041</c:v>
                </c:pt>
                <c:pt idx="147">
                  <c:v>0.64415548611111106</c:v>
                </c:pt>
                <c:pt idx="148">
                  <c:v>0.64415560185185183</c:v>
                </c:pt>
                <c:pt idx="149">
                  <c:v>0.6441557175925926</c:v>
                </c:pt>
                <c:pt idx="150">
                  <c:v>0.64415583333333337</c:v>
                </c:pt>
                <c:pt idx="151">
                  <c:v>0.64415594907407414</c:v>
                </c:pt>
                <c:pt idx="152">
                  <c:v>0.6441560648148148</c:v>
                </c:pt>
                <c:pt idx="153">
                  <c:v>0.64415618055555557</c:v>
                </c:pt>
                <c:pt idx="154">
                  <c:v>0.64415629629629623</c:v>
                </c:pt>
                <c:pt idx="155">
                  <c:v>0.644156412037037</c:v>
                </c:pt>
                <c:pt idx="156">
                  <c:v>0.64415652777777777</c:v>
                </c:pt>
                <c:pt idx="157">
                  <c:v>0.64415664351851853</c:v>
                </c:pt>
                <c:pt idx="158">
                  <c:v>0.6441567592592593</c:v>
                </c:pt>
                <c:pt idx="159">
                  <c:v>0.64415687500000007</c:v>
                </c:pt>
                <c:pt idx="160">
                  <c:v>0.64415699074074073</c:v>
                </c:pt>
                <c:pt idx="161">
                  <c:v>0.6441571064814815</c:v>
                </c:pt>
                <c:pt idx="162">
                  <c:v>0.64415722222222216</c:v>
                </c:pt>
                <c:pt idx="163">
                  <c:v>0.64415733796296293</c:v>
                </c:pt>
                <c:pt idx="164">
                  <c:v>0.6441574537037037</c:v>
                </c:pt>
                <c:pt idx="165">
                  <c:v>0.64415756944444447</c:v>
                </c:pt>
                <c:pt idx="166">
                  <c:v>0.64415768518518524</c:v>
                </c:pt>
                <c:pt idx="167">
                  <c:v>0.64415780092592589</c:v>
                </c:pt>
                <c:pt idx="168">
                  <c:v>0.64415791666666666</c:v>
                </c:pt>
                <c:pt idx="169">
                  <c:v>0.64415803240740743</c:v>
                </c:pt>
                <c:pt idx="170">
                  <c:v>0.64415814814814809</c:v>
                </c:pt>
                <c:pt idx="171">
                  <c:v>0.64415826388888886</c:v>
                </c:pt>
                <c:pt idx="172">
                  <c:v>0.64415837962962963</c:v>
                </c:pt>
                <c:pt idx="173">
                  <c:v>0.6441584953703704</c:v>
                </c:pt>
                <c:pt idx="174">
                  <c:v>0.64415861111111117</c:v>
                </c:pt>
                <c:pt idx="175">
                  <c:v>0.64415872685185183</c:v>
                </c:pt>
                <c:pt idx="176">
                  <c:v>0.6441588425925926</c:v>
                </c:pt>
                <c:pt idx="177">
                  <c:v>0.64415895833333336</c:v>
                </c:pt>
                <c:pt idx="178">
                  <c:v>0.64415907407407402</c:v>
                </c:pt>
                <c:pt idx="179">
                  <c:v>0.64415918981481479</c:v>
                </c:pt>
                <c:pt idx="180">
                  <c:v>0.64415930555555556</c:v>
                </c:pt>
                <c:pt idx="181">
                  <c:v>0.64415942129629633</c:v>
                </c:pt>
                <c:pt idx="182">
                  <c:v>0.6441595370370371</c:v>
                </c:pt>
                <c:pt idx="183">
                  <c:v>0.64415965277777776</c:v>
                </c:pt>
                <c:pt idx="184">
                  <c:v>0.64415976851851853</c:v>
                </c:pt>
                <c:pt idx="185">
                  <c:v>0.6441598842592593</c:v>
                </c:pt>
                <c:pt idx="186">
                  <c:v>0.64415999999999995</c:v>
                </c:pt>
                <c:pt idx="187">
                  <c:v>0.64416011574074072</c:v>
                </c:pt>
                <c:pt idx="188">
                  <c:v>0.64416023148148149</c:v>
                </c:pt>
                <c:pt idx="189">
                  <c:v>0.64416034722222226</c:v>
                </c:pt>
                <c:pt idx="190">
                  <c:v>0.64416046296296303</c:v>
                </c:pt>
                <c:pt idx="191">
                  <c:v>0.64416057870370369</c:v>
                </c:pt>
                <c:pt idx="192">
                  <c:v>0.64416069444444446</c:v>
                </c:pt>
                <c:pt idx="193">
                  <c:v>0.64416081018518512</c:v>
                </c:pt>
                <c:pt idx="194">
                  <c:v>0.64416092592592589</c:v>
                </c:pt>
                <c:pt idx="195">
                  <c:v>0.64416104166666666</c:v>
                </c:pt>
                <c:pt idx="196">
                  <c:v>0.64416115740740743</c:v>
                </c:pt>
                <c:pt idx="197">
                  <c:v>0.64416127314814819</c:v>
                </c:pt>
                <c:pt idx="198">
                  <c:v>0.64416138888888896</c:v>
                </c:pt>
                <c:pt idx="199">
                  <c:v>0.64416150462962962</c:v>
                </c:pt>
                <c:pt idx="200">
                  <c:v>0.64416162037037039</c:v>
                </c:pt>
                <c:pt idx="201">
                  <c:v>0.64416173611111105</c:v>
                </c:pt>
                <c:pt idx="202">
                  <c:v>0.64416185185185182</c:v>
                </c:pt>
                <c:pt idx="203">
                  <c:v>0.64416196759259259</c:v>
                </c:pt>
                <c:pt idx="204">
                  <c:v>0.64416208333333336</c:v>
                </c:pt>
                <c:pt idx="205">
                  <c:v>0.64416219907407413</c:v>
                </c:pt>
                <c:pt idx="206">
                  <c:v>0.64416231481481478</c:v>
                </c:pt>
                <c:pt idx="207">
                  <c:v>0.64416243055555555</c:v>
                </c:pt>
                <c:pt idx="208">
                  <c:v>0.64416254629629632</c:v>
                </c:pt>
                <c:pt idx="209">
                  <c:v>0.64416266203703698</c:v>
                </c:pt>
                <c:pt idx="210">
                  <c:v>0.64416277777777775</c:v>
                </c:pt>
                <c:pt idx="211">
                  <c:v>0.64416289351851852</c:v>
                </c:pt>
                <c:pt idx="212">
                  <c:v>0.64416300925925929</c:v>
                </c:pt>
                <c:pt idx="213">
                  <c:v>0.64416312500000006</c:v>
                </c:pt>
                <c:pt idx="214">
                  <c:v>0.64416324074074072</c:v>
                </c:pt>
                <c:pt idx="215">
                  <c:v>0.64416335648148149</c:v>
                </c:pt>
                <c:pt idx="216">
                  <c:v>0.64416347222222226</c:v>
                </c:pt>
                <c:pt idx="217">
                  <c:v>0.64416358796296291</c:v>
                </c:pt>
                <c:pt idx="218">
                  <c:v>0.64416370370370368</c:v>
                </c:pt>
                <c:pt idx="219">
                  <c:v>0.64416381944444445</c:v>
                </c:pt>
                <c:pt idx="220">
                  <c:v>0.64416393518518522</c:v>
                </c:pt>
              </c:numCache>
            </c:numRef>
          </c:xVal>
          <c:yVal>
            <c:numRef>
              <c:f>'393a-FD-PB'!$E$16:$E$236</c:f>
              <c:numCache>
                <c:formatCode>General</c:formatCode>
                <c:ptCount val="221"/>
                <c:pt idx="0">
                  <c:v>-3.1300000000000002E-4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-6.2600000000000004E-4</c:v>
                </c:pt>
                <c:pt idx="5">
                  <c:v>-6.2600000000000004E-4</c:v>
                </c:pt>
                <c:pt idx="6">
                  <c:v>0</c:v>
                </c:pt>
                <c:pt idx="7">
                  <c:v>-3.1300000000000002E-4</c:v>
                </c:pt>
                <c:pt idx="8">
                  <c:v>-3.1300000000000002E-4</c:v>
                </c:pt>
                <c:pt idx="9">
                  <c:v>0</c:v>
                </c:pt>
                <c:pt idx="10">
                  <c:v>6.2600000000000004E-4</c:v>
                </c:pt>
                <c:pt idx="11">
                  <c:v>-6.2600000000000004E-4</c:v>
                </c:pt>
                <c:pt idx="12">
                  <c:v>0</c:v>
                </c:pt>
                <c:pt idx="13">
                  <c:v>6.2600000000000004E-4</c:v>
                </c:pt>
                <c:pt idx="14">
                  <c:v>-6.2600000000000004E-4</c:v>
                </c:pt>
                <c:pt idx="15">
                  <c:v>0</c:v>
                </c:pt>
                <c:pt idx="16">
                  <c:v>0</c:v>
                </c:pt>
                <c:pt idx="17">
                  <c:v>6.2600000000000004E-4</c:v>
                </c:pt>
                <c:pt idx="18">
                  <c:v>-9.3800000000000003E-4</c:v>
                </c:pt>
                <c:pt idx="19">
                  <c:v>-3.1300000000000002E-4</c:v>
                </c:pt>
                <c:pt idx="20">
                  <c:v>3.1300000000000002E-4</c:v>
                </c:pt>
                <c:pt idx="21">
                  <c:v>2.5547580000000001</c:v>
                </c:pt>
                <c:pt idx="22">
                  <c:v>2.5003280000000001</c:v>
                </c:pt>
                <c:pt idx="23">
                  <c:v>2.4549699999999999</c:v>
                </c:pt>
                <c:pt idx="24">
                  <c:v>2.544435</c:v>
                </c:pt>
                <c:pt idx="25">
                  <c:v>2.5106510000000002</c:v>
                </c:pt>
                <c:pt idx="26">
                  <c:v>2.4702980000000001</c:v>
                </c:pt>
                <c:pt idx="27">
                  <c:v>2.4702980000000001</c:v>
                </c:pt>
                <c:pt idx="28">
                  <c:v>2.5447479999999998</c:v>
                </c:pt>
                <c:pt idx="29">
                  <c:v>2.5228510000000002</c:v>
                </c:pt>
                <c:pt idx="30">
                  <c:v>2.477805</c:v>
                </c:pt>
                <c:pt idx="31">
                  <c:v>2.5278559999999999</c:v>
                </c:pt>
                <c:pt idx="32">
                  <c:v>2.5241020000000001</c:v>
                </c:pt>
                <c:pt idx="33">
                  <c:v>2.4828100000000002</c:v>
                </c:pt>
                <c:pt idx="34">
                  <c:v>2.514405</c:v>
                </c:pt>
                <c:pt idx="35">
                  <c:v>2.53505</c:v>
                </c:pt>
                <c:pt idx="36">
                  <c:v>2.4893800000000001</c:v>
                </c:pt>
                <c:pt idx="37">
                  <c:v>2.4956360000000002</c:v>
                </c:pt>
                <c:pt idx="38">
                  <c:v>2.4956360000000002</c:v>
                </c:pt>
                <c:pt idx="39">
                  <c:v>2.5406810000000002</c:v>
                </c:pt>
                <c:pt idx="40">
                  <c:v>2.4931329999999998</c:v>
                </c:pt>
                <c:pt idx="41">
                  <c:v>2.4806210000000002</c:v>
                </c:pt>
                <c:pt idx="42">
                  <c:v>2.5475629999999998</c:v>
                </c:pt>
                <c:pt idx="43">
                  <c:v>2.4984510000000002</c:v>
                </c:pt>
                <c:pt idx="44">
                  <c:v>2.4693589999999999</c:v>
                </c:pt>
                <c:pt idx="45">
                  <c:v>2.5525679999999999</c:v>
                </c:pt>
                <c:pt idx="46">
                  <c:v>2.5068969999999999</c:v>
                </c:pt>
                <c:pt idx="47">
                  <c:v>2.4640409999999999</c:v>
                </c:pt>
                <c:pt idx="48">
                  <c:v>2.55945</c:v>
                </c:pt>
                <c:pt idx="49">
                  <c:v>2.55945</c:v>
                </c:pt>
                <c:pt idx="50">
                  <c:v>2.5087739999999998</c:v>
                </c:pt>
                <c:pt idx="51">
                  <c:v>2.4640409999999999</c:v>
                </c:pt>
                <c:pt idx="52">
                  <c:v>2.553194</c:v>
                </c:pt>
                <c:pt idx="53">
                  <c:v>2.514405</c:v>
                </c:pt>
                <c:pt idx="54">
                  <c:v>2.4684210000000002</c:v>
                </c:pt>
                <c:pt idx="55">
                  <c:v>2.5375529999999999</c:v>
                </c:pt>
                <c:pt idx="56">
                  <c:v>2.5219119999999999</c:v>
                </c:pt>
                <c:pt idx="57">
                  <c:v>2.4806210000000002</c:v>
                </c:pt>
                <c:pt idx="58">
                  <c:v>2.5222250000000002</c:v>
                </c:pt>
                <c:pt idx="59">
                  <c:v>2.5303580000000001</c:v>
                </c:pt>
                <c:pt idx="60">
                  <c:v>2.5303580000000001</c:v>
                </c:pt>
                <c:pt idx="61">
                  <c:v>2.483123</c:v>
                </c:pt>
                <c:pt idx="62">
                  <c:v>2.5059589999999998</c:v>
                </c:pt>
                <c:pt idx="63">
                  <c:v>2.5347379999999999</c:v>
                </c:pt>
                <c:pt idx="64">
                  <c:v>2.48719</c:v>
                </c:pt>
                <c:pt idx="65">
                  <c:v>2.4896919999999998</c:v>
                </c:pt>
                <c:pt idx="66">
                  <c:v>2.5394299999999999</c:v>
                </c:pt>
                <c:pt idx="67">
                  <c:v>2.4921950000000002</c:v>
                </c:pt>
                <c:pt idx="68">
                  <c:v>2.4702980000000001</c:v>
                </c:pt>
                <c:pt idx="69">
                  <c:v>2.550691</c:v>
                </c:pt>
                <c:pt idx="70">
                  <c:v>2.5006409999999999</c:v>
                </c:pt>
                <c:pt idx="71">
                  <c:v>2.5006409999999999</c:v>
                </c:pt>
                <c:pt idx="72">
                  <c:v>2.468108</c:v>
                </c:pt>
                <c:pt idx="73">
                  <c:v>2.5607009999999999</c:v>
                </c:pt>
                <c:pt idx="74">
                  <c:v>2.5062720000000001</c:v>
                </c:pt>
                <c:pt idx="75">
                  <c:v>2.4646669999999999</c:v>
                </c:pt>
                <c:pt idx="76">
                  <c:v>2.5603889999999998</c:v>
                </c:pt>
                <c:pt idx="77">
                  <c:v>2.5106510000000002</c:v>
                </c:pt>
                <c:pt idx="78">
                  <c:v>2.465293</c:v>
                </c:pt>
                <c:pt idx="79">
                  <c:v>2.5425580000000001</c:v>
                </c:pt>
                <c:pt idx="80">
                  <c:v>2.5181580000000001</c:v>
                </c:pt>
                <c:pt idx="81">
                  <c:v>2.4724870000000001</c:v>
                </c:pt>
                <c:pt idx="82">
                  <c:v>2.4724870000000001</c:v>
                </c:pt>
                <c:pt idx="83">
                  <c:v>2.5337990000000001</c:v>
                </c:pt>
                <c:pt idx="84">
                  <c:v>2.5241020000000001</c:v>
                </c:pt>
                <c:pt idx="85">
                  <c:v>2.4806210000000002</c:v>
                </c:pt>
                <c:pt idx="86">
                  <c:v>2.51722</c:v>
                </c:pt>
                <c:pt idx="87">
                  <c:v>2.528794</c:v>
                </c:pt>
                <c:pt idx="88">
                  <c:v>2.4853130000000001</c:v>
                </c:pt>
                <c:pt idx="89">
                  <c:v>2.5040819999999999</c:v>
                </c:pt>
                <c:pt idx="90">
                  <c:v>2.5413070000000002</c:v>
                </c:pt>
                <c:pt idx="91">
                  <c:v>2.4893800000000001</c:v>
                </c:pt>
                <c:pt idx="92">
                  <c:v>2.4868769999999998</c:v>
                </c:pt>
                <c:pt idx="93">
                  <c:v>2.4868769999999998</c:v>
                </c:pt>
                <c:pt idx="94">
                  <c:v>2.5447479999999998</c:v>
                </c:pt>
                <c:pt idx="95">
                  <c:v>2.4968870000000001</c:v>
                </c:pt>
                <c:pt idx="96">
                  <c:v>2.4734259999999999</c:v>
                </c:pt>
                <c:pt idx="97">
                  <c:v>2.5510039999999998</c:v>
                </c:pt>
                <c:pt idx="98">
                  <c:v>2.498764</c:v>
                </c:pt>
                <c:pt idx="99">
                  <c:v>2.4631029999999998</c:v>
                </c:pt>
                <c:pt idx="100">
                  <c:v>2.5578859999999999</c:v>
                </c:pt>
                <c:pt idx="101">
                  <c:v>2.5100250000000002</c:v>
                </c:pt>
                <c:pt idx="102">
                  <c:v>2.4640409999999999</c:v>
                </c:pt>
                <c:pt idx="103">
                  <c:v>2.5581990000000001</c:v>
                </c:pt>
                <c:pt idx="104">
                  <c:v>2.5581990000000001</c:v>
                </c:pt>
                <c:pt idx="105">
                  <c:v>2.513779</c:v>
                </c:pt>
                <c:pt idx="106">
                  <c:v>2.470923</c:v>
                </c:pt>
                <c:pt idx="107">
                  <c:v>2.5453730000000001</c:v>
                </c:pt>
                <c:pt idx="108">
                  <c:v>2.5194100000000001</c:v>
                </c:pt>
                <c:pt idx="109">
                  <c:v>2.475616</c:v>
                </c:pt>
                <c:pt idx="110">
                  <c:v>2.5278559999999999</c:v>
                </c:pt>
                <c:pt idx="111">
                  <c:v>2.5244149999999999</c:v>
                </c:pt>
                <c:pt idx="112">
                  <c:v>2.4821849999999999</c:v>
                </c:pt>
                <c:pt idx="113">
                  <c:v>2.513779</c:v>
                </c:pt>
                <c:pt idx="114">
                  <c:v>2.5306709999999999</c:v>
                </c:pt>
                <c:pt idx="115">
                  <c:v>2.5306709999999999</c:v>
                </c:pt>
                <c:pt idx="116">
                  <c:v>2.4849999999999999</c:v>
                </c:pt>
                <c:pt idx="117">
                  <c:v>2.4956360000000002</c:v>
                </c:pt>
                <c:pt idx="118">
                  <c:v>2.5369269999999999</c:v>
                </c:pt>
                <c:pt idx="119">
                  <c:v>2.4918819999999999</c:v>
                </c:pt>
                <c:pt idx="120">
                  <c:v>2.4878149999999999</c:v>
                </c:pt>
                <c:pt idx="121">
                  <c:v>2.5469369999999998</c:v>
                </c:pt>
                <c:pt idx="122">
                  <c:v>2.4978259999999999</c:v>
                </c:pt>
                <c:pt idx="123">
                  <c:v>2.4665439999999998</c:v>
                </c:pt>
                <c:pt idx="124">
                  <c:v>2.5556960000000002</c:v>
                </c:pt>
                <c:pt idx="125">
                  <c:v>2.502831</c:v>
                </c:pt>
                <c:pt idx="126">
                  <c:v>2.502831</c:v>
                </c:pt>
                <c:pt idx="127">
                  <c:v>2.4646669999999999</c:v>
                </c:pt>
                <c:pt idx="128">
                  <c:v>2.5597629999999998</c:v>
                </c:pt>
                <c:pt idx="129">
                  <c:v>2.5112760000000001</c:v>
                </c:pt>
                <c:pt idx="130">
                  <c:v>2.471549</c:v>
                </c:pt>
                <c:pt idx="131">
                  <c:v>2.562265</c:v>
                </c:pt>
                <c:pt idx="132">
                  <c:v>2.5269170000000001</c:v>
                </c:pt>
                <c:pt idx="133">
                  <c:v>2.4828100000000002</c:v>
                </c:pt>
                <c:pt idx="134">
                  <c:v>2.5434969999999999</c:v>
                </c:pt>
                <c:pt idx="135">
                  <c:v>2.5341119999999999</c:v>
                </c:pt>
                <c:pt idx="136">
                  <c:v>2.4918819999999999</c:v>
                </c:pt>
                <c:pt idx="137">
                  <c:v>2.4918819999999999</c:v>
                </c:pt>
                <c:pt idx="138">
                  <c:v>2.53505</c:v>
                </c:pt>
                <c:pt idx="139">
                  <c:v>2.538179</c:v>
                </c:pt>
                <c:pt idx="140">
                  <c:v>2.495323</c:v>
                </c:pt>
                <c:pt idx="141">
                  <c:v>2.5169069999999998</c:v>
                </c:pt>
                <c:pt idx="142">
                  <c:v>2.54162</c:v>
                </c:pt>
                <c:pt idx="143">
                  <c:v>2.5006409999999999</c:v>
                </c:pt>
                <c:pt idx="144">
                  <c:v>2.5075229999999999</c:v>
                </c:pt>
                <c:pt idx="145">
                  <c:v>2.5556960000000002</c:v>
                </c:pt>
                <c:pt idx="146">
                  <c:v>2.505646</c:v>
                </c:pt>
                <c:pt idx="147">
                  <c:v>2.4921950000000002</c:v>
                </c:pt>
                <c:pt idx="148">
                  <c:v>2.4921950000000002</c:v>
                </c:pt>
                <c:pt idx="149">
                  <c:v>2.5597629999999998</c:v>
                </c:pt>
                <c:pt idx="150">
                  <c:v>2.5115889999999998</c:v>
                </c:pt>
                <c:pt idx="151">
                  <c:v>2.480308</c:v>
                </c:pt>
                <c:pt idx="152">
                  <c:v>2.5672709999999999</c:v>
                </c:pt>
                <c:pt idx="153">
                  <c:v>2.517846</c:v>
                </c:pt>
                <c:pt idx="154">
                  <c:v>2.4784310000000001</c:v>
                </c:pt>
                <c:pt idx="155">
                  <c:v>2.57165</c:v>
                </c:pt>
                <c:pt idx="156">
                  <c:v>2.5256660000000002</c:v>
                </c:pt>
                <c:pt idx="157">
                  <c:v>2.483123</c:v>
                </c:pt>
                <c:pt idx="158">
                  <c:v>2.5647679999999999</c:v>
                </c:pt>
                <c:pt idx="159">
                  <c:v>2.5647679999999999</c:v>
                </c:pt>
                <c:pt idx="160">
                  <c:v>2.5303580000000001</c:v>
                </c:pt>
                <c:pt idx="161">
                  <c:v>2.4896919999999998</c:v>
                </c:pt>
                <c:pt idx="162">
                  <c:v>2.5469369999999998</c:v>
                </c:pt>
                <c:pt idx="163">
                  <c:v>2.5363020000000001</c:v>
                </c:pt>
                <c:pt idx="164">
                  <c:v>2.4921950000000002</c:v>
                </c:pt>
                <c:pt idx="165">
                  <c:v>2.5319219999999998</c:v>
                </c:pt>
                <c:pt idx="166">
                  <c:v>2.5419320000000001</c:v>
                </c:pt>
                <c:pt idx="167">
                  <c:v>2.5025179999999998</c:v>
                </c:pt>
                <c:pt idx="168">
                  <c:v>2.5187840000000001</c:v>
                </c:pt>
                <c:pt idx="169">
                  <c:v>2.5510039999999998</c:v>
                </c:pt>
                <c:pt idx="170">
                  <c:v>2.5510039999999998</c:v>
                </c:pt>
                <c:pt idx="171">
                  <c:v>2.5078360000000002</c:v>
                </c:pt>
                <c:pt idx="172">
                  <c:v>2.5037690000000001</c:v>
                </c:pt>
                <c:pt idx="173">
                  <c:v>2.556635</c:v>
                </c:pt>
                <c:pt idx="174">
                  <c:v>2.5125280000000001</c:v>
                </c:pt>
                <c:pt idx="175">
                  <c:v>2.4896919999999998</c:v>
                </c:pt>
                <c:pt idx="176">
                  <c:v>2.5647679999999999</c:v>
                </c:pt>
                <c:pt idx="177">
                  <c:v>2.5147179999999998</c:v>
                </c:pt>
                <c:pt idx="178">
                  <c:v>2.4796819999999999</c:v>
                </c:pt>
                <c:pt idx="179">
                  <c:v>2.5713370000000002</c:v>
                </c:pt>
                <c:pt idx="180">
                  <c:v>2.5212870000000001</c:v>
                </c:pt>
                <c:pt idx="181">
                  <c:v>2.5212870000000001</c:v>
                </c:pt>
                <c:pt idx="182">
                  <c:v>2.4821849999999999</c:v>
                </c:pt>
                <c:pt idx="183">
                  <c:v>2.5713370000000002</c:v>
                </c:pt>
                <c:pt idx="184">
                  <c:v>2.528794</c:v>
                </c:pt>
                <c:pt idx="185">
                  <c:v>2.48719</c:v>
                </c:pt>
                <c:pt idx="186">
                  <c:v>2.5669580000000001</c:v>
                </c:pt>
                <c:pt idx="187">
                  <c:v>2.5344250000000001</c:v>
                </c:pt>
                <c:pt idx="188">
                  <c:v>2.4896919999999998</c:v>
                </c:pt>
                <c:pt idx="189">
                  <c:v>2.5366149999999998</c:v>
                </c:pt>
                <c:pt idx="190">
                  <c:v>2.538179</c:v>
                </c:pt>
                <c:pt idx="191">
                  <c:v>2.4956360000000002</c:v>
                </c:pt>
                <c:pt idx="192">
                  <c:v>2.4956360000000002</c:v>
                </c:pt>
                <c:pt idx="193">
                  <c:v>2.5256660000000002</c:v>
                </c:pt>
                <c:pt idx="194">
                  <c:v>2.5422449999999999</c:v>
                </c:pt>
                <c:pt idx="195">
                  <c:v>2.5012660000000002</c:v>
                </c:pt>
                <c:pt idx="196">
                  <c:v>2.510964</c:v>
                </c:pt>
                <c:pt idx="197">
                  <c:v>2.5510039999999998</c:v>
                </c:pt>
                <c:pt idx="198">
                  <c:v>2.5075229999999999</c:v>
                </c:pt>
                <c:pt idx="199">
                  <c:v>2.501579</c:v>
                </c:pt>
                <c:pt idx="200">
                  <c:v>2.5638290000000001</c:v>
                </c:pt>
                <c:pt idx="201">
                  <c:v>2.513779</c:v>
                </c:pt>
                <c:pt idx="202">
                  <c:v>2.490005</c:v>
                </c:pt>
                <c:pt idx="203">
                  <c:v>2.490005</c:v>
                </c:pt>
                <c:pt idx="204">
                  <c:v>2.5685220000000002</c:v>
                </c:pt>
                <c:pt idx="205">
                  <c:v>2.520661</c:v>
                </c:pt>
                <c:pt idx="206">
                  <c:v>2.4846870000000001</c:v>
                </c:pt>
                <c:pt idx="207">
                  <c:v>2.575091</c:v>
                </c:pt>
                <c:pt idx="208">
                  <c:v>2.525353</c:v>
                </c:pt>
                <c:pt idx="209">
                  <c:v>2.4868769999999998</c:v>
                </c:pt>
                <c:pt idx="210">
                  <c:v>2.5735269999999999</c:v>
                </c:pt>
                <c:pt idx="211">
                  <c:v>2.53505</c:v>
                </c:pt>
                <c:pt idx="212">
                  <c:v>2.4903179999999998</c:v>
                </c:pt>
                <c:pt idx="213">
                  <c:v>2.5563220000000002</c:v>
                </c:pt>
                <c:pt idx="214">
                  <c:v>2.5563220000000002</c:v>
                </c:pt>
                <c:pt idx="215">
                  <c:v>2.535676</c:v>
                </c:pt>
                <c:pt idx="216">
                  <c:v>2.495949</c:v>
                </c:pt>
                <c:pt idx="217">
                  <c:v>2.540368</c:v>
                </c:pt>
                <c:pt idx="218">
                  <c:v>2.543809</c:v>
                </c:pt>
                <c:pt idx="219">
                  <c:v>2.5037690000000001</c:v>
                </c:pt>
                <c:pt idx="220">
                  <c:v>2.5272299999999999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'393a-FD-PB'!$G$15</c:f>
              <c:strCache>
                <c:ptCount val="1"/>
                <c:pt idx="0">
                  <c:v>Relay V</c:v>
                </c:pt>
              </c:strCache>
            </c:strRef>
          </c:tx>
          <c:marker>
            <c:symbol val="none"/>
          </c:marker>
          <c:xVal>
            <c:numRef>
              <c:f>'393a-FD-PB'!$C$16:$C$236</c:f>
              <c:numCache>
                <c:formatCode>mm:ss.000</c:formatCode>
                <c:ptCount val="221"/>
                <c:pt idx="0">
                  <c:v>0.6441384722222222</c:v>
                </c:pt>
                <c:pt idx="1">
                  <c:v>0.64413858796296297</c:v>
                </c:pt>
                <c:pt idx="2">
                  <c:v>0.64413870370370374</c:v>
                </c:pt>
                <c:pt idx="3">
                  <c:v>0.64413881944444451</c:v>
                </c:pt>
                <c:pt idx="4">
                  <c:v>0.64413893518518517</c:v>
                </c:pt>
                <c:pt idx="5">
                  <c:v>0.64413905092592594</c:v>
                </c:pt>
                <c:pt idx="6">
                  <c:v>0.6441391666666666</c:v>
                </c:pt>
                <c:pt idx="7">
                  <c:v>0.64413928240740737</c:v>
                </c:pt>
                <c:pt idx="8">
                  <c:v>0.64413939814814813</c:v>
                </c:pt>
                <c:pt idx="9">
                  <c:v>0.6441395138888889</c:v>
                </c:pt>
                <c:pt idx="10">
                  <c:v>0.64413962962962967</c:v>
                </c:pt>
                <c:pt idx="11">
                  <c:v>0.64413974537037044</c:v>
                </c:pt>
                <c:pt idx="12">
                  <c:v>0.6441398611111111</c:v>
                </c:pt>
                <c:pt idx="13">
                  <c:v>0.64413997685185187</c:v>
                </c:pt>
                <c:pt idx="14">
                  <c:v>0.64414009259259253</c:v>
                </c:pt>
                <c:pt idx="15">
                  <c:v>0.6441402083333333</c:v>
                </c:pt>
                <c:pt idx="16">
                  <c:v>0.64414032407407407</c:v>
                </c:pt>
                <c:pt idx="17">
                  <c:v>0.64414043981481484</c:v>
                </c:pt>
                <c:pt idx="18">
                  <c:v>0.64414055555555561</c:v>
                </c:pt>
                <c:pt idx="19">
                  <c:v>0.64414067129629626</c:v>
                </c:pt>
                <c:pt idx="20">
                  <c:v>0.64414078703703703</c:v>
                </c:pt>
                <c:pt idx="21">
                  <c:v>0.6441409027777778</c:v>
                </c:pt>
                <c:pt idx="22">
                  <c:v>0.64414101851851846</c:v>
                </c:pt>
                <c:pt idx="23">
                  <c:v>0.64414113425925923</c:v>
                </c:pt>
                <c:pt idx="24">
                  <c:v>0.64414125</c:v>
                </c:pt>
                <c:pt idx="25">
                  <c:v>0.64414136574074077</c:v>
                </c:pt>
                <c:pt idx="26">
                  <c:v>0.64414148148148154</c:v>
                </c:pt>
                <c:pt idx="27">
                  <c:v>0.6441415972222222</c:v>
                </c:pt>
                <c:pt idx="28">
                  <c:v>0.64414171296296296</c:v>
                </c:pt>
                <c:pt idx="29">
                  <c:v>0.64414182870370373</c:v>
                </c:pt>
                <c:pt idx="30">
                  <c:v>0.64414194444444439</c:v>
                </c:pt>
                <c:pt idx="31">
                  <c:v>0.64414206018518516</c:v>
                </c:pt>
                <c:pt idx="32">
                  <c:v>0.64414217592592593</c:v>
                </c:pt>
                <c:pt idx="33">
                  <c:v>0.6441422916666667</c:v>
                </c:pt>
                <c:pt idx="34">
                  <c:v>0.64414240740740747</c:v>
                </c:pt>
                <c:pt idx="35">
                  <c:v>0.64414252314814813</c:v>
                </c:pt>
                <c:pt idx="36">
                  <c:v>0.6441426388888889</c:v>
                </c:pt>
                <c:pt idx="37">
                  <c:v>0.64414275462962955</c:v>
                </c:pt>
                <c:pt idx="38">
                  <c:v>0.64414287037037032</c:v>
                </c:pt>
                <c:pt idx="39">
                  <c:v>0.64414298611111109</c:v>
                </c:pt>
                <c:pt idx="40">
                  <c:v>0.64414310185185186</c:v>
                </c:pt>
                <c:pt idx="41">
                  <c:v>0.64414321759259263</c:v>
                </c:pt>
                <c:pt idx="42">
                  <c:v>0.6441433333333334</c:v>
                </c:pt>
                <c:pt idx="43">
                  <c:v>0.64414344907407406</c:v>
                </c:pt>
                <c:pt idx="44">
                  <c:v>0.64414356481481483</c:v>
                </c:pt>
                <c:pt idx="45">
                  <c:v>0.64414368055555549</c:v>
                </c:pt>
                <c:pt idx="46">
                  <c:v>0.64414379629629626</c:v>
                </c:pt>
                <c:pt idx="47">
                  <c:v>0.64414391203703703</c:v>
                </c:pt>
                <c:pt idx="48">
                  <c:v>0.64414402777777779</c:v>
                </c:pt>
                <c:pt idx="49">
                  <c:v>0.64414414351851856</c:v>
                </c:pt>
                <c:pt idx="50">
                  <c:v>0.64414425925925922</c:v>
                </c:pt>
                <c:pt idx="51">
                  <c:v>0.64414437499999999</c:v>
                </c:pt>
                <c:pt idx="52">
                  <c:v>0.64414449074074076</c:v>
                </c:pt>
                <c:pt idx="53">
                  <c:v>0.64414460648148142</c:v>
                </c:pt>
                <c:pt idx="54">
                  <c:v>0.64414472222222219</c:v>
                </c:pt>
                <c:pt idx="55">
                  <c:v>0.64414483796296296</c:v>
                </c:pt>
                <c:pt idx="56">
                  <c:v>0.64414495370370373</c:v>
                </c:pt>
                <c:pt idx="57">
                  <c:v>0.6441450694444445</c:v>
                </c:pt>
                <c:pt idx="58">
                  <c:v>0.64414518518518515</c:v>
                </c:pt>
                <c:pt idx="59">
                  <c:v>0.64414530092592592</c:v>
                </c:pt>
                <c:pt idx="60">
                  <c:v>0.64414541666666669</c:v>
                </c:pt>
                <c:pt idx="61">
                  <c:v>0.64414553240740735</c:v>
                </c:pt>
                <c:pt idx="62">
                  <c:v>0.64414564814814812</c:v>
                </c:pt>
                <c:pt idx="63">
                  <c:v>0.64414576388888889</c:v>
                </c:pt>
                <c:pt idx="64">
                  <c:v>0.64414587962962966</c:v>
                </c:pt>
                <c:pt idx="65">
                  <c:v>0.64414599537037043</c:v>
                </c:pt>
                <c:pt idx="66">
                  <c:v>0.64414611111111109</c:v>
                </c:pt>
                <c:pt idx="67">
                  <c:v>0.64414622685185186</c:v>
                </c:pt>
                <c:pt idx="68">
                  <c:v>0.64414634259259262</c:v>
                </c:pt>
                <c:pt idx="69">
                  <c:v>0.64414645833333328</c:v>
                </c:pt>
                <c:pt idx="70">
                  <c:v>0.64414657407407405</c:v>
                </c:pt>
                <c:pt idx="71">
                  <c:v>0.64414668981481482</c:v>
                </c:pt>
                <c:pt idx="72">
                  <c:v>0.64414680555555559</c:v>
                </c:pt>
                <c:pt idx="73">
                  <c:v>0.64414692129629636</c:v>
                </c:pt>
                <c:pt idx="74">
                  <c:v>0.64414703703703702</c:v>
                </c:pt>
                <c:pt idx="75">
                  <c:v>0.64414715277777779</c:v>
                </c:pt>
                <c:pt idx="76">
                  <c:v>0.64414726851851845</c:v>
                </c:pt>
                <c:pt idx="77">
                  <c:v>0.64414738425925921</c:v>
                </c:pt>
                <c:pt idx="78">
                  <c:v>0.64414749999999998</c:v>
                </c:pt>
                <c:pt idx="79">
                  <c:v>0.64414761574074075</c:v>
                </c:pt>
                <c:pt idx="80">
                  <c:v>0.64414773148148152</c:v>
                </c:pt>
                <c:pt idx="81">
                  <c:v>0.64414784722222229</c:v>
                </c:pt>
                <c:pt idx="82">
                  <c:v>0.64414796296296295</c:v>
                </c:pt>
                <c:pt idx="83">
                  <c:v>0.64414807870370372</c:v>
                </c:pt>
                <c:pt idx="84">
                  <c:v>0.64414819444444438</c:v>
                </c:pt>
                <c:pt idx="85">
                  <c:v>0.64414831018518515</c:v>
                </c:pt>
                <c:pt idx="86">
                  <c:v>0.64414842592592592</c:v>
                </c:pt>
                <c:pt idx="87">
                  <c:v>0.64414854166666669</c:v>
                </c:pt>
                <c:pt idx="88">
                  <c:v>0.64414865740740745</c:v>
                </c:pt>
                <c:pt idx="89">
                  <c:v>0.64414877314814811</c:v>
                </c:pt>
                <c:pt idx="90">
                  <c:v>0.64414888888888888</c:v>
                </c:pt>
                <c:pt idx="91">
                  <c:v>0.64414900462962965</c:v>
                </c:pt>
                <c:pt idx="92">
                  <c:v>0.64414912037037031</c:v>
                </c:pt>
                <c:pt idx="93">
                  <c:v>0.64414923611111108</c:v>
                </c:pt>
                <c:pt idx="94">
                  <c:v>0.64414935185185185</c:v>
                </c:pt>
                <c:pt idx="95">
                  <c:v>0.64414946759259262</c:v>
                </c:pt>
                <c:pt idx="96">
                  <c:v>0.64414958333333339</c:v>
                </c:pt>
                <c:pt idx="97">
                  <c:v>0.64414969907407404</c:v>
                </c:pt>
                <c:pt idx="98">
                  <c:v>0.64414981481481481</c:v>
                </c:pt>
                <c:pt idx="99">
                  <c:v>0.64414993055555558</c:v>
                </c:pt>
                <c:pt idx="100">
                  <c:v>0.64415004629629624</c:v>
                </c:pt>
                <c:pt idx="101">
                  <c:v>0.64415016203703701</c:v>
                </c:pt>
                <c:pt idx="102">
                  <c:v>0.64415027777777778</c:v>
                </c:pt>
                <c:pt idx="103">
                  <c:v>0.64415039351851855</c:v>
                </c:pt>
                <c:pt idx="104">
                  <c:v>0.64415050925925932</c:v>
                </c:pt>
                <c:pt idx="105">
                  <c:v>0.64415062499999998</c:v>
                </c:pt>
                <c:pt idx="106">
                  <c:v>0.64415074074074075</c:v>
                </c:pt>
                <c:pt idx="107">
                  <c:v>0.64415085648148152</c:v>
                </c:pt>
                <c:pt idx="108">
                  <c:v>0.64415097222222217</c:v>
                </c:pt>
                <c:pt idx="109">
                  <c:v>0.64415108796296294</c:v>
                </c:pt>
                <c:pt idx="110">
                  <c:v>0.64415120370370371</c:v>
                </c:pt>
                <c:pt idx="111">
                  <c:v>0.64415131944444448</c:v>
                </c:pt>
                <c:pt idx="112">
                  <c:v>0.64415143518518525</c:v>
                </c:pt>
                <c:pt idx="113">
                  <c:v>0.64415155092592591</c:v>
                </c:pt>
                <c:pt idx="114">
                  <c:v>0.64415166666666668</c:v>
                </c:pt>
                <c:pt idx="115">
                  <c:v>0.64415178240740734</c:v>
                </c:pt>
                <c:pt idx="116">
                  <c:v>0.64415189814814811</c:v>
                </c:pt>
                <c:pt idx="117">
                  <c:v>0.64415201388888887</c:v>
                </c:pt>
                <c:pt idx="118">
                  <c:v>0.64415212962962964</c:v>
                </c:pt>
                <c:pt idx="119">
                  <c:v>0.64415224537037041</c:v>
                </c:pt>
                <c:pt idx="120">
                  <c:v>0.64415236111111118</c:v>
                </c:pt>
                <c:pt idx="121">
                  <c:v>0.64415247685185184</c:v>
                </c:pt>
                <c:pt idx="122">
                  <c:v>0.64415259259259261</c:v>
                </c:pt>
                <c:pt idx="123">
                  <c:v>0.64415270833333327</c:v>
                </c:pt>
                <c:pt idx="124">
                  <c:v>0.64415282407407404</c:v>
                </c:pt>
                <c:pt idx="125">
                  <c:v>0.64415293981481481</c:v>
                </c:pt>
                <c:pt idx="126">
                  <c:v>0.64415305555555558</c:v>
                </c:pt>
                <c:pt idx="127">
                  <c:v>0.64415317129629635</c:v>
                </c:pt>
                <c:pt idx="128">
                  <c:v>0.644153287037037</c:v>
                </c:pt>
                <c:pt idx="129">
                  <c:v>0.64415340277777777</c:v>
                </c:pt>
                <c:pt idx="130">
                  <c:v>0.64415351851851854</c:v>
                </c:pt>
                <c:pt idx="131">
                  <c:v>0.6441536342592592</c:v>
                </c:pt>
                <c:pt idx="132">
                  <c:v>0.64415374999999997</c:v>
                </c:pt>
                <c:pt idx="133">
                  <c:v>0.64415386574074074</c:v>
                </c:pt>
                <c:pt idx="134">
                  <c:v>0.64415398148148151</c:v>
                </c:pt>
                <c:pt idx="135">
                  <c:v>0.64415409722222228</c:v>
                </c:pt>
                <c:pt idx="136">
                  <c:v>0.64415421296296294</c:v>
                </c:pt>
                <c:pt idx="137">
                  <c:v>0.6441543287037037</c:v>
                </c:pt>
                <c:pt idx="138">
                  <c:v>0.64415444444444447</c:v>
                </c:pt>
                <c:pt idx="139">
                  <c:v>0.64415456018518513</c:v>
                </c:pt>
                <c:pt idx="140">
                  <c:v>0.6441546759259259</c:v>
                </c:pt>
                <c:pt idx="141">
                  <c:v>0.64415479166666667</c:v>
                </c:pt>
                <c:pt idx="142">
                  <c:v>0.64415490740740744</c:v>
                </c:pt>
                <c:pt idx="143">
                  <c:v>0.64415502314814821</c:v>
                </c:pt>
                <c:pt idx="144">
                  <c:v>0.64415513888888887</c:v>
                </c:pt>
                <c:pt idx="145">
                  <c:v>0.64415525462962964</c:v>
                </c:pt>
                <c:pt idx="146">
                  <c:v>0.64415537037037041</c:v>
                </c:pt>
                <c:pt idx="147">
                  <c:v>0.64415548611111106</c:v>
                </c:pt>
                <c:pt idx="148">
                  <c:v>0.64415560185185183</c:v>
                </c:pt>
                <c:pt idx="149">
                  <c:v>0.6441557175925926</c:v>
                </c:pt>
                <c:pt idx="150">
                  <c:v>0.64415583333333337</c:v>
                </c:pt>
                <c:pt idx="151">
                  <c:v>0.64415594907407414</c:v>
                </c:pt>
                <c:pt idx="152">
                  <c:v>0.6441560648148148</c:v>
                </c:pt>
                <c:pt idx="153">
                  <c:v>0.64415618055555557</c:v>
                </c:pt>
                <c:pt idx="154">
                  <c:v>0.64415629629629623</c:v>
                </c:pt>
                <c:pt idx="155">
                  <c:v>0.644156412037037</c:v>
                </c:pt>
                <c:pt idx="156">
                  <c:v>0.64415652777777777</c:v>
                </c:pt>
                <c:pt idx="157">
                  <c:v>0.64415664351851853</c:v>
                </c:pt>
                <c:pt idx="158">
                  <c:v>0.6441567592592593</c:v>
                </c:pt>
                <c:pt idx="159">
                  <c:v>0.64415687500000007</c:v>
                </c:pt>
                <c:pt idx="160">
                  <c:v>0.64415699074074073</c:v>
                </c:pt>
                <c:pt idx="161">
                  <c:v>0.6441571064814815</c:v>
                </c:pt>
                <c:pt idx="162">
                  <c:v>0.64415722222222216</c:v>
                </c:pt>
                <c:pt idx="163">
                  <c:v>0.64415733796296293</c:v>
                </c:pt>
                <c:pt idx="164">
                  <c:v>0.6441574537037037</c:v>
                </c:pt>
                <c:pt idx="165">
                  <c:v>0.64415756944444447</c:v>
                </c:pt>
                <c:pt idx="166">
                  <c:v>0.64415768518518524</c:v>
                </c:pt>
                <c:pt idx="167">
                  <c:v>0.64415780092592589</c:v>
                </c:pt>
                <c:pt idx="168">
                  <c:v>0.64415791666666666</c:v>
                </c:pt>
                <c:pt idx="169">
                  <c:v>0.64415803240740743</c:v>
                </c:pt>
                <c:pt idx="170">
                  <c:v>0.64415814814814809</c:v>
                </c:pt>
                <c:pt idx="171">
                  <c:v>0.64415826388888886</c:v>
                </c:pt>
                <c:pt idx="172">
                  <c:v>0.64415837962962963</c:v>
                </c:pt>
                <c:pt idx="173">
                  <c:v>0.6441584953703704</c:v>
                </c:pt>
                <c:pt idx="174">
                  <c:v>0.64415861111111117</c:v>
                </c:pt>
                <c:pt idx="175">
                  <c:v>0.64415872685185183</c:v>
                </c:pt>
                <c:pt idx="176">
                  <c:v>0.6441588425925926</c:v>
                </c:pt>
                <c:pt idx="177">
                  <c:v>0.64415895833333336</c:v>
                </c:pt>
                <c:pt idx="178">
                  <c:v>0.64415907407407402</c:v>
                </c:pt>
                <c:pt idx="179">
                  <c:v>0.64415918981481479</c:v>
                </c:pt>
                <c:pt idx="180">
                  <c:v>0.64415930555555556</c:v>
                </c:pt>
                <c:pt idx="181">
                  <c:v>0.64415942129629633</c:v>
                </c:pt>
                <c:pt idx="182">
                  <c:v>0.6441595370370371</c:v>
                </c:pt>
                <c:pt idx="183">
                  <c:v>0.64415965277777776</c:v>
                </c:pt>
                <c:pt idx="184">
                  <c:v>0.64415976851851853</c:v>
                </c:pt>
                <c:pt idx="185">
                  <c:v>0.6441598842592593</c:v>
                </c:pt>
                <c:pt idx="186">
                  <c:v>0.64415999999999995</c:v>
                </c:pt>
                <c:pt idx="187">
                  <c:v>0.64416011574074072</c:v>
                </c:pt>
                <c:pt idx="188">
                  <c:v>0.64416023148148149</c:v>
                </c:pt>
                <c:pt idx="189">
                  <c:v>0.64416034722222226</c:v>
                </c:pt>
                <c:pt idx="190">
                  <c:v>0.64416046296296303</c:v>
                </c:pt>
                <c:pt idx="191">
                  <c:v>0.64416057870370369</c:v>
                </c:pt>
                <c:pt idx="192">
                  <c:v>0.64416069444444446</c:v>
                </c:pt>
                <c:pt idx="193">
                  <c:v>0.64416081018518512</c:v>
                </c:pt>
                <c:pt idx="194">
                  <c:v>0.64416092592592589</c:v>
                </c:pt>
                <c:pt idx="195">
                  <c:v>0.64416104166666666</c:v>
                </c:pt>
                <c:pt idx="196">
                  <c:v>0.64416115740740743</c:v>
                </c:pt>
                <c:pt idx="197">
                  <c:v>0.64416127314814819</c:v>
                </c:pt>
                <c:pt idx="198">
                  <c:v>0.64416138888888896</c:v>
                </c:pt>
                <c:pt idx="199">
                  <c:v>0.64416150462962962</c:v>
                </c:pt>
                <c:pt idx="200">
                  <c:v>0.64416162037037039</c:v>
                </c:pt>
                <c:pt idx="201">
                  <c:v>0.64416173611111105</c:v>
                </c:pt>
                <c:pt idx="202">
                  <c:v>0.64416185185185182</c:v>
                </c:pt>
                <c:pt idx="203">
                  <c:v>0.64416196759259259</c:v>
                </c:pt>
                <c:pt idx="204">
                  <c:v>0.64416208333333336</c:v>
                </c:pt>
                <c:pt idx="205">
                  <c:v>0.64416219907407413</c:v>
                </c:pt>
                <c:pt idx="206">
                  <c:v>0.64416231481481478</c:v>
                </c:pt>
                <c:pt idx="207">
                  <c:v>0.64416243055555555</c:v>
                </c:pt>
                <c:pt idx="208">
                  <c:v>0.64416254629629632</c:v>
                </c:pt>
                <c:pt idx="209">
                  <c:v>0.64416266203703698</c:v>
                </c:pt>
                <c:pt idx="210">
                  <c:v>0.64416277777777775</c:v>
                </c:pt>
                <c:pt idx="211">
                  <c:v>0.64416289351851852</c:v>
                </c:pt>
                <c:pt idx="212">
                  <c:v>0.64416300925925929</c:v>
                </c:pt>
                <c:pt idx="213">
                  <c:v>0.64416312500000006</c:v>
                </c:pt>
                <c:pt idx="214">
                  <c:v>0.64416324074074072</c:v>
                </c:pt>
                <c:pt idx="215">
                  <c:v>0.64416335648148149</c:v>
                </c:pt>
                <c:pt idx="216">
                  <c:v>0.64416347222222226</c:v>
                </c:pt>
                <c:pt idx="217">
                  <c:v>0.64416358796296291</c:v>
                </c:pt>
                <c:pt idx="218">
                  <c:v>0.64416370370370368</c:v>
                </c:pt>
                <c:pt idx="219">
                  <c:v>0.64416381944444445</c:v>
                </c:pt>
                <c:pt idx="220">
                  <c:v>0.64416393518518522</c:v>
                </c:pt>
              </c:numCache>
            </c:numRef>
          </c:xVal>
          <c:yVal>
            <c:numRef>
              <c:f>'393a-FD-PB'!$G$16:$G$236</c:f>
              <c:numCache>
                <c:formatCode>General</c:formatCode>
                <c:ptCount val="221"/>
                <c:pt idx="0">
                  <c:v>24.868079999999999</c:v>
                </c:pt>
                <c:pt idx="1">
                  <c:v>24.868079999999999</c:v>
                </c:pt>
                <c:pt idx="2">
                  <c:v>25.106401000000002</c:v>
                </c:pt>
                <c:pt idx="3">
                  <c:v>25.106401000000002</c:v>
                </c:pt>
                <c:pt idx="4">
                  <c:v>24.556429000000001</c:v>
                </c:pt>
                <c:pt idx="5">
                  <c:v>24.556429000000001</c:v>
                </c:pt>
                <c:pt idx="6">
                  <c:v>24.849748999999999</c:v>
                </c:pt>
                <c:pt idx="7">
                  <c:v>24.849748999999999</c:v>
                </c:pt>
                <c:pt idx="8">
                  <c:v>24.684757000000001</c:v>
                </c:pt>
                <c:pt idx="9">
                  <c:v>25.234728</c:v>
                </c:pt>
                <c:pt idx="10">
                  <c:v>24.739754000000001</c:v>
                </c:pt>
                <c:pt idx="11">
                  <c:v>24.739754000000001</c:v>
                </c:pt>
                <c:pt idx="12">
                  <c:v>25.143066000000001</c:v>
                </c:pt>
                <c:pt idx="13">
                  <c:v>25.143066000000001</c:v>
                </c:pt>
                <c:pt idx="14">
                  <c:v>24.813084</c:v>
                </c:pt>
                <c:pt idx="15">
                  <c:v>24.813084</c:v>
                </c:pt>
                <c:pt idx="16">
                  <c:v>24.703088999999999</c:v>
                </c:pt>
                <c:pt idx="17">
                  <c:v>24.703088999999999</c:v>
                </c:pt>
                <c:pt idx="18">
                  <c:v>24.538097</c:v>
                </c:pt>
                <c:pt idx="19">
                  <c:v>24.538097</c:v>
                </c:pt>
                <c:pt idx="20">
                  <c:v>24.904744999999998</c:v>
                </c:pt>
                <c:pt idx="21">
                  <c:v>24.904744999999998</c:v>
                </c:pt>
                <c:pt idx="22">
                  <c:v>24.483101000000001</c:v>
                </c:pt>
                <c:pt idx="23">
                  <c:v>24.483101000000001</c:v>
                </c:pt>
                <c:pt idx="24">
                  <c:v>25.326388999999999</c:v>
                </c:pt>
                <c:pt idx="25">
                  <c:v>24.776419000000001</c:v>
                </c:pt>
                <c:pt idx="26">
                  <c:v>25.638041000000001</c:v>
                </c:pt>
                <c:pt idx="27">
                  <c:v>25.638041000000001</c:v>
                </c:pt>
                <c:pt idx="28">
                  <c:v>24.648091999999998</c:v>
                </c:pt>
                <c:pt idx="29">
                  <c:v>24.648091999999998</c:v>
                </c:pt>
                <c:pt idx="30">
                  <c:v>24.941410000000001</c:v>
                </c:pt>
                <c:pt idx="31">
                  <c:v>24.941410000000001</c:v>
                </c:pt>
                <c:pt idx="32">
                  <c:v>24.684757000000001</c:v>
                </c:pt>
                <c:pt idx="33">
                  <c:v>24.684757000000001</c:v>
                </c:pt>
                <c:pt idx="34">
                  <c:v>24.831415</c:v>
                </c:pt>
                <c:pt idx="35">
                  <c:v>24.831415</c:v>
                </c:pt>
                <c:pt idx="36">
                  <c:v>25.289726000000002</c:v>
                </c:pt>
                <c:pt idx="37">
                  <c:v>25.289726000000002</c:v>
                </c:pt>
                <c:pt idx="38">
                  <c:v>24.813084</c:v>
                </c:pt>
                <c:pt idx="39">
                  <c:v>24.813084</c:v>
                </c:pt>
                <c:pt idx="40">
                  <c:v>25.143066000000001</c:v>
                </c:pt>
                <c:pt idx="41">
                  <c:v>24.648091999999998</c:v>
                </c:pt>
                <c:pt idx="42">
                  <c:v>24.813084</c:v>
                </c:pt>
                <c:pt idx="43">
                  <c:v>24.813084</c:v>
                </c:pt>
                <c:pt idx="44">
                  <c:v>24.831415</c:v>
                </c:pt>
                <c:pt idx="45">
                  <c:v>24.831415</c:v>
                </c:pt>
                <c:pt idx="46">
                  <c:v>25.253060999999999</c:v>
                </c:pt>
                <c:pt idx="47">
                  <c:v>25.253060999999999</c:v>
                </c:pt>
                <c:pt idx="48">
                  <c:v>24.758085000000001</c:v>
                </c:pt>
                <c:pt idx="49">
                  <c:v>24.758085000000001</c:v>
                </c:pt>
                <c:pt idx="50">
                  <c:v>25.473049</c:v>
                </c:pt>
                <c:pt idx="51">
                  <c:v>25.473049</c:v>
                </c:pt>
                <c:pt idx="52">
                  <c:v>24.556429000000001</c:v>
                </c:pt>
                <c:pt idx="53">
                  <c:v>24.556429000000001</c:v>
                </c:pt>
                <c:pt idx="54">
                  <c:v>25.454718</c:v>
                </c:pt>
                <c:pt idx="55">
                  <c:v>25.454718</c:v>
                </c:pt>
                <c:pt idx="56">
                  <c:v>24.959741999999999</c:v>
                </c:pt>
                <c:pt idx="57">
                  <c:v>24.648091999999998</c:v>
                </c:pt>
                <c:pt idx="58">
                  <c:v>24.941410000000001</c:v>
                </c:pt>
                <c:pt idx="59">
                  <c:v>24.941410000000001</c:v>
                </c:pt>
                <c:pt idx="60">
                  <c:v>25.326388999999999</c:v>
                </c:pt>
                <c:pt idx="61">
                  <c:v>25.326388999999999</c:v>
                </c:pt>
                <c:pt idx="62">
                  <c:v>24.739754000000001</c:v>
                </c:pt>
                <c:pt idx="63">
                  <c:v>24.739754000000001</c:v>
                </c:pt>
                <c:pt idx="64">
                  <c:v>24.666423999999999</c:v>
                </c:pt>
                <c:pt idx="65">
                  <c:v>24.666423999999999</c:v>
                </c:pt>
                <c:pt idx="66">
                  <c:v>24.776419000000001</c:v>
                </c:pt>
                <c:pt idx="67">
                  <c:v>25.069735999999999</c:v>
                </c:pt>
                <c:pt idx="68">
                  <c:v>24.904744999999998</c:v>
                </c:pt>
                <c:pt idx="69">
                  <c:v>24.904744999999998</c:v>
                </c:pt>
                <c:pt idx="70">
                  <c:v>25.344722999999998</c:v>
                </c:pt>
                <c:pt idx="71">
                  <c:v>25.344722999999998</c:v>
                </c:pt>
                <c:pt idx="72">
                  <c:v>24.868079999999999</c:v>
                </c:pt>
                <c:pt idx="73">
                  <c:v>24.923079000000001</c:v>
                </c:pt>
                <c:pt idx="74">
                  <c:v>25.399719000000001</c:v>
                </c:pt>
                <c:pt idx="75">
                  <c:v>24.904744999999998</c:v>
                </c:pt>
                <c:pt idx="76">
                  <c:v>24.904744999999998</c:v>
                </c:pt>
                <c:pt idx="77">
                  <c:v>24.556429000000001</c:v>
                </c:pt>
                <c:pt idx="78">
                  <c:v>25.473049</c:v>
                </c:pt>
                <c:pt idx="79">
                  <c:v>25.473049</c:v>
                </c:pt>
                <c:pt idx="80">
                  <c:v>24.629759</c:v>
                </c:pt>
                <c:pt idx="81">
                  <c:v>25.418053</c:v>
                </c:pt>
                <c:pt idx="82">
                  <c:v>24.959741999999999</c:v>
                </c:pt>
                <c:pt idx="83">
                  <c:v>24.648091999999998</c:v>
                </c:pt>
                <c:pt idx="84">
                  <c:v>25.363054000000002</c:v>
                </c:pt>
                <c:pt idx="85">
                  <c:v>25.363054000000002</c:v>
                </c:pt>
                <c:pt idx="86">
                  <c:v>24.703088999999999</c:v>
                </c:pt>
                <c:pt idx="87">
                  <c:v>25.308057999999999</c:v>
                </c:pt>
                <c:pt idx="88">
                  <c:v>25.308057999999999</c:v>
                </c:pt>
                <c:pt idx="89">
                  <c:v>24.794750000000001</c:v>
                </c:pt>
                <c:pt idx="90">
                  <c:v>24.648091999999998</c:v>
                </c:pt>
                <c:pt idx="91">
                  <c:v>25.399719000000001</c:v>
                </c:pt>
                <c:pt idx="92">
                  <c:v>24.978075</c:v>
                </c:pt>
                <c:pt idx="93">
                  <c:v>24.666423999999999</c:v>
                </c:pt>
                <c:pt idx="94">
                  <c:v>24.666423999999999</c:v>
                </c:pt>
                <c:pt idx="95">
                  <c:v>24.703088999999999</c:v>
                </c:pt>
                <c:pt idx="96">
                  <c:v>24.849748999999999</c:v>
                </c:pt>
                <c:pt idx="97">
                  <c:v>24.629759</c:v>
                </c:pt>
                <c:pt idx="98">
                  <c:v>24.629759</c:v>
                </c:pt>
                <c:pt idx="99">
                  <c:v>25.088069999999998</c:v>
                </c:pt>
                <c:pt idx="100">
                  <c:v>24.904744999999998</c:v>
                </c:pt>
                <c:pt idx="101">
                  <c:v>25.088069999999998</c:v>
                </c:pt>
                <c:pt idx="102">
                  <c:v>25.399719000000001</c:v>
                </c:pt>
                <c:pt idx="103">
                  <c:v>24.959741999999999</c:v>
                </c:pt>
                <c:pt idx="104">
                  <c:v>24.959741999999999</c:v>
                </c:pt>
                <c:pt idx="105">
                  <c:v>25.509713999999999</c:v>
                </c:pt>
                <c:pt idx="106">
                  <c:v>24.959741999999999</c:v>
                </c:pt>
                <c:pt idx="107">
                  <c:v>24.611426999999999</c:v>
                </c:pt>
                <c:pt idx="108">
                  <c:v>25.399719000000001</c:v>
                </c:pt>
                <c:pt idx="109">
                  <c:v>24.941410000000001</c:v>
                </c:pt>
                <c:pt idx="110">
                  <c:v>24.941410000000001</c:v>
                </c:pt>
                <c:pt idx="111">
                  <c:v>24.666423999999999</c:v>
                </c:pt>
                <c:pt idx="112">
                  <c:v>25.473049</c:v>
                </c:pt>
                <c:pt idx="113">
                  <c:v>24.923079000000001</c:v>
                </c:pt>
                <c:pt idx="114">
                  <c:v>24.538097</c:v>
                </c:pt>
                <c:pt idx="115">
                  <c:v>25.491382999999999</c:v>
                </c:pt>
                <c:pt idx="116">
                  <c:v>24.739754000000001</c:v>
                </c:pt>
                <c:pt idx="117">
                  <c:v>24.758085000000001</c:v>
                </c:pt>
                <c:pt idx="118">
                  <c:v>25.143066000000001</c:v>
                </c:pt>
                <c:pt idx="119">
                  <c:v>24.611426999999999</c:v>
                </c:pt>
                <c:pt idx="120">
                  <c:v>24.611426999999999</c:v>
                </c:pt>
                <c:pt idx="121">
                  <c:v>24.831415</c:v>
                </c:pt>
                <c:pt idx="122">
                  <c:v>24.904744999999998</c:v>
                </c:pt>
                <c:pt idx="123">
                  <c:v>24.813084</c:v>
                </c:pt>
                <c:pt idx="124">
                  <c:v>24.886413999999998</c:v>
                </c:pt>
                <c:pt idx="125">
                  <c:v>24.611426999999999</c:v>
                </c:pt>
                <c:pt idx="126">
                  <c:v>24.611426999999999</c:v>
                </c:pt>
                <c:pt idx="127">
                  <c:v>24.923079000000001</c:v>
                </c:pt>
                <c:pt idx="128">
                  <c:v>-0.65060399999999996</c:v>
                </c:pt>
                <c:pt idx="129">
                  <c:v>-0.52227699999999999</c:v>
                </c:pt>
                <c:pt idx="130">
                  <c:v>-0.55894200000000005</c:v>
                </c:pt>
                <c:pt idx="131">
                  <c:v>-6.3967999999999997E-2</c:v>
                </c:pt>
                <c:pt idx="132">
                  <c:v>-6.3967999999999997E-2</c:v>
                </c:pt>
                <c:pt idx="133">
                  <c:v>-0.70560100000000003</c:v>
                </c:pt>
                <c:pt idx="134">
                  <c:v>-2.7303000000000001E-2</c:v>
                </c:pt>
                <c:pt idx="135">
                  <c:v>-2.7303000000000001E-2</c:v>
                </c:pt>
                <c:pt idx="136">
                  <c:v>-2.7303000000000001E-2</c:v>
                </c:pt>
                <c:pt idx="137">
                  <c:v>-0.228959</c:v>
                </c:pt>
                <c:pt idx="138">
                  <c:v>-2.7303000000000001E-2</c:v>
                </c:pt>
                <c:pt idx="139">
                  <c:v>0.44933899999999999</c:v>
                </c:pt>
                <c:pt idx="140">
                  <c:v>-0.37561800000000001</c:v>
                </c:pt>
                <c:pt idx="141">
                  <c:v>-2.7303000000000001E-2</c:v>
                </c:pt>
                <c:pt idx="142">
                  <c:v>-2.7303000000000001E-2</c:v>
                </c:pt>
                <c:pt idx="143">
                  <c:v>0.50433600000000001</c:v>
                </c:pt>
                <c:pt idx="144">
                  <c:v>-0.55894200000000005</c:v>
                </c:pt>
                <c:pt idx="145">
                  <c:v>-2.7303000000000001E-2</c:v>
                </c:pt>
                <c:pt idx="146">
                  <c:v>0.43100699999999997</c:v>
                </c:pt>
                <c:pt idx="147">
                  <c:v>-0.68726900000000002</c:v>
                </c:pt>
                <c:pt idx="148">
                  <c:v>-4.5635000000000002E-2</c:v>
                </c:pt>
                <c:pt idx="149">
                  <c:v>0.229351</c:v>
                </c:pt>
                <c:pt idx="150">
                  <c:v>-0.50394499999999998</c:v>
                </c:pt>
                <c:pt idx="151">
                  <c:v>-6.3967999999999997E-2</c:v>
                </c:pt>
                <c:pt idx="152">
                  <c:v>2.7694E-2</c:v>
                </c:pt>
                <c:pt idx="153">
                  <c:v>2.7694E-2</c:v>
                </c:pt>
                <c:pt idx="154">
                  <c:v>-0.137297</c:v>
                </c:pt>
                <c:pt idx="155">
                  <c:v>-6.3967999999999997E-2</c:v>
                </c:pt>
                <c:pt idx="156">
                  <c:v>0.39434200000000003</c:v>
                </c:pt>
                <c:pt idx="157">
                  <c:v>-0.68726900000000002</c:v>
                </c:pt>
                <c:pt idx="158">
                  <c:v>-0.68726900000000002</c:v>
                </c:pt>
                <c:pt idx="159">
                  <c:v>0.24768299999999999</c:v>
                </c:pt>
                <c:pt idx="160">
                  <c:v>0.30268</c:v>
                </c:pt>
                <c:pt idx="161">
                  <c:v>-0.17396200000000001</c:v>
                </c:pt>
                <c:pt idx="162">
                  <c:v>-4.5635000000000002E-2</c:v>
                </c:pt>
                <c:pt idx="163">
                  <c:v>0.39434200000000003</c:v>
                </c:pt>
                <c:pt idx="164">
                  <c:v>0.39434200000000003</c:v>
                </c:pt>
                <c:pt idx="165">
                  <c:v>-0.228959</c:v>
                </c:pt>
                <c:pt idx="166">
                  <c:v>-8.9700000000000005E-3</c:v>
                </c:pt>
                <c:pt idx="167">
                  <c:v>0.229351</c:v>
                </c:pt>
                <c:pt idx="168">
                  <c:v>-0.41228300000000001</c:v>
                </c:pt>
                <c:pt idx="169">
                  <c:v>-4.5635000000000002E-2</c:v>
                </c:pt>
                <c:pt idx="170">
                  <c:v>0.48600399999999999</c:v>
                </c:pt>
                <c:pt idx="171">
                  <c:v>-0.63227199999999995</c:v>
                </c:pt>
                <c:pt idx="172">
                  <c:v>-4.5635000000000002E-2</c:v>
                </c:pt>
                <c:pt idx="173">
                  <c:v>0.37601000000000001</c:v>
                </c:pt>
                <c:pt idx="174">
                  <c:v>-0.70560100000000003</c:v>
                </c:pt>
                <c:pt idx="175">
                  <c:v>-0.70560100000000003</c:v>
                </c:pt>
                <c:pt idx="176">
                  <c:v>-4.5635000000000002E-2</c:v>
                </c:pt>
                <c:pt idx="177">
                  <c:v>0.43100699999999997</c:v>
                </c:pt>
                <c:pt idx="178">
                  <c:v>-0.44894800000000001</c:v>
                </c:pt>
                <c:pt idx="179">
                  <c:v>-2.7303000000000001E-2</c:v>
                </c:pt>
                <c:pt idx="180">
                  <c:v>0.50433600000000001</c:v>
                </c:pt>
                <c:pt idx="181">
                  <c:v>-0.54061000000000003</c:v>
                </c:pt>
                <c:pt idx="182">
                  <c:v>-8.2299999999999998E-2</c:v>
                </c:pt>
                <c:pt idx="183">
                  <c:v>-8.9700000000000005E-3</c:v>
                </c:pt>
                <c:pt idx="184">
                  <c:v>0.266015</c:v>
                </c:pt>
                <c:pt idx="185">
                  <c:v>-0.118965</c:v>
                </c:pt>
                <c:pt idx="186">
                  <c:v>-0.118965</c:v>
                </c:pt>
                <c:pt idx="187">
                  <c:v>-2.7303000000000001E-2</c:v>
                </c:pt>
                <c:pt idx="188">
                  <c:v>0.33934500000000001</c:v>
                </c:pt>
                <c:pt idx="189">
                  <c:v>-2.7303000000000001E-2</c:v>
                </c:pt>
                <c:pt idx="190">
                  <c:v>-4.5635000000000002E-2</c:v>
                </c:pt>
                <c:pt idx="191">
                  <c:v>0.43100699999999997</c:v>
                </c:pt>
                <c:pt idx="192">
                  <c:v>-0.28395599999999999</c:v>
                </c:pt>
                <c:pt idx="193">
                  <c:v>-2.7303000000000001E-2</c:v>
                </c:pt>
                <c:pt idx="194">
                  <c:v>0.65099600000000002</c:v>
                </c:pt>
                <c:pt idx="195">
                  <c:v>-0.43061500000000003</c:v>
                </c:pt>
                <c:pt idx="196">
                  <c:v>-8.9700000000000005E-3</c:v>
                </c:pt>
                <c:pt idx="197">
                  <c:v>-8.9700000000000005E-3</c:v>
                </c:pt>
                <c:pt idx="198">
                  <c:v>0.50433600000000001</c:v>
                </c:pt>
                <c:pt idx="199">
                  <c:v>-0.100632</c:v>
                </c:pt>
                <c:pt idx="200">
                  <c:v>-8.9700000000000005E-3</c:v>
                </c:pt>
                <c:pt idx="201">
                  <c:v>0.33934500000000001</c:v>
                </c:pt>
                <c:pt idx="202">
                  <c:v>-0.595607</c:v>
                </c:pt>
                <c:pt idx="203">
                  <c:v>-8.9700000000000005E-3</c:v>
                </c:pt>
                <c:pt idx="204">
                  <c:v>0.101024</c:v>
                </c:pt>
                <c:pt idx="205">
                  <c:v>-0.21062700000000001</c:v>
                </c:pt>
                <c:pt idx="206">
                  <c:v>-4.5635000000000002E-2</c:v>
                </c:pt>
                <c:pt idx="207">
                  <c:v>-4.5635000000000002E-2</c:v>
                </c:pt>
                <c:pt idx="208">
                  <c:v>0.44933899999999999</c:v>
                </c:pt>
                <c:pt idx="209">
                  <c:v>0.44933899999999999</c:v>
                </c:pt>
                <c:pt idx="210">
                  <c:v>-4.5635000000000002E-2</c:v>
                </c:pt>
                <c:pt idx="211">
                  <c:v>-8.9700000000000005E-3</c:v>
                </c:pt>
                <c:pt idx="212">
                  <c:v>0.32101299999999999</c:v>
                </c:pt>
                <c:pt idx="213">
                  <c:v>-8.2299999999999998E-2</c:v>
                </c:pt>
                <c:pt idx="214">
                  <c:v>-2.7303000000000001E-2</c:v>
                </c:pt>
                <c:pt idx="215">
                  <c:v>0.33934500000000001</c:v>
                </c:pt>
                <c:pt idx="216">
                  <c:v>-0.17396200000000001</c:v>
                </c:pt>
                <c:pt idx="217">
                  <c:v>-8.9700000000000005E-3</c:v>
                </c:pt>
                <c:pt idx="218">
                  <c:v>0.44933899999999999</c:v>
                </c:pt>
                <c:pt idx="219">
                  <c:v>0.44933899999999999</c:v>
                </c:pt>
                <c:pt idx="220">
                  <c:v>-0.32062099999999999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'393a-FD-PB'!$H$15</c:f>
              <c:strCache>
                <c:ptCount val="1"/>
                <c:pt idx="0">
                  <c:v>Dump V</c:v>
                </c:pt>
              </c:strCache>
            </c:strRef>
          </c:tx>
          <c:marker>
            <c:symbol val="none"/>
          </c:marker>
          <c:xVal>
            <c:numRef>
              <c:f>'393a-FD-PB'!$C$16:$C$236</c:f>
              <c:numCache>
                <c:formatCode>mm:ss.000</c:formatCode>
                <c:ptCount val="221"/>
                <c:pt idx="0">
                  <c:v>0.6441384722222222</c:v>
                </c:pt>
                <c:pt idx="1">
                  <c:v>0.64413858796296297</c:v>
                </c:pt>
                <c:pt idx="2">
                  <c:v>0.64413870370370374</c:v>
                </c:pt>
                <c:pt idx="3">
                  <c:v>0.64413881944444451</c:v>
                </c:pt>
                <c:pt idx="4">
                  <c:v>0.64413893518518517</c:v>
                </c:pt>
                <c:pt idx="5">
                  <c:v>0.64413905092592594</c:v>
                </c:pt>
                <c:pt idx="6">
                  <c:v>0.6441391666666666</c:v>
                </c:pt>
                <c:pt idx="7">
                  <c:v>0.64413928240740737</c:v>
                </c:pt>
                <c:pt idx="8">
                  <c:v>0.64413939814814813</c:v>
                </c:pt>
                <c:pt idx="9">
                  <c:v>0.6441395138888889</c:v>
                </c:pt>
                <c:pt idx="10">
                  <c:v>0.64413962962962967</c:v>
                </c:pt>
                <c:pt idx="11">
                  <c:v>0.64413974537037044</c:v>
                </c:pt>
                <c:pt idx="12">
                  <c:v>0.6441398611111111</c:v>
                </c:pt>
                <c:pt idx="13">
                  <c:v>0.64413997685185187</c:v>
                </c:pt>
                <c:pt idx="14">
                  <c:v>0.64414009259259253</c:v>
                </c:pt>
                <c:pt idx="15">
                  <c:v>0.6441402083333333</c:v>
                </c:pt>
                <c:pt idx="16">
                  <c:v>0.64414032407407407</c:v>
                </c:pt>
                <c:pt idx="17">
                  <c:v>0.64414043981481484</c:v>
                </c:pt>
                <c:pt idx="18">
                  <c:v>0.64414055555555561</c:v>
                </c:pt>
                <c:pt idx="19">
                  <c:v>0.64414067129629626</c:v>
                </c:pt>
                <c:pt idx="20">
                  <c:v>0.64414078703703703</c:v>
                </c:pt>
                <c:pt idx="21">
                  <c:v>0.6441409027777778</c:v>
                </c:pt>
                <c:pt idx="22">
                  <c:v>0.64414101851851846</c:v>
                </c:pt>
                <c:pt idx="23">
                  <c:v>0.64414113425925923</c:v>
                </c:pt>
                <c:pt idx="24">
                  <c:v>0.64414125</c:v>
                </c:pt>
                <c:pt idx="25">
                  <c:v>0.64414136574074077</c:v>
                </c:pt>
                <c:pt idx="26">
                  <c:v>0.64414148148148154</c:v>
                </c:pt>
                <c:pt idx="27">
                  <c:v>0.6441415972222222</c:v>
                </c:pt>
                <c:pt idx="28">
                  <c:v>0.64414171296296296</c:v>
                </c:pt>
                <c:pt idx="29">
                  <c:v>0.64414182870370373</c:v>
                </c:pt>
                <c:pt idx="30">
                  <c:v>0.64414194444444439</c:v>
                </c:pt>
                <c:pt idx="31">
                  <c:v>0.64414206018518516</c:v>
                </c:pt>
                <c:pt idx="32">
                  <c:v>0.64414217592592593</c:v>
                </c:pt>
                <c:pt idx="33">
                  <c:v>0.6441422916666667</c:v>
                </c:pt>
                <c:pt idx="34">
                  <c:v>0.64414240740740747</c:v>
                </c:pt>
                <c:pt idx="35">
                  <c:v>0.64414252314814813</c:v>
                </c:pt>
                <c:pt idx="36">
                  <c:v>0.6441426388888889</c:v>
                </c:pt>
                <c:pt idx="37">
                  <c:v>0.64414275462962955</c:v>
                </c:pt>
                <c:pt idx="38">
                  <c:v>0.64414287037037032</c:v>
                </c:pt>
                <c:pt idx="39">
                  <c:v>0.64414298611111109</c:v>
                </c:pt>
                <c:pt idx="40">
                  <c:v>0.64414310185185186</c:v>
                </c:pt>
                <c:pt idx="41">
                  <c:v>0.64414321759259263</c:v>
                </c:pt>
                <c:pt idx="42">
                  <c:v>0.6441433333333334</c:v>
                </c:pt>
                <c:pt idx="43">
                  <c:v>0.64414344907407406</c:v>
                </c:pt>
                <c:pt idx="44">
                  <c:v>0.64414356481481483</c:v>
                </c:pt>
                <c:pt idx="45">
                  <c:v>0.64414368055555549</c:v>
                </c:pt>
                <c:pt idx="46">
                  <c:v>0.64414379629629626</c:v>
                </c:pt>
                <c:pt idx="47">
                  <c:v>0.64414391203703703</c:v>
                </c:pt>
                <c:pt idx="48">
                  <c:v>0.64414402777777779</c:v>
                </c:pt>
                <c:pt idx="49">
                  <c:v>0.64414414351851856</c:v>
                </c:pt>
                <c:pt idx="50">
                  <c:v>0.64414425925925922</c:v>
                </c:pt>
                <c:pt idx="51">
                  <c:v>0.64414437499999999</c:v>
                </c:pt>
                <c:pt idx="52">
                  <c:v>0.64414449074074076</c:v>
                </c:pt>
                <c:pt idx="53">
                  <c:v>0.64414460648148142</c:v>
                </c:pt>
                <c:pt idx="54">
                  <c:v>0.64414472222222219</c:v>
                </c:pt>
                <c:pt idx="55">
                  <c:v>0.64414483796296296</c:v>
                </c:pt>
                <c:pt idx="56">
                  <c:v>0.64414495370370373</c:v>
                </c:pt>
                <c:pt idx="57">
                  <c:v>0.6441450694444445</c:v>
                </c:pt>
                <c:pt idx="58">
                  <c:v>0.64414518518518515</c:v>
                </c:pt>
                <c:pt idx="59">
                  <c:v>0.64414530092592592</c:v>
                </c:pt>
                <c:pt idx="60">
                  <c:v>0.64414541666666669</c:v>
                </c:pt>
                <c:pt idx="61">
                  <c:v>0.64414553240740735</c:v>
                </c:pt>
                <c:pt idx="62">
                  <c:v>0.64414564814814812</c:v>
                </c:pt>
                <c:pt idx="63">
                  <c:v>0.64414576388888889</c:v>
                </c:pt>
                <c:pt idx="64">
                  <c:v>0.64414587962962966</c:v>
                </c:pt>
                <c:pt idx="65">
                  <c:v>0.64414599537037043</c:v>
                </c:pt>
                <c:pt idx="66">
                  <c:v>0.64414611111111109</c:v>
                </c:pt>
                <c:pt idx="67">
                  <c:v>0.64414622685185186</c:v>
                </c:pt>
                <c:pt idx="68">
                  <c:v>0.64414634259259262</c:v>
                </c:pt>
                <c:pt idx="69">
                  <c:v>0.64414645833333328</c:v>
                </c:pt>
                <c:pt idx="70">
                  <c:v>0.64414657407407405</c:v>
                </c:pt>
                <c:pt idx="71">
                  <c:v>0.64414668981481482</c:v>
                </c:pt>
                <c:pt idx="72">
                  <c:v>0.64414680555555559</c:v>
                </c:pt>
                <c:pt idx="73">
                  <c:v>0.64414692129629636</c:v>
                </c:pt>
                <c:pt idx="74">
                  <c:v>0.64414703703703702</c:v>
                </c:pt>
                <c:pt idx="75">
                  <c:v>0.64414715277777779</c:v>
                </c:pt>
                <c:pt idx="76">
                  <c:v>0.64414726851851845</c:v>
                </c:pt>
                <c:pt idx="77">
                  <c:v>0.64414738425925921</c:v>
                </c:pt>
                <c:pt idx="78">
                  <c:v>0.64414749999999998</c:v>
                </c:pt>
                <c:pt idx="79">
                  <c:v>0.64414761574074075</c:v>
                </c:pt>
                <c:pt idx="80">
                  <c:v>0.64414773148148152</c:v>
                </c:pt>
                <c:pt idx="81">
                  <c:v>0.64414784722222229</c:v>
                </c:pt>
                <c:pt idx="82">
                  <c:v>0.64414796296296295</c:v>
                </c:pt>
                <c:pt idx="83">
                  <c:v>0.64414807870370372</c:v>
                </c:pt>
                <c:pt idx="84">
                  <c:v>0.64414819444444438</c:v>
                </c:pt>
                <c:pt idx="85">
                  <c:v>0.64414831018518515</c:v>
                </c:pt>
                <c:pt idx="86">
                  <c:v>0.64414842592592592</c:v>
                </c:pt>
                <c:pt idx="87">
                  <c:v>0.64414854166666669</c:v>
                </c:pt>
                <c:pt idx="88">
                  <c:v>0.64414865740740745</c:v>
                </c:pt>
                <c:pt idx="89">
                  <c:v>0.64414877314814811</c:v>
                </c:pt>
                <c:pt idx="90">
                  <c:v>0.64414888888888888</c:v>
                </c:pt>
                <c:pt idx="91">
                  <c:v>0.64414900462962965</c:v>
                </c:pt>
                <c:pt idx="92">
                  <c:v>0.64414912037037031</c:v>
                </c:pt>
                <c:pt idx="93">
                  <c:v>0.64414923611111108</c:v>
                </c:pt>
                <c:pt idx="94">
                  <c:v>0.64414935185185185</c:v>
                </c:pt>
                <c:pt idx="95">
                  <c:v>0.64414946759259262</c:v>
                </c:pt>
                <c:pt idx="96">
                  <c:v>0.64414958333333339</c:v>
                </c:pt>
                <c:pt idx="97">
                  <c:v>0.64414969907407404</c:v>
                </c:pt>
                <c:pt idx="98">
                  <c:v>0.64414981481481481</c:v>
                </c:pt>
                <c:pt idx="99">
                  <c:v>0.64414993055555558</c:v>
                </c:pt>
                <c:pt idx="100">
                  <c:v>0.64415004629629624</c:v>
                </c:pt>
                <c:pt idx="101">
                  <c:v>0.64415016203703701</c:v>
                </c:pt>
                <c:pt idx="102">
                  <c:v>0.64415027777777778</c:v>
                </c:pt>
                <c:pt idx="103">
                  <c:v>0.64415039351851855</c:v>
                </c:pt>
                <c:pt idx="104">
                  <c:v>0.64415050925925932</c:v>
                </c:pt>
                <c:pt idx="105">
                  <c:v>0.64415062499999998</c:v>
                </c:pt>
                <c:pt idx="106">
                  <c:v>0.64415074074074075</c:v>
                </c:pt>
                <c:pt idx="107">
                  <c:v>0.64415085648148152</c:v>
                </c:pt>
                <c:pt idx="108">
                  <c:v>0.64415097222222217</c:v>
                </c:pt>
                <c:pt idx="109">
                  <c:v>0.64415108796296294</c:v>
                </c:pt>
                <c:pt idx="110">
                  <c:v>0.64415120370370371</c:v>
                </c:pt>
                <c:pt idx="111">
                  <c:v>0.64415131944444448</c:v>
                </c:pt>
                <c:pt idx="112">
                  <c:v>0.64415143518518525</c:v>
                </c:pt>
                <c:pt idx="113">
                  <c:v>0.64415155092592591</c:v>
                </c:pt>
                <c:pt idx="114">
                  <c:v>0.64415166666666668</c:v>
                </c:pt>
                <c:pt idx="115">
                  <c:v>0.64415178240740734</c:v>
                </c:pt>
                <c:pt idx="116">
                  <c:v>0.64415189814814811</c:v>
                </c:pt>
                <c:pt idx="117">
                  <c:v>0.64415201388888887</c:v>
                </c:pt>
                <c:pt idx="118">
                  <c:v>0.64415212962962964</c:v>
                </c:pt>
                <c:pt idx="119">
                  <c:v>0.64415224537037041</c:v>
                </c:pt>
                <c:pt idx="120">
                  <c:v>0.64415236111111118</c:v>
                </c:pt>
                <c:pt idx="121">
                  <c:v>0.64415247685185184</c:v>
                </c:pt>
                <c:pt idx="122">
                  <c:v>0.64415259259259261</c:v>
                </c:pt>
                <c:pt idx="123">
                  <c:v>0.64415270833333327</c:v>
                </c:pt>
                <c:pt idx="124">
                  <c:v>0.64415282407407404</c:v>
                </c:pt>
                <c:pt idx="125">
                  <c:v>0.64415293981481481</c:v>
                </c:pt>
                <c:pt idx="126">
                  <c:v>0.64415305555555558</c:v>
                </c:pt>
                <c:pt idx="127">
                  <c:v>0.64415317129629635</c:v>
                </c:pt>
                <c:pt idx="128">
                  <c:v>0.644153287037037</c:v>
                </c:pt>
                <c:pt idx="129">
                  <c:v>0.64415340277777777</c:v>
                </c:pt>
                <c:pt idx="130">
                  <c:v>0.64415351851851854</c:v>
                </c:pt>
                <c:pt idx="131">
                  <c:v>0.6441536342592592</c:v>
                </c:pt>
                <c:pt idx="132">
                  <c:v>0.64415374999999997</c:v>
                </c:pt>
                <c:pt idx="133">
                  <c:v>0.64415386574074074</c:v>
                </c:pt>
                <c:pt idx="134">
                  <c:v>0.64415398148148151</c:v>
                </c:pt>
                <c:pt idx="135">
                  <c:v>0.64415409722222228</c:v>
                </c:pt>
                <c:pt idx="136">
                  <c:v>0.64415421296296294</c:v>
                </c:pt>
                <c:pt idx="137">
                  <c:v>0.6441543287037037</c:v>
                </c:pt>
                <c:pt idx="138">
                  <c:v>0.64415444444444447</c:v>
                </c:pt>
                <c:pt idx="139">
                  <c:v>0.64415456018518513</c:v>
                </c:pt>
                <c:pt idx="140">
                  <c:v>0.6441546759259259</c:v>
                </c:pt>
                <c:pt idx="141">
                  <c:v>0.64415479166666667</c:v>
                </c:pt>
                <c:pt idx="142">
                  <c:v>0.64415490740740744</c:v>
                </c:pt>
                <c:pt idx="143">
                  <c:v>0.64415502314814821</c:v>
                </c:pt>
                <c:pt idx="144">
                  <c:v>0.64415513888888887</c:v>
                </c:pt>
                <c:pt idx="145">
                  <c:v>0.64415525462962964</c:v>
                </c:pt>
                <c:pt idx="146">
                  <c:v>0.64415537037037041</c:v>
                </c:pt>
                <c:pt idx="147">
                  <c:v>0.64415548611111106</c:v>
                </c:pt>
                <c:pt idx="148">
                  <c:v>0.64415560185185183</c:v>
                </c:pt>
                <c:pt idx="149">
                  <c:v>0.6441557175925926</c:v>
                </c:pt>
                <c:pt idx="150">
                  <c:v>0.64415583333333337</c:v>
                </c:pt>
                <c:pt idx="151">
                  <c:v>0.64415594907407414</c:v>
                </c:pt>
                <c:pt idx="152">
                  <c:v>0.6441560648148148</c:v>
                </c:pt>
                <c:pt idx="153">
                  <c:v>0.64415618055555557</c:v>
                </c:pt>
                <c:pt idx="154">
                  <c:v>0.64415629629629623</c:v>
                </c:pt>
                <c:pt idx="155">
                  <c:v>0.644156412037037</c:v>
                </c:pt>
                <c:pt idx="156">
                  <c:v>0.64415652777777777</c:v>
                </c:pt>
                <c:pt idx="157">
                  <c:v>0.64415664351851853</c:v>
                </c:pt>
                <c:pt idx="158">
                  <c:v>0.6441567592592593</c:v>
                </c:pt>
                <c:pt idx="159">
                  <c:v>0.64415687500000007</c:v>
                </c:pt>
                <c:pt idx="160">
                  <c:v>0.64415699074074073</c:v>
                </c:pt>
                <c:pt idx="161">
                  <c:v>0.6441571064814815</c:v>
                </c:pt>
                <c:pt idx="162">
                  <c:v>0.64415722222222216</c:v>
                </c:pt>
                <c:pt idx="163">
                  <c:v>0.64415733796296293</c:v>
                </c:pt>
                <c:pt idx="164">
                  <c:v>0.6441574537037037</c:v>
                </c:pt>
                <c:pt idx="165">
                  <c:v>0.64415756944444447</c:v>
                </c:pt>
                <c:pt idx="166">
                  <c:v>0.64415768518518524</c:v>
                </c:pt>
                <c:pt idx="167">
                  <c:v>0.64415780092592589</c:v>
                </c:pt>
                <c:pt idx="168">
                  <c:v>0.64415791666666666</c:v>
                </c:pt>
                <c:pt idx="169">
                  <c:v>0.64415803240740743</c:v>
                </c:pt>
                <c:pt idx="170">
                  <c:v>0.64415814814814809</c:v>
                </c:pt>
                <c:pt idx="171">
                  <c:v>0.64415826388888886</c:v>
                </c:pt>
                <c:pt idx="172">
                  <c:v>0.64415837962962963</c:v>
                </c:pt>
                <c:pt idx="173">
                  <c:v>0.6441584953703704</c:v>
                </c:pt>
                <c:pt idx="174">
                  <c:v>0.64415861111111117</c:v>
                </c:pt>
                <c:pt idx="175">
                  <c:v>0.64415872685185183</c:v>
                </c:pt>
                <c:pt idx="176">
                  <c:v>0.6441588425925926</c:v>
                </c:pt>
                <c:pt idx="177">
                  <c:v>0.64415895833333336</c:v>
                </c:pt>
                <c:pt idx="178">
                  <c:v>0.64415907407407402</c:v>
                </c:pt>
                <c:pt idx="179">
                  <c:v>0.64415918981481479</c:v>
                </c:pt>
                <c:pt idx="180">
                  <c:v>0.64415930555555556</c:v>
                </c:pt>
                <c:pt idx="181">
                  <c:v>0.64415942129629633</c:v>
                </c:pt>
                <c:pt idx="182">
                  <c:v>0.6441595370370371</c:v>
                </c:pt>
                <c:pt idx="183">
                  <c:v>0.64415965277777776</c:v>
                </c:pt>
                <c:pt idx="184">
                  <c:v>0.64415976851851853</c:v>
                </c:pt>
                <c:pt idx="185">
                  <c:v>0.6441598842592593</c:v>
                </c:pt>
                <c:pt idx="186">
                  <c:v>0.64415999999999995</c:v>
                </c:pt>
                <c:pt idx="187">
                  <c:v>0.64416011574074072</c:v>
                </c:pt>
                <c:pt idx="188">
                  <c:v>0.64416023148148149</c:v>
                </c:pt>
                <c:pt idx="189">
                  <c:v>0.64416034722222226</c:v>
                </c:pt>
                <c:pt idx="190">
                  <c:v>0.64416046296296303</c:v>
                </c:pt>
                <c:pt idx="191">
                  <c:v>0.64416057870370369</c:v>
                </c:pt>
                <c:pt idx="192">
                  <c:v>0.64416069444444446</c:v>
                </c:pt>
                <c:pt idx="193">
                  <c:v>0.64416081018518512</c:v>
                </c:pt>
                <c:pt idx="194">
                  <c:v>0.64416092592592589</c:v>
                </c:pt>
                <c:pt idx="195">
                  <c:v>0.64416104166666666</c:v>
                </c:pt>
                <c:pt idx="196">
                  <c:v>0.64416115740740743</c:v>
                </c:pt>
                <c:pt idx="197">
                  <c:v>0.64416127314814819</c:v>
                </c:pt>
                <c:pt idx="198">
                  <c:v>0.64416138888888896</c:v>
                </c:pt>
                <c:pt idx="199">
                  <c:v>0.64416150462962962</c:v>
                </c:pt>
                <c:pt idx="200">
                  <c:v>0.64416162037037039</c:v>
                </c:pt>
                <c:pt idx="201">
                  <c:v>0.64416173611111105</c:v>
                </c:pt>
                <c:pt idx="202">
                  <c:v>0.64416185185185182</c:v>
                </c:pt>
                <c:pt idx="203">
                  <c:v>0.64416196759259259</c:v>
                </c:pt>
                <c:pt idx="204">
                  <c:v>0.64416208333333336</c:v>
                </c:pt>
                <c:pt idx="205">
                  <c:v>0.64416219907407413</c:v>
                </c:pt>
                <c:pt idx="206">
                  <c:v>0.64416231481481478</c:v>
                </c:pt>
                <c:pt idx="207">
                  <c:v>0.64416243055555555</c:v>
                </c:pt>
                <c:pt idx="208">
                  <c:v>0.64416254629629632</c:v>
                </c:pt>
                <c:pt idx="209">
                  <c:v>0.64416266203703698</c:v>
                </c:pt>
                <c:pt idx="210">
                  <c:v>0.64416277777777775</c:v>
                </c:pt>
                <c:pt idx="211">
                  <c:v>0.64416289351851852</c:v>
                </c:pt>
                <c:pt idx="212">
                  <c:v>0.64416300925925929</c:v>
                </c:pt>
                <c:pt idx="213">
                  <c:v>0.64416312500000006</c:v>
                </c:pt>
                <c:pt idx="214">
                  <c:v>0.64416324074074072</c:v>
                </c:pt>
                <c:pt idx="215">
                  <c:v>0.64416335648148149</c:v>
                </c:pt>
                <c:pt idx="216">
                  <c:v>0.64416347222222226</c:v>
                </c:pt>
                <c:pt idx="217">
                  <c:v>0.64416358796296291</c:v>
                </c:pt>
                <c:pt idx="218">
                  <c:v>0.64416370370370368</c:v>
                </c:pt>
                <c:pt idx="219">
                  <c:v>0.64416381944444445</c:v>
                </c:pt>
                <c:pt idx="220">
                  <c:v>0.64416393518518522</c:v>
                </c:pt>
              </c:numCache>
            </c:numRef>
          </c:xVal>
          <c:yVal>
            <c:numRef>
              <c:f>'393a-FD-PB'!$H$16:$H$236</c:f>
              <c:numCache>
                <c:formatCode>General</c:formatCode>
                <c:ptCount val="221"/>
                <c:pt idx="0">
                  <c:v>0.15903600000000001</c:v>
                </c:pt>
                <c:pt idx="1">
                  <c:v>0.15903600000000001</c:v>
                </c:pt>
                <c:pt idx="2">
                  <c:v>0.106166</c:v>
                </c:pt>
                <c:pt idx="3">
                  <c:v>0.106166</c:v>
                </c:pt>
                <c:pt idx="4">
                  <c:v>0.19428300000000001</c:v>
                </c:pt>
                <c:pt idx="5">
                  <c:v>0.19428300000000001</c:v>
                </c:pt>
                <c:pt idx="6">
                  <c:v>7.0918999999999996E-2</c:v>
                </c:pt>
                <c:pt idx="7">
                  <c:v>7.0918999999999996E-2</c:v>
                </c:pt>
                <c:pt idx="8">
                  <c:v>0.22953000000000001</c:v>
                </c:pt>
                <c:pt idx="9">
                  <c:v>0.19428300000000001</c:v>
                </c:pt>
                <c:pt idx="10">
                  <c:v>7.0918999999999996E-2</c:v>
                </c:pt>
                <c:pt idx="11">
                  <c:v>7.0918999999999996E-2</c:v>
                </c:pt>
                <c:pt idx="12">
                  <c:v>0.26477600000000001</c:v>
                </c:pt>
                <c:pt idx="13">
                  <c:v>0.26477600000000001</c:v>
                </c:pt>
                <c:pt idx="14">
                  <c:v>0.24715300000000001</c:v>
                </c:pt>
                <c:pt idx="15">
                  <c:v>0.24715300000000001</c:v>
                </c:pt>
                <c:pt idx="16">
                  <c:v>0.106166</c:v>
                </c:pt>
                <c:pt idx="17">
                  <c:v>0.106166</c:v>
                </c:pt>
                <c:pt idx="18">
                  <c:v>0.15903600000000001</c:v>
                </c:pt>
                <c:pt idx="19">
                  <c:v>0.15903600000000001</c:v>
                </c:pt>
                <c:pt idx="20">
                  <c:v>0.15903600000000001</c:v>
                </c:pt>
                <c:pt idx="21">
                  <c:v>0.15903600000000001</c:v>
                </c:pt>
                <c:pt idx="22">
                  <c:v>0.17665900000000001</c:v>
                </c:pt>
                <c:pt idx="23">
                  <c:v>0.17665900000000001</c:v>
                </c:pt>
                <c:pt idx="24">
                  <c:v>0.19428300000000001</c:v>
                </c:pt>
                <c:pt idx="25">
                  <c:v>0.123789</c:v>
                </c:pt>
                <c:pt idx="26">
                  <c:v>0.65249000000000001</c:v>
                </c:pt>
                <c:pt idx="27">
                  <c:v>0.65249000000000001</c:v>
                </c:pt>
                <c:pt idx="28">
                  <c:v>0.68773700000000004</c:v>
                </c:pt>
                <c:pt idx="29">
                  <c:v>0.68773700000000004</c:v>
                </c:pt>
                <c:pt idx="30">
                  <c:v>0.56437300000000001</c:v>
                </c:pt>
                <c:pt idx="31">
                  <c:v>0.56437300000000001</c:v>
                </c:pt>
                <c:pt idx="32">
                  <c:v>0.68773700000000004</c:v>
                </c:pt>
                <c:pt idx="33">
                  <c:v>0.68773700000000004</c:v>
                </c:pt>
                <c:pt idx="34">
                  <c:v>0.54674999999999996</c:v>
                </c:pt>
                <c:pt idx="35">
                  <c:v>0.54674999999999996</c:v>
                </c:pt>
                <c:pt idx="36">
                  <c:v>0.61724400000000001</c:v>
                </c:pt>
                <c:pt idx="37">
                  <c:v>0.61724400000000001</c:v>
                </c:pt>
                <c:pt idx="38">
                  <c:v>0.74060700000000002</c:v>
                </c:pt>
                <c:pt idx="39">
                  <c:v>0.74060700000000002</c:v>
                </c:pt>
                <c:pt idx="40">
                  <c:v>0.61724400000000001</c:v>
                </c:pt>
                <c:pt idx="41">
                  <c:v>0.56437300000000001</c:v>
                </c:pt>
                <c:pt idx="42">
                  <c:v>0.63486699999999996</c:v>
                </c:pt>
                <c:pt idx="43">
                  <c:v>0.63486699999999996</c:v>
                </c:pt>
                <c:pt idx="44">
                  <c:v>0.58199699999999999</c:v>
                </c:pt>
                <c:pt idx="45">
                  <c:v>0.58199699999999999</c:v>
                </c:pt>
                <c:pt idx="46">
                  <c:v>0.63486699999999996</c:v>
                </c:pt>
                <c:pt idx="47">
                  <c:v>0.63486699999999996</c:v>
                </c:pt>
                <c:pt idx="48">
                  <c:v>0.72298399999999996</c:v>
                </c:pt>
                <c:pt idx="49">
                  <c:v>0.72298399999999996</c:v>
                </c:pt>
                <c:pt idx="50">
                  <c:v>0.61724400000000001</c:v>
                </c:pt>
                <c:pt idx="51">
                  <c:v>0.61724400000000001</c:v>
                </c:pt>
                <c:pt idx="52">
                  <c:v>0.65249000000000001</c:v>
                </c:pt>
                <c:pt idx="53">
                  <c:v>0.65249000000000001</c:v>
                </c:pt>
                <c:pt idx="54">
                  <c:v>0.65249000000000001</c:v>
                </c:pt>
                <c:pt idx="55">
                  <c:v>0.65249000000000001</c:v>
                </c:pt>
                <c:pt idx="56">
                  <c:v>0.59962000000000004</c:v>
                </c:pt>
                <c:pt idx="57">
                  <c:v>0.65249000000000001</c:v>
                </c:pt>
                <c:pt idx="58">
                  <c:v>0.56437300000000001</c:v>
                </c:pt>
                <c:pt idx="59">
                  <c:v>0.56437300000000001</c:v>
                </c:pt>
                <c:pt idx="60">
                  <c:v>0.65249000000000001</c:v>
                </c:pt>
                <c:pt idx="61">
                  <c:v>0.65249000000000001</c:v>
                </c:pt>
                <c:pt idx="62">
                  <c:v>0.72298399999999996</c:v>
                </c:pt>
                <c:pt idx="63">
                  <c:v>0.72298399999999996</c:v>
                </c:pt>
                <c:pt idx="64">
                  <c:v>0.56437300000000001</c:v>
                </c:pt>
                <c:pt idx="65">
                  <c:v>0.56437300000000001</c:v>
                </c:pt>
                <c:pt idx="66">
                  <c:v>0.74060700000000002</c:v>
                </c:pt>
                <c:pt idx="67">
                  <c:v>0.65249000000000001</c:v>
                </c:pt>
                <c:pt idx="68">
                  <c:v>0.59962000000000004</c:v>
                </c:pt>
                <c:pt idx="69">
                  <c:v>0.59962000000000004</c:v>
                </c:pt>
                <c:pt idx="70">
                  <c:v>0.61724400000000001</c:v>
                </c:pt>
                <c:pt idx="71">
                  <c:v>0.61724400000000001</c:v>
                </c:pt>
                <c:pt idx="72">
                  <c:v>0.54674999999999996</c:v>
                </c:pt>
                <c:pt idx="73">
                  <c:v>0.65249000000000001</c:v>
                </c:pt>
                <c:pt idx="74">
                  <c:v>0.63486699999999996</c:v>
                </c:pt>
                <c:pt idx="75">
                  <c:v>0.59962000000000004</c:v>
                </c:pt>
                <c:pt idx="76">
                  <c:v>0.59962000000000004</c:v>
                </c:pt>
                <c:pt idx="77">
                  <c:v>0.63486699999999996</c:v>
                </c:pt>
                <c:pt idx="78">
                  <c:v>0.63486699999999996</c:v>
                </c:pt>
                <c:pt idx="79">
                  <c:v>0.63486699999999996</c:v>
                </c:pt>
                <c:pt idx="80">
                  <c:v>0.65249000000000001</c:v>
                </c:pt>
                <c:pt idx="81">
                  <c:v>0.63486699999999996</c:v>
                </c:pt>
                <c:pt idx="82">
                  <c:v>0.58199699999999999</c:v>
                </c:pt>
                <c:pt idx="83">
                  <c:v>0.68773700000000004</c:v>
                </c:pt>
                <c:pt idx="84">
                  <c:v>0.63486699999999996</c:v>
                </c:pt>
                <c:pt idx="85">
                  <c:v>0.63486699999999996</c:v>
                </c:pt>
                <c:pt idx="86">
                  <c:v>0.70535999999999999</c:v>
                </c:pt>
                <c:pt idx="87">
                  <c:v>0.63486699999999996</c:v>
                </c:pt>
                <c:pt idx="88">
                  <c:v>0.63486699999999996</c:v>
                </c:pt>
                <c:pt idx="89">
                  <c:v>0.54674999999999996</c:v>
                </c:pt>
                <c:pt idx="90">
                  <c:v>0.70535999999999999</c:v>
                </c:pt>
                <c:pt idx="91">
                  <c:v>0.61724400000000001</c:v>
                </c:pt>
                <c:pt idx="92">
                  <c:v>0.52912700000000001</c:v>
                </c:pt>
                <c:pt idx="93">
                  <c:v>0.70535999999999999</c:v>
                </c:pt>
                <c:pt idx="94">
                  <c:v>0.70535999999999999</c:v>
                </c:pt>
                <c:pt idx="95">
                  <c:v>0.58199699999999999</c:v>
                </c:pt>
                <c:pt idx="96">
                  <c:v>0.70535999999999999</c:v>
                </c:pt>
                <c:pt idx="97">
                  <c:v>0.63486699999999996</c:v>
                </c:pt>
                <c:pt idx="98">
                  <c:v>0.63486699999999996</c:v>
                </c:pt>
                <c:pt idx="99">
                  <c:v>0.59962000000000004</c:v>
                </c:pt>
                <c:pt idx="100">
                  <c:v>0.65249000000000001</c:v>
                </c:pt>
                <c:pt idx="101">
                  <c:v>0.63486699999999996</c:v>
                </c:pt>
                <c:pt idx="102">
                  <c:v>0.63486699999999996</c:v>
                </c:pt>
                <c:pt idx="103">
                  <c:v>0.58199699999999999</c:v>
                </c:pt>
                <c:pt idx="104">
                  <c:v>0.58199699999999999</c:v>
                </c:pt>
                <c:pt idx="105">
                  <c:v>0.63486699999999996</c:v>
                </c:pt>
                <c:pt idx="106">
                  <c:v>0.56437300000000001</c:v>
                </c:pt>
                <c:pt idx="107">
                  <c:v>0.65249000000000001</c:v>
                </c:pt>
                <c:pt idx="108">
                  <c:v>0.65249000000000001</c:v>
                </c:pt>
                <c:pt idx="109">
                  <c:v>0.56437300000000001</c:v>
                </c:pt>
                <c:pt idx="110">
                  <c:v>0.56437300000000001</c:v>
                </c:pt>
                <c:pt idx="111">
                  <c:v>0.67011399999999999</c:v>
                </c:pt>
                <c:pt idx="112">
                  <c:v>0.63486699999999996</c:v>
                </c:pt>
                <c:pt idx="113">
                  <c:v>0.56437300000000001</c:v>
                </c:pt>
                <c:pt idx="114">
                  <c:v>0.63486699999999996</c:v>
                </c:pt>
                <c:pt idx="115">
                  <c:v>0.61724400000000001</c:v>
                </c:pt>
                <c:pt idx="116">
                  <c:v>0.56437300000000001</c:v>
                </c:pt>
                <c:pt idx="117">
                  <c:v>0.72298399999999996</c:v>
                </c:pt>
                <c:pt idx="118">
                  <c:v>0.63486699999999996</c:v>
                </c:pt>
                <c:pt idx="119">
                  <c:v>0.58199699999999999</c:v>
                </c:pt>
                <c:pt idx="120">
                  <c:v>0.58199699999999999</c:v>
                </c:pt>
                <c:pt idx="121">
                  <c:v>0.74060700000000002</c:v>
                </c:pt>
                <c:pt idx="122">
                  <c:v>0.63486699999999996</c:v>
                </c:pt>
                <c:pt idx="123">
                  <c:v>0.58199699999999999</c:v>
                </c:pt>
                <c:pt idx="124">
                  <c:v>0.63486699999999996</c:v>
                </c:pt>
                <c:pt idx="125">
                  <c:v>0.61724400000000001</c:v>
                </c:pt>
                <c:pt idx="126">
                  <c:v>0.61724400000000001</c:v>
                </c:pt>
                <c:pt idx="127">
                  <c:v>0.61724400000000001</c:v>
                </c:pt>
                <c:pt idx="128">
                  <c:v>0.63486699999999996</c:v>
                </c:pt>
                <c:pt idx="129">
                  <c:v>0.61724400000000001</c:v>
                </c:pt>
                <c:pt idx="130">
                  <c:v>0.59962000000000004</c:v>
                </c:pt>
                <c:pt idx="131">
                  <c:v>0.63486699999999996</c:v>
                </c:pt>
                <c:pt idx="132">
                  <c:v>0.63486699999999996</c:v>
                </c:pt>
                <c:pt idx="133">
                  <c:v>0.59962000000000004</c:v>
                </c:pt>
                <c:pt idx="134">
                  <c:v>0.58199699999999999</c:v>
                </c:pt>
                <c:pt idx="135">
                  <c:v>0.65249000000000001</c:v>
                </c:pt>
                <c:pt idx="136">
                  <c:v>0.65249000000000001</c:v>
                </c:pt>
                <c:pt idx="137">
                  <c:v>0.54674999999999996</c:v>
                </c:pt>
                <c:pt idx="138">
                  <c:v>0.68773700000000004</c:v>
                </c:pt>
                <c:pt idx="139">
                  <c:v>0.61724400000000001</c:v>
                </c:pt>
                <c:pt idx="140">
                  <c:v>0.51150300000000004</c:v>
                </c:pt>
                <c:pt idx="141">
                  <c:v>0.70535999999999999</c:v>
                </c:pt>
                <c:pt idx="142">
                  <c:v>0.70535999999999999</c:v>
                </c:pt>
                <c:pt idx="143">
                  <c:v>0.59962000000000004</c:v>
                </c:pt>
                <c:pt idx="144">
                  <c:v>0.51150300000000004</c:v>
                </c:pt>
                <c:pt idx="145">
                  <c:v>0.74060700000000002</c:v>
                </c:pt>
                <c:pt idx="146">
                  <c:v>0.61724400000000001</c:v>
                </c:pt>
                <c:pt idx="147">
                  <c:v>0.56437300000000001</c:v>
                </c:pt>
                <c:pt idx="148">
                  <c:v>0.72298399999999996</c:v>
                </c:pt>
                <c:pt idx="149">
                  <c:v>0.59962000000000004</c:v>
                </c:pt>
                <c:pt idx="150">
                  <c:v>0.59962000000000004</c:v>
                </c:pt>
                <c:pt idx="151">
                  <c:v>0.65249000000000001</c:v>
                </c:pt>
                <c:pt idx="152">
                  <c:v>0.63486699999999996</c:v>
                </c:pt>
                <c:pt idx="153">
                  <c:v>0.63486699999999996</c:v>
                </c:pt>
                <c:pt idx="154">
                  <c:v>0.61724400000000001</c:v>
                </c:pt>
                <c:pt idx="155">
                  <c:v>0.59962000000000004</c:v>
                </c:pt>
                <c:pt idx="156">
                  <c:v>0.63486699999999996</c:v>
                </c:pt>
                <c:pt idx="157">
                  <c:v>0.61724400000000001</c:v>
                </c:pt>
                <c:pt idx="158">
                  <c:v>0.61724400000000001</c:v>
                </c:pt>
                <c:pt idx="159">
                  <c:v>0.59962000000000004</c:v>
                </c:pt>
                <c:pt idx="160">
                  <c:v>0.61724400000000001</c:v>
                </c:pt>
                <c:pt idx="161">
                  <c:v>0.56437300000000001</c:v>
                </c:pt>
                <c:pt idx="162">
                  <c:v>0.63486699999999996</c:v>
                </c:pt>
                <c:pt idx="163">
                  <c:v>0.61724400000000001</c:v>
                </c:pt>
                <c:pt idx="164">
                  <c:v>0.61724400000000001</c:v>
                </c:pt>
                <c:pt idx="165">
                  <c:v>0.52912700000000001</c:v>
                </c:pt>
                <c:pt idx="166">
                  <c:v>0.65249000000000001</c:v>
                </c:pt>
                <c:pt idx="167">
                  <c:v>0.61724400000000001</c:v>
                </c:pt>
                <c:pt idx="168">
                  <c:v>0.52912700000000001</c:v>
                </c:pt>
                <c:pt idx="169">
                  <c:v>0.67011399999999999</c:v>
                </c:pt>
                <c:pt idx="170">
                  <c:v>0.61724400000000001</c:v>
                </c:pt>
                <c:pt idx="171">
                  <c:v>0.52912700000000001</c:v>
                </c:pt>
                <c:pt idx="172">
                  <c:v>0.70535999999999999</c:v>
                </c:pt>
                <c:pt idx="173">
                  <c:v>0.61724400000000001</c:v>
                </c:pt>
                <c:pt idx="174">
                  <c:v>0.56437300000000001</c:v>
                </c:pt>
                <c:pt idx="175">
                  <c:v>0.56437300000000001</c:v>
                </c:pt>
                <c:pt idx="176">
                  <c:v>0.70535999999999999</c:v>
                </c:pt>
                <c:pt idx="177">
                  <c:v>0.59962000000000004</c:v>
                </c:pt>
                <c:pt idx="178">
                  <c:v>0.56437300000000001</c:v>
                </c:pt>
                <c:pt idx="179">
                  <c:v>0.63486699999999996</c:v>
                </c:pt>
                <c:pt idx="180">
                  <c:v>0.56437300000000001</c:v>
                </c:pt>
                <c:pt idx="181">
                  <c:v>0.51150300000000004</c:v>
                </c:pt>
                <c:pt idx="182">
                  <c:v>0.49387999999999999</c:v>
                </c:pt>
                <c:pt idx="183">
                  <c:v>0.56437300000000001</c:v>
                </c:pt>
                <c:pt idx="184">
                  <c:v>0.51150300000000004</c:v>
                </c:pt>
                <c:pt idx="185">
                  <c:v>0.45863300000000001</c:v>
                </c:pt>
                <c:pt idx="186">
                  <c:v>0.45863300000000001</c:v>
                </c:pt>
                <c:pt idx="187">
                  <c:v>0.54674999999999996</c:v>
                </c:pt>
                <c:pt idx="188">
                  <c:v>0.51150300000000004</c:v>
                </c:pt>
                <c:pt idx="189">
                  <c:v>0.44101000000000001</c:v>
                </c:pt>
                <c:pt idx="190">
                  <c:v>0.54674999999999996</c:v>
                </c:pt>
                <c:pt idx="191">
                  <c:v>0.45863300000000001</c:v>
                </c:pt>
                <c:pt idx="192">
                  <c:v>0.37051600000000001</c:v>
                </c:pt>
                <c:pt idx="193">
                  <c:v>0.49387999999999999</c:v>
                </c:pt>
                <c:pt idx="194">
                  <c:v>0.30002299999999998</c:v>
                </c:pt>
                <c:pt idx="195">
                  <c:v>8.8542999999999997E-2</c:v>
                </c:pt>
                <c:pt idx="196">
                  <c:v>0.35289300000000001</c:v>
                </c:pt>
                <c:pt idx="197">
                  <c:v>0.35289300000000001</c:v>
                </c:pt>
                <c:pt idx="198">
                  <c:v>0.24715300000000001</c:v>
                </c:pt>
                <c:pt idx="199">
                  <c:v>0.19428300000000001</c:v>
                </c:pt>
                <c:pt idx="200">
                  <c:v>0.37051600000000001</c:v>
                </c:pt>
                <c:pt idx="201">
                  <c:v>0.24715300000000001</c:v>
                </c:pt>
                <c:pt idx="202">
                  <c:v>0.21190600000000001</c:v>
                </c:pt>
                <c:pt idx="203">
                  <c:v>0.31764599999999998</c:v>
                </c:pt>
                <c:pt idx="204">
                  <c:v>0.22953000000000001</c:v>
                </c:pt>
                <c:pt idx="205">
                  <c:v>0.22953000000000001</c:v>
                </c:pt>
                <c:pt idx="206">
                  <c:v>0.24715300000000001</c:v>
                </c:pt>
                <c:pt idx="207">
                  <c:v>0.24715300000000001</c:v>
                </c:pt>
                <c:pt idx="208">
                  <c:v>0.24715300000000001</c:v>
                </c:pt>
                <c:pt idx="209">
                  <c:v>0.24715300000000001</c:v>
                </c:pt>
                <c:pt idx="210">
                  <c:v>0.21190600000000001</c:v>
                </c:pt>
                <c:pt idx="211">
                  <c:v>0.24715300000000001</c:v>
                </c:pt>
                <c:pt idx="212">
                  <c:v>0.22953000000000001</c:v>
                </c:pt>
                <c:pt idx="213">
                  <c:v>0.19428300000000001</c:v>
                </c:pt>
                <c:pt idx="214">
                  <c:v>0.22953000000000001</c:v>
                </c:pt>
                <c:pt idx="215">
                  <c:v>0.21190600000000001</c:v>
                </c:pt>
                <c:pt idx="216">
                  <c:v>0.15903600000000001</c:v>
                </c:pt>
                <c:pt idx="217">
                  <c:v>0.26477600000000001</c:v>
                </c:pt>
                <c:pt idx="218">
                  <c:v>0.24715300000000001</c:v>
                </c:pt>
                <c:pt idx="219">
                  <c:v>0.24715300000000001</c:v>
                </c:pt>
                <c:pt idx="220">
                  <c:v>0.15903600000000001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'393a-FD-PB'!$I$15</c:f>
              <c:strCache>
                <c:ptCount val="1"/>
                <c:pt idx="0">
                  <c:v>PSU Leads V</c:v>
                </c:pt>
              </c:strCache>
            </c:strRef>
          </c:tx>
          <c:marker>
            <c:symbol val="none"/>
          </c:marker>
          <c:xVal>
            <c:numRef>
              <c:f>'393a-FD-PB'!$C$16:$C$236</c:f>
              <c:numCache>
                <c:formatCode>mm:ss.000</c:formatCode>
                <c:ptCount val="221"/>
                <c:pt idx="0">
                  <c:v>0.6441384722222222</c:v>
                </c:pt>
                <c:pt idx="1">
                  <c:v>0.64413858796296297</c:v>
                </c:pt>
                <c:pt idx="2">
                  <c:v>0.64413870370370374</c:v>
                </c:pt>
                <c:pt idx="3">
                  <c:v>0.64413881944444451</c:v>
                </c:pt>
                <c:pt idx="4">
                  <c:v>0.64413893518518517</c:v>
                </c:pt>
                <c:pt idx="5">
                  <c:v>0.64413905092592594</c:v>
                </c:pt>
                <c:pt idx="6">
                  <c:v>0.6441391666666666</c:v>
                </c:pt>
                <c:pt idx="7">
                  <c:v>0.64413928240740737</c:v>
                </c:pt>
                <c:pt idx="8">
                  <c:v>0.64413939814814813</c:v>
                </c:pt>
                <c:pt idx="9">
                  <c:v>0.6441395138888889</c:v>
                </c:pt>
                <c:pt idx="10">
                  <c:v>0.64413962962962967</c:v>
                </c:pt>
                <c:pt idx="11">
                  <c:v>0.64413974537037044</c:v>
                </c:pt>
                <c:pt idx="12">
                  <c:v>0.6441398611111111</c:v>
                </c:pt>
                <c:pt idx="13">
                  <c:v>0.64413997685185187</c:v>
                </c:pt>
                <c:pt idx="14">
                  <c:v>0.64414009259259253</c:v>
                </c:pt>
                <c:pt idx="15">
                  <c:v>0.6441402083333333</c:v>
                </c:pt>
                <c:pt idx="16">
                  <c:v>0.64414032407407407</c:v>
                </c:pt>
                <c:pt idx="17">
                  <c:v>0.64414043981481484</c:v>
                </c:pt>
                <c:pt idx="18">
                  <c:v>0.64414055555555561</c:v>
                </c:pt>
                <c:pt idx="19">
                  <c:v>0.64414067129629626</c:v>
                </c:pt>
                <c:pt idx="20">
                  <c:v>0.64414078703703703</c:v>
                </c:pt>
                <c:pt idx="21">
                  <c:v>0.6441409027777778</c:v>
                </c:pt>
                <c:pt idx="22">
                  <c:v>0.64414101851851846</c:v>
                </c:pt>
                <c:pt idx="23">
                  <c:v>0.64414113425925923</c:v>
                </c:pt>
                <c:pt idx="24">
                  <c:v>0.64414125</c:v>
                </c:pt>
                <c:pt idx="25">
                  <c:v>0.64414136574074077</c:v>
                </c:pt>
                <c:pt idx="26">
                  <c:v>0.64414148148148154</c:v>
                </c:pt>
                <c:pt idx="27">
                  <c:v>0.6441415972222222</c:v>
                </c:pt>
                <c:pt idx="28">
                  <c:v>0.64414171296296296</c:v>
                </c:pt>
                <c:pt idx="29">
                  <c:v>0.64414182870370373</c:v>
                </c:pt>
                <c:pt idx="30">
                  <c:v>0.64414194444444439</c:v>
                </c:pt>
                <c:pt idx="31">
                  <c:v>0.64414206018518516</c:v>
                </c:pt>
                <c:pt idx="32">
                  <c:v>0.64414217592592593</c:v>
                </c:pt>
                <c:pt idx="33">
                  <c:v>0.6441422916666667</c:v>
                </c:pt>
                <c:pt idx="34">
                  <c:v>0.64414240740740747</c:v>
                </c:pt>
                <c:pt idx="35">
                  <c:v>0.64414252314814813</c:v>
                </c:pt>
                <c:pt idx="36">
                  <c:v>0.6441426388888889</c:v>
                </c:pt>
                <c:pt idx="37">
                  <c:v>0.64414275462962955</c:v>
                </c:pt>
                <c:pt idx="38">
                  <c:v>0.64414287037037032</c:v>
                </c:pt>
                <c:pt idx="39">
                  <c:v>0.64414298611111109</c:v>
                </c:pt>
                <c:pt idx="40">
                  <c:v>0.64414310185185186</c:v>
                </c:pt>
                <c:pt idx="41">
                  <c:v>0.64414321759259263</c:v>
                </c:pt>
                <c:pt idx="42">
                  <c:v>0.6441433333333334</c:v>
                </c:pt>
                <c:pt idx="43">
                  <c:v>0.64414344907407406</c:v>
                </c:pt>
                <c:pt idx="44">
                  <c:v>0.64414356481481483</c:v>
                </c:pt>
                <c:pt idx="45">
                  <c:v>0.64414368055555549</c:v>
                </c:pt>
                <c:pt idx="46">
                  <c:v>0.64414379629629626</c:v>
                </c:pt>
                <c:pt idx="47">
                  <c:v>0.64414391203703703</c:v>
                </c:pt>
                <c:pt idx="48">
                  <c:v>0.64414402777777779</c:v>
                </c:pt>
                <c:pt idx="49">
                  <c:v>0.64414414351851856</c:v>
                </c:pt>
                <c:pt idx="50">
                  <c:v>0.64414425925925922</c:v>
                </c:pt>
                <c:pt idx="51">
                  <c:v>0.64414437499999999</c:v>
                </c:pt>
                <c:pt idx="52">
                  <c:v>0.64414449074074076</c:v>
                </c:pt>
                <c:pt idx="53">
                  <c:v>0.64414460648148142</c:v>
                </c:pt>
                <c:pt idx="54">
                  <c:v>0.64414472222222219</c:v>
                </c:pt>
                <c:pt idx="55">
                  <c:v>0.64414483796296296</c:v>
                </c:pt>
                <c:pt idx="56">
                  <c:v>0.64414495370370373</c:v>
                </c:pt>
                <c:pt idx="57">
                  <c:v>0.6441450694444445</c:v>
                </c:pt>
                <c:pt idx="58">
                  <c:v>0.64414518518518515</c:v>
                </c:pt>
                <c:pt idx="59">
                  <c:v>0.64414530092592592</c:v>
                </c:pt>
                <c:pt idx="60">
                  <c:v>0.64414541666666669</c:v>
                </c:pt>
                <c:pt idx="61">
                  <c:v>0.64414553240740735</c:v>
                </c:pt>
                <c:pt idx="62">
                  <c:v>0.64414564814814812</c:v>
                </c:pt>
                <c:pt idx="63">
                  <c:v>0.64414576388888889</c:v>
                </c:pt>
                <c:pt idx="64">
                  <c:v>0.64414587962962966</c:v>
                </c:pt>
                <c:pt idx="65">
                  <c:v>0.64414599537037043</c:v>
                </c:pt>
                <c:pt idx="66">
                  <c:v>0.64414611111111109</c:v>
                </c:pt>
                <c:pt idx="67">
                  <c:v>0.64414622685185186</c:v>
                </c:pt>
                <c:pt idx="68">
                  <c:v>0.64414634259259262</c:v>
                </c:pt>
                <c:pt idx="69">
                  <c:v>0.64414645833333328</c:v>
                </c:pt>
                <c:pt idx="70">
                  <c:v>0.64414657407407405</c:v>
                </c:pt>
                <c:pt idx="71">
                  <c:v>0.64414668981481482</c:v>
                </c:pt>
                <c:pt idx="72">
                  <c:v>0.64414680555555559</c:v>
                </c:pt>
                <c:pt idx="73">
                  <c:v>0.64414692129629636</c:v>
                </c:pt>
                <c:pt idx="74">
                  <c:v>0.64414703703703702</c:v>
                </c:pt>
                <c:pt idx="75">
                  <c:v>0.64414715277777779</c:v>
                </c:pt>
                <c:pt idx="76">
                  <c:v>0.64414726851851845</c:v>
                </c:pt>
                <c:pt idx="77">
                  <c:v>0.64414738425925921</c:v>
                </c:pt>
                <c:pt idx="78">
                  <c:v>0.64414749999999998</c:v>
                </c:pt>
                <c:pt idx="79">
                  <c:v>0.64414761574074075</c:v>
                </c:pt>
                <c:pt idx="80">
                  <c:v>0.64414773148148152</c:v>
                </c:pt>
                <c:pt idx="81">
                  <c:v>0.64414784722222229</c:v>
                </c:pt>
                <c:pt idx="82">
                  <c:v>0.64414796296296295</c:v>
                </c:pt>
                <c:pt idx="83">
                  <c:v>0.64414807870370372</c:v>
                </c:pt>
                <c:pt idx="84">
                  <c:v>0.64414819444444438</c:v>
                </c:pt>
                <c:pt idx="85">
                  <c:v>0.64414831018518515</c:v>
                </c:pt>
                <c:pt idx="86">
                  <c:v>0.64414842592592592</c:v>
                </c:pt>
                <c:pt idx="87">
                  <c:v>0.64414854166666669</c:v>
                </c:pt>
                <c:pt idx="88">
                  <c:v>0.64414865740740745</c:v>
                </c:pt>
                <c:pt idx="89">
                  <c:v>0.64414877314814811</c:v>
                </c:pt>
                <c:pt idx="90">
                  <c:v>0.64414888888888888</c:v>
                </c:pt>
                <c:pt idx="91">
                  <c:v>0.64414900462962965</c:v>
                </c:pt>
                <c:pt idx="92">
                  <c:v>0.64414912037037031</c:v>
                </c:pt>
                <c:pt idx="93">
                  <c:v>0.64414923611111108</c:v>
                </c:pt>
                <c:pt idx="94">
                  <c:v>0.64414935185185185</c:v>
                </c:pt>
                <c:pt idx="95">
                  <c:v>0.64414946759259262</c:v>
                </c:pt>
                <c:pt idx="96">
                  <c:v>0.64414958333333339</c:v>
                </c:pt>
                <c:pt idx="97">
                  <c:v>0.64414969907407404</c:v>
                </c:pt>
                <c:pt idx="98">
                  <c:v>0.64414981481481481</c:v>
                </c:pt>
                <c:pt idx="99">
                  <c:v>0.64414993055555558</c:v>
                </c:pt>
                <c:pt idx="100">
                  <c:v>0.64415004629629624</c:v>
                </c:pt>
                <c:pt idx="101">
                  <c:v>0.64415016203703701</c:v>
                </c:pt>
                <c:pt idx="102">
                  <c:v>0.64415027777777778</c:v>
                </c:pt>
                <c:pt idx="103">
                  <c:v>0.64415039351851855</c:v>
                </c:pt>
                <c:pt idx="104">
                  <c:v>0.64415050925925932</c:v>
                </c:pt>
                <c:pt idx="105">
                  <c:v>0.64415062499999998</c:v>
                </c:pt>
                <c:pt idx="106">
                  <c:v>0.64415074074074075</c:v>
                </c:pt>
                <c:pt idx="107">
                  <c:v>0.64415085648148152</c:v>
                </c:pt>
                <c:pt idx="108">
                  <c:v>0.64415097222222217</c:v>
                </c:pt>
                <c:pt idx="109">
                  <c:v>0.64415108796296294</c:v>
                </c:pt>
                <c:pt idx="110">
                  <c:v>0.64415120370370371</c:v>
                </c:pt>
                <c:pt idx="111">
                  <c:v>0.64415131944444448</c:v>
                </c:pt>
                <c:pt idx="112">
                  <c:v>0.64415143518518525</c:v>
                </c:pt>
                <c:pt idx="113">
                  <c:v>0.64415155092592591</c:v>
                </c:pt>
                <c:pt idx="114">
                  <c:v>0.64415166666666668</c:v>
                </c:pt>
                <c:pt idx="115">
                  <c:v>0.64415178240740734</c:v>
                </c:pt>
                <c:pt idx="116">
                  <c:v>0.64415189814814811</c:v>
                </c:pt>
                <c:pt idx="117">
                  <c:v>0.64415201388888887</c:v>
                </c:pt>
                <c:pt idx="118">
                  <c:v>0.64415212962962964</c:v>
                </c:pt>
                <c:pt idx="119">
                  <c:v>0.64415224537037041</c:v>
                </c:pt>
                <c:pt idx="120">
                  <c:v>0.64415236111111118</c:v>
                </c:pt>
                <c:pt idx="121">
                  <c:v>0.64415247685185184</c:v>
                </c:pt>
                <c:pt idx="122">
                  <c:v>0.64415259259259261</c:v>
                </c:pt>
                <c:pt idx="123">
                  <c:v>0.64415270833333327</c:v>
                </c:pt>
                <c:pt idx="124">
                  <c:v>0.64415282407407404</c:v>
                </c:pt>
                <c:pt idx="125">
                  <c:v>0.64415293981481481</c:v>
                </c:pt>
                <c:pt idx="126">
                  <c:v>0.64415305555555558</c:v>
                </c:pt>
                <c:pt idx="127">
                  <c:v>0.64415317129629635</c:v>
                </c:pt>
                <c:pt idx="128">
                  <c:v>0.644153287037037</c:v>
                </c:pt>
                <c:pt idx="129">
                  <c:v>0.64415340277777777</c:v>
                </c:pt>
                <c:pt idx="130">
                  <c:v>0.64415351851851854</c:v>
                </c:pt>
                <c:pt idx="131">
                  <c:v>0.6441536342592592</c:v>
                </c:pt>
                <c:pt idx="132">
                  <c:v>0.64415374999999997</c:v>
                </c:pt>
                <c:pt idx="133">
                  <c:v>0.64415386574074074</c:v>
                </c:pt>
                <c:pt idx="134">
                  <c:v>0.64415398148148151</c:v>
                </c:pt>
                <c:pt idx="135">
                  <c:v>0.64415409722222228</c:v>
                </c:pt>
                <c:pt idx="136">
                  <c:v>0.64415421296296294</c:v>
                </c:pt>
                <c:pt idx="137">
                  <c:v>0.6441543287037037</c:v>
                </c:pt>
                <c:pt idx="138">
                  <c:v>0.64415444444444447</c:v>
                </c:pt>
                <c:pt idx="139">
                  <c:v>0.64415456018518513</c:v>
                </c:pt>
                <c:pt idx="140">
                  <c:v>0.6441546759259259</c:v>
                </c:pt>
                <c:pt idx="141">
                  <c:v>0.64415479166666667</c:v>
                </c:pt>
                <c:pt idx="142">
                  <c:v>0.64415490740740744</c:v>
                </c:pt>
                <c:pt idx="143">
                  <c:v>0.64415502314814821</c:v>
                </c:pt>
                <c:pt idx="144">
                  <c:v>0.64415513888888887</c:v>
                </c:pt>
                <c:pt idx="145">
                  <c:v>0.64415525462962964</c:v>
                </c:pt>
                <c:pt idx="146">
                  <c:v>0.64415537037037041</c:v>
                </c:pt>
                <c:pt idx="147">
                  <c:v>0.64415548611111106</c:v>
                </c:pt>
                <c:pt idx="148">
                  <c:v>0.64415560185185183</c:v>
                </c:pt>
                <c:pt idx="149">
                  <c:v>0.6441557175925926</c:v>
                </c:pt>
                <c:pt idx="150">
                  <c:v>0.64415583333333337</c:v>
                </c:pt>
                <c:pt idx="151">
                  <c:v>0.64415594907407414</c:v>
                </c:pt>
                <c:pt idx="152">
                  <c:v>0.6441560648148148</c:v>
                </c:pt>
                <c:pt idx="153">
                  <c:v>0.64415618055555557</c:v>
                </c:pt>
                <c:pt idx="154">
                  <c:v>0.64415629629629623</c:v>
                </c:pt>
                <c:pt idx="155">
                  <c:v>0.644156412037037</c:v>
                </c:pt>
                <c:pt idx="156">
                  <c:v>0.64415652777777777</c:v>
                </c:pt>
                <c:pt idx="157">
                  <c:v>0.64415664351851853</c:v>
                </c:pt>
                <c:pt idx="158">
                  <c:v>0.6441567592592593</c:v>
                </c:pt>
                <c:pt idx="159">
                  <c:v>0.64415687500000007</c:v>
                </c:pt>
                <c:pt idx="160">
                  <c:v>0.64415699074074073</c:v>
                </c:pt>
                <c:pt idx="161">
                  <c:v>0.6441571064814815</c:v>
                </c:pt>
                <c:pt idx="162">
                  <c:v>0.64415722222222216</c:v>
                </c:pt>
                <c:pt idx="163">
                  <c:v>0.64415733796296293</c:v>
                </c:pt>
                <c:pt idx="164">
                  <c:v>0.6441574537037037</c:v>
                </c:pt>
                <c:pt idx="165">
                  <c:v>0.64415756944444447</c:v>
                </c:pt>
                <c:pt idx="166">
                  <c:v>0.64415768518518524</c:v>
                </c:pt>
                <c:pt idx="167">
                  <c:v>0.64415780092592589</c:v>
                </c:pt>
                <c:pt idx="168">
                  <c:v>0.64415791666666666</c:v>
                </c:pt>
                <c:pt idx="169">
                  <c:v>0.64415803240740743</c:v>
                </c:pt>
                <c:pt idx="170">
                  <c:v>0.64415814814814809</c:v>
                </c:pt>
                <c:pt idx="171">
                  <c:v>0.64415826388888886</c:v>
                </c:pt>
                <c:pt idx="172">
                  <c:v>0.64415837962962963</c:v>
                </c:pt>
                <c:pt idx="173">
                  <c:v>0.6441584953703704</c:v>
                </c:pt>
                <c:pt idx="174">
                  <c:v>0.64415861111111117</c:v>
                </c:pt>
                <c:pt idx="175">
                  <c:v>0.64415872685185183</c:v>
                </c:pt>
                <c:pt idx="176">
                  <c:v>0.6441588425925926</c:v>
                </c:pt>
                <c:pt idx="177">
                  <c:v>0.64415895833333336</c:v>
                </c:pt>
                <c:pt idx="178">
                  <c:v>0.64415907407407402</c:v>
                </c:pt>
                <c:pt idx="179">
                  <c:v>0.64415918981481479</c:v>
                </c:pt>
                <c:pt idx="180">
                  <c:v>0.64415930555555556</c:v>
                </c:pt>
                <c:pt idx="181">
                  <c:v>0.64415942129629633</c:v>
                </c:pt>
                <c:pt idx="182">
                  <c:v>0.6441595370370371</c:v>
                </c:pt>
                <c:pt idx="183">
                  <c:v>0.64415965277777776</c:v>
                </c:pt>
                <c:pt idx="184">
                  <c:v>0.64415976851851853</c:v>
                </c:pt>
                <c:pt idx="185">
                  <c:v>0.6441598842592593</c:v>
                </c:pt>
                <c:pt idx="186">
                  <c:v>0.64415999999999995</c:v>
                </c:pt>
                <c:pt idx="187">
                  <c:v>0.64416011574074072</c:v>
                </c:pt>
                <c:pt idx="188">
                  <c:v>0.64416023148148149</c:v>
                </c:pt>
                <c:pt idx="189">
                  <c:v>0.64416034722222226</c:v>
                </c:pt>
                <c:pt idx="190">
                  <c:v>0.64416046296296303</c:v>
                </c:pt>
                <c:pt idx="191">
                  <c:v>0.64416057870370369</c:v>
                </c:pt>
                <c:pt idx="192">
                  <c:v>0.64416069444444446</c:v>
                </c:pt>
                <c:pt idx="193">
                  <c:v>0.64416081018518512</c:v>
                </c:pt>
                <c:pt idx="194">
                  <c:v>0.64416092592592589</c:v>
                </c:pt>
                <c:pt idx="195">
                  <c:v>0.64416104166666666</c:v>
                </c:pt>
                <c:pt idx="196">
                  <c:v>0.64416115740740743</c:v>
                </c:pt>
                <c:pt idx="197">
                  <c:v>0.64416127314814819</c:v>
                </c:pt>
                <c:pt idx="198">
                  <c:v>0.64416138888888896</c:v>
                </c:pt>
                <c:pt idx="199">
                  <c:v>0.64416150462962962</c:v>
                </c:pt>
                <c:pt idx="200">
                  <c:v>0.64416162037037039</c:v>
                </c:pt>
                <c:pt idx="201">
                  <c:v>0.64416173611111105</c:v>
                </c:pt>
                <c:pt idx="202">
                  <c:v>0.64416185185185182</c:v>
                </c:pt>
                <c:pt idx="203">
                  <c:v>0.64416196759259259</c:v>
                </c:pt>
                <c:pt idx="204">
                  <c:v>0.64416208333333336</c:v>
                </c:pt>
                <c:pt idx="205">
                  <c:v>0.64416219907407413</c:v>
                </c:pt>
                <c:pt idx="206">
                  <c:v>0.64416231481481478</c:v>
                </c:pt>
                <c:pt idx="207">
                  <c:v>0.64416243055555555</c:v>
                </c:pt>
                <c:pt idx="208">
                  <c:v>0.64416254629629632</c:v>
                </c:pt>
                <c:pt idx="209">
                  <c:v>0.64416266203703698</c:v>
                </c:pt>
                <c:pt idx="210">
                  <c:v>0.64416277777777775</c:v>
                </c:pt>
                <c:pt idx="211">
                  <c:v>0.64416289351851852</c:v>
                </c:pt>
                <c:pt idx="212">
                  <c:v>0.64416300925925929</c:v>
                </c:pt>
                <c:pt idx="213">
                  <c:v>0.64416312500000006</c:v>
                </c:pt>
                <c:pt idx="214">
                  <c:v>0.64416324074074072</c:v>
                </c:pt>
                <c:pt idx="215">
                  <c:v>0.64416335648148149</c:v>
                </c:pt>
                <c:pt idx="216">
                  <c:v>0.64416347222222226</c:v>
                </c:pt>
                <c:pt idx="217">
                  <c:v>0.64416358796296291</c:v>
                </c:pt>
                <c:pt idx="218">
                  <c:v>0.64416370370370368</c:v>
                </c:pt>
                <c:pt idx="219">
                  <c:v>0.64416381944444445</c:v>
                </c:pt>
                <c:pt idx="220">
                  <c:v>0.64416393518518522</c:v>
                </c:pt>
              </c:numCache>
            </c:numRef>
          </c:xVal>
          <c:yVal>
            <c:numRef>
              <c:f>'393a-FD-PB'!$I$16:$I$236</c:f>
              <c:numCache>
                <c:formatCode>General</c:formatCode>
                <c:ptCount val="221"/>
                <c:pt idx="0">
                  <c:v>-0.15990099999999999</c:v>
                </c:pt>
                <c:pt idx="1">
                  <c:v>-0.15990099999999999</c:v>
                </c:pt>
                <c:pt idx="2">
                  <c:v>-0.17594299999999999</c:v>
                </c:pt>
                <c:pt idx="3">
                  <c:v>-0.17594299999999999</c:v>
                </c:pt>
                <c:pt idx="4">
                  <c:v>-0.15990099999999999</c:v>
                </c:pt>
                <c:pt idx="5">
                  <c:v>-0.15990099999999999</c:v>
                </c:pt>
                <c:pt idx="6">
                  <c:v>-0.19198499999999999</c:v>
                </c:pt>
                <c:pt idx="7">
                  <c:v>-0.19198499999999999</c:v>
                </c:pt>
                <c:pt idx="8">
                  <c:v>-0.19198499999999999</c:v>
                </c:pt>
                <c:pt idx="9">
                  <c:v>-0.12781799999999999</c:v>
                </c:pt>
                <c:pt idx="10">
                  <c:v>-0.22406799999999999</c:v>
                </c:pt>
                <c:pt idx="11">
                  <c:v>-0.22406799999999999</c:v>
                </c:pt>
                <c:pt idx="12">
                  <c:v>-0.19198499999999999</c:v>
                </c:pt>
                <c:pt idx="13">
                  <c:v>-0.19198499999999999</c:v>
                </c:pt>
                <c:pt idx="14">
                  <c:v>-0.12781799999999999</c:v>
                </c:pt>
                <c:pt idx="15">
                  <c:v>-0.12781799999999999</c:v>
                </c:pt>
                <c:pt idx="16">
                  <c:v>-0.25615199999999999</c:v>
                </c:pt>
                <c:pt idx="17">
                  <c:v>-0.25615199999999999</c:v>
                </c:pt>
                <c:pt idx="18">
                  <c:v>-0.14385899999999999</c:v>
                </c:pt>
                <c:pt idx="19">
                  <c:v>-0.14385899999999999</c:v>
                </c:pt>
                <c:pt idx="20">
                  <c:v>-0.14385899999999999</c:v>
                </c:pt>
                <c:pt idx="21">
                  <c:v>-0.14385899999999999</c:v>
                </c:pt>
                <c:pt idx="22">
                  <c:v>-0.14385899999999999</c:v>
                </c:pt>
                <c:pt idx="23">
                  <c:v>-0.14385899999999999</c:v>
                </c:pt>
                <c:pt idx="24">
                  <c:v>-0.15990099999999999</c:v>
                </c:pt>
                <c:pt idx="25">
                  <c:v>-0.15990099999999999</c:v>
                </c:pt>
                <c:pt idx="26">
                  <c:v>2.9842879999999998</c:v>
                </c:pt>
                <c:pt idx="27">
                  <c:v>2.9842879999999998</c:v>
                </c:pt>
                <c:pt idx="28">
                  <c:v>6.208685</c:v>
                </c:pt>
                <c:pt idx="29">
                  <c:v>6.208685</c:v>
                </c:pt>
                <c:pt idx="30">
                  <c:v>6.1766019999999999</c:v>
                </c:pt>
                <c:pt idx="31">
                  <c:v>6.1766019999999999</c:v>
                </c:pt>
                <c:pt idx="32">
                  <c:v>6.208685</c:v>
                </c:pt>
                <c:pt idx="33">
                  <c:v>6.208685</c:v>
                </c:pt>
                <c:pt idx="34">
                  <c:v>6.1605600000000003</c:v>
                </c:pt>
                <c:pt idx="35">
                  <c:v>6.1605600000000003</c:v>
                </c:pt>
                <c:pt idx="36">
                  <c:v>6.2407690000000002</c:v>
                </c:pt>
                <c:pt idx="37">
                  <c:v>6.2407690000000002</c:v>
                </c:pt>
                <c:pt idx="38">
                  <c:v>6.1766019999999999</c:v>
                </c:pt>
                <c:pt idx="39">
                  <c:v>6.1766019999999999</c:v>
                </c:pt>
                <c:pt idx="40">
                  <c:v>6.2407690000000002</c:v>
                </c:pt>
                <c:pt idx="41">
                  <c:v>6.1284770000000002</c:v>
                </c:pt>
                <c:pt idx="42">
                  <c:v>6.1926439999999996</c:v>
                </c:pt>
                <c:pt idx="43">
                  <c:v>6.1926439999999996</c:v>
                </c:pt>
                <c:pt idx="44">
                  <c:v>6.1124349999999996</c:v>
                </c:pt>
                <c:pt idx="45">
                  <c:v>6.1124349999999996</c:v>
                </c:pt>
                <c:pt idx="46">
                  <c:v>6.2247269999999997</c:v>
                </c:pt>
                <c:pt idx="47">
                  <c:v>6.2247269999999997</c:v>
                </c:pt>
                <c:pt idx="48">
                  <c:v>6.1445179999999997</c:v>
                </c:pt>
                <c:pt idx="49">
                  <c:v>6.1445179999999997</c:v>
                </c:pt>
                <c:pt idx="50">
                  <c:v>6.1605600000000003</c:v>
                </c:pt>
                <c:pt idx="51">
                  <c:v>6.1605600000000003</c:v>
                </c:pt>
                <c:pt idx="52">
                  <c:v>6.1445179999999997</c:v>
                </c:pt>
                <c:pt idx="53">
                  <c:v>6.1445179999999997</c:v>
                </c:pt>
                <c:pt idx="54">
                  <c:v>6.1766019999999999</c:v>
                </c:pt>
                <c:pt idx="55">
                  <c:v>6.1766019999999999</c:v>
                </c:pt>
                <c:pt idx="56">
                  <c:v>6.1284770000000002</c:v>
                </c:pt>
                <c:pt idx="57">
                  <c:v>6.1605600000000003</c:v>
                </c:pt>
                <c:pt idx="58">
                  <c:v>6.1284770000000002</c:v>
                </c:pt>
                <c:pt idx="59">
                  <c:v>6.1284770000000002</c:v>
                </c:pt>
                <c:pt idx="60">
                  <c:v>6.1766019999999999</c:v>
                </c:pt>
                <c:pt idx="61">
                  <c:v>6.1766019999999999</c:v>
                </c:pt>
                <c:pt idx="62">
                  <c:v>6.1284770000000002</c:v>
                </c:pt>
                <c:pt idx="63">
                  <c:v>6.1284770000000002</c:v>
                </c:pt>
                <c:pt idx="64">
                  <c:v>6.096393</c:v>
                </c:pt>
                <c:pt idx="65">
                  <c:v>6.096393</c:v>
                </c:pt>
                <c:pt idx="66">
                  <c:v>6.1284770000000002</c:v>
                </c:pt>
                <c:pt idx="67">
                  <c:v>6.1926439999999996</c:v>
                </c:pt>
                <c:pt idx="68">
                  <c:v>6.1124349999999996</c:v>
                </c:pt>
                <c:pt idx="69">
                  <c:v>6.1124349999999996</c:v>
                </c:pt>
                <c:pt idx="70">
                  <c:v>6.1605600000000003</c:v>
                </c:pt>
                <c:pt idx="71">
                  <c:v>6.1605600000000003</c:v>
                </c:pt>
                <c:pt idx="72">
                  <c:v>6.096393</c:v>
                </c:pt>
                <c:pt idx="73">
                  <c:v>6.1445179999999997</c:v>
                </c:pt>
                <c:pt idx="74">
                  <c:v>6.096393</c:v>
                </c:pt>
                <c:pt idx="75">
                  <c:v>6.1124349999999996</c:v>
                </c:pt>
                <c:pt idx="76">
                  <c:v>6.1124349999999996</c:v>
                </c:pt>
                <c:pt idx="77">
                  <c:v>6.1284770000000002</c:v>
                </c:pt>
                <c:pt idx="78">
                  <c:v>6.1284770000000002</c:v>
                </c:pt>
                <c:pt idx="79">
                  <c:v>6.1284770000000002</c:v>
                </c:pt>
                <c:pt idx="80">
                  <c:v>6.1284770000000002</c:v>
                </c:pt>
                <c:pt idx="81">
                  <c:v>6.1445179999999997</c:v>
                </c:pt>
                <c:pt idx="82">
                  <c:v>6.096393</c:v>
                </c:pt>
                <c:pt idx="83">
                  <c:v>6.096393</c:v>
                </c:pt>
                <c:pt idx="84">
                  <c:v>6.1445179999999997</c:v>
                </c:pt>
                <c:pt idx="85">
                  <c:v>6.1445179999999997</c:v>
                </c:pt>
                <c:pt idx="86">
                  <c:v>6.096393</c:v>
                </c:pt>
                <c:pt idx="87">
                  <c:v>6.1284770000000002</c:v>
                </c:pt>
                <c:pt idx="88">
                  <c:v>6.1284770000000002</c:v>
                </c:pt>
                <c:pt idx="89">
                  <c:v>6.0482680000000002</c:v>
                </c:pt>
                <c:pt idx="90">
                  <c:v>6.0803510000000003</c:v>
                </c:pt>
                <c:pt idx="91">
                  <c:v>6.096393</c:v>
                </c:pt>
                <c:pt idx="92">
                  <c:v>6.096393</c:v>
                </c:pt>
                <c:pt idx="93">
                  <c:v>6.0803510000000003</c:v>
                </c:pt>
                <c:pt idx="94">
                  <c:v>6.0803510000000003</c:v>
                </c:pt>
                <c:pt idx="95">
                  <c:v>6.0322259999999996</c:v>
                </c:pt>
                <c:pt idx="96">
                  <c:v>6.0803510000000003</c:v>
                </c:pt>
                <c:pt idx="97">
                  <c:v>6.0803510000000003</c:v>
                </c:pt>
                <c:pt idx="98">
                  <c:v>6.0803510000000003</c:v>
                </c:pt>
                <c:pt idx="99">
                  <c:v>6.0322259999999996</c:v>
                </c:pt>
                <c:pt idx="100">
                  <c:v>6.0803510000000003</c:v>
                </c:pt>
                <c:pt idx="101">
                  <c:v>6.096393</c:v>
                </c:pt>
                <c:pt idx="102">
                  <c:v>6.0643099999999999</c:v>
                </c:pt>
                <c:pt idx="103">
                  <c:v>6.0482680000000002</c:v>
                </c:pt>
                <c:pt idx="104">
                  <c:v>6.0482680000000002</c:v>
                </c:pt>
                <c:pt idx="105">
                  <c:v>6.0803510000000003</c:v>
                </c:pt>
                <c:pt idx="106">
                  <c:v>6.0482680000000002</c:v>
                </c:pt>
                <c:pt idx="107">
                  <c:v>6.0643099999999999</c:v>
                </c:pt>
                <c:pt idx="108">
                  <c:v>6.0643099999999999</c:v>
                </c:pt>
                <c:pt idx="109">
                  <c:v>6.0322259999999996</c:v>
                </c:pt>
                <c:pt idx="110">
                  <c:v>6.0322259999999996</c:v>
                </c:pt>
                <c:pt idx="111">
                  <c:v>6.0482680000000002</c:v>
                </c:pt>
                <c:pt idx="112">
                  <c:v>6.0643099999999999</c:v>
                </c:pt>
                <c:pt idx="113">
                  <c:v>6.0322259999999996</c:v>
                </c:pt>
                <c:pt idx="114">
                  <c:v>6.0322259999999996</c:v>
                </c:pt>
                <c:pt idx="115">
                  <c:v>6.0322259999999996</c:v>
                </c:pt>
                <c:pt idx="116">
                  <c:v>5.9841009999999999</c:v>
                </c:pt>
                <c:pt idx="117">
                  <c:v>6.0482680000000002</c:v>
                </c:pt>
                <c:pt idx="118">
                  <c:v>6.096393</c:v>
                </c:pt>
                <c:pt idx="119">
                  <c:v>5.9520169999999997</c:v>
                </c:pt>
                <c:pt idx="120">
                  <c:v>5.9520169999999997</c:v>
                </c:pt>
                <c:pt idx="121">
                  <c:v>6.0322259999999996</c:v>
                </c:pt>
                <c:pt idx="122">
                  <c:v>6.0482680000000002</c:v>
                </c:pt>
                <c:pt idx="123">
                  <c:v>5.9680590000000002</c:v>
                </c:pt>
                <c:pt idx="124">
                  <c:v>5.9841009999999999</c:v>
                </c:pt>
                <c:pt idx="125">
                  <c:v>6.0322259999999996</c:v>
                </c:pt>
                <c:pt idx="126">
                  <c:v>6.0322259999999996</c:v>
                </c:pt>
                <c:pt idx="127">
                  <c:v>5.9841009999999999</c:v>
                </c:pt>
                <c:pt idx="128">
                  <c:v>6.0001429999999996</c:v>
                </c:pt>
                <c:pt idx="129">
                  <c:v>6.016184</c:v>
                </c:pt>
                <c:pt idx="130">
                  <c:v>5.9841009999999999</c:v>
                </c:pt>
                <c:pt idx="131">
                  <c:v>5.9680590000000002</c:v>
                </c:pt>
                <c:pt idx="132">
                  <c:v>5.9680590000000002</c:v>
                </c:pt>
                <c:pt idx="133">
                  <c:v>5.9038919999999999</c:v>
                </c:pt>
                <c:pt idx="134">
                  <c:v>5.9680590000000002</c:v>
                </c:pt>
                <c:pt idx="135">
                  <c:v>5.9680590000000002</c:v>
                </c:pt>
                <c:pt idx="136">
                  <c:v>5.9680590000000002</c:v>
                </c:pt>
                <c:pt idx="137">
                  <c:v>5.9520169999999997</c:v>
                </c:pt>
                <c:pt idx="138">
                  <c:v>5.9680590000000002</c:v>
                </c:pt>
                <c:pt idx="139">
                  <c:v>6.0001429999999996</c:v>
                </c:pt>
                <c:pt idx="140">
                  <c:v>5.935975</c:v>
                </c:pt>
                <c:pt idx="141">
                  <c:v>5.9520169999999997</c:v>
                </c:pt>
                <c:pt idx="142">
                  <c:v>5.9520169999999997</c:v>
                </c:pt>
                <c:pt idx="143">
                  <c:v>6.0001429999999996</c:v>
                </c:pt>
                <c:pt idx="144">
                  <c:v>5.9038919999999999</c:v>
                </c:pt>
                <c:pt idx="145">
                  <c:v>5.935975</c:v>
                </c:pt>
                <c:pt idx="146">
                  <c:v>6.0001429999999996</c:v>
                </c:pt>
                <c:pt idx="147">
                  <c:v>5.8718079999999997</c:v>
                </c:pt>
                <c:pt idx="148">
                  <c:v>5.935975</c:v>
                </c:pt>
                <c:pt idx="149">
                  <c:v>5.935975</c:v>
                </c:pt>
                <c:pt idx="150">
                  <c:v>5.8878500000000003</c:v>
                </c:pt>
                <c:pt idx="151">
                  <c:v>5.9199330000000003</c:v>
                </c:pt>
                <c:pt idx="152">
                  <c:v>5.9199330000000003</c:v>
                </c:pt>
                <c:pt idx="153">
                  <c:v>5.9199330000000003</c:v>
                </c:pt>
                <c:pt idx="154">
                  <c:v>5.8878500000000003</c:v>
                </c:pt>
                <c:pt idx="155">
                  <c:v>5.9038919999999999</c:v>
                </c:pt>
                <c:pt idx="156">
                  <c:v>5.935975</c:v>
                </c:pt>
                <c:pt idx="157">
                  <c:v>5.8397249999999996</c:v>
                </c:pt>
                <c:pt idx="158">
                  <c:v>5.8397249999999996</c:v>
                </c:pt>
                <c:pt idx="159">
                  <c:v>5.9199330000000003</c:v>
                </c:pt>
                <c:pt idx="160">
                  <c:v>5.9038919999999999</c:v>
                </c:pt>
                <c:pt idx="161">
                  <c:v>5.855766</c:v>
                </c:pt>
                <c:pt idx="162">
                  <c:v>5.8878500000000003</c:v>
                </c:pt>
                <c:pt idx="163">
                  <c:v>5.9038919999999999</c:v>
                </c:pt>
                <c:pt idx="164">
                  <c:v>5.9038919999999999</c:v>
                </c:pt>
                <c:pt idx="165">
                  <c:v>5.8397249999999996</c:v>
                </c:pt>
                <c:pt idx="166">
                  <c:v>5.855766</c:v>
                </c:pt>
                <c:pt idx="167">
                  <c:v>5.855766</c:v>
                </c:pt>
                <c:pt idx="168">
                  <c:v>5.8076410000000003</c:v>
                </c:pt>
                <c:pt idx="169">
                  <c:v>5.8397249999999996</c:v>
                </c:pt>
                <c:pt idx="170">
                  <c:v>5.8718079999999997</c:v>
                </c:pt>
                <c:pt idx="171">
                  <c:v>5.743474</c:v>
                </c:pt>
                <c:pt idx="172">
                  <c:v>5.8076410000000003</c:v>
                </c:pt>
                <c:pt idx="173">
                  <c:v>5.8236829999999999</c:v>
                </c:pt>
                <c:pt idx="174">
                  <c:v>5.7113899999999997</c:v>
                </c:pt>
                <c:pt idx="175">
                  <c:v>5.7113899999999997</c:v>
                </c:pt>
                <c:pt idx="176">
                  <c:v>5.7595159999999996</c:v>
                </c:pt>
                <c:pt idx="177">
                  <c:v>5.7915989999999997</c:v>
                </c:pt>
                <c:pt idx="178">
                  <c:v>5.663265</c:v>
                </c:pt>
                <c:pt idx="179">
                  <c:v>5.663265</c:v>
                </c:pt>
                <c:pt idx="180">
                  <c:v>5.6793069999999997</c:v>
                </c:pt>
                <c:pt idx="181">
                  <c:v>5.502847</c:v>
                </c:pt>
                <c:pt idx="182">
                  <c:v>5.470764</c:v>
                </c:pt>
                <c:pt idx="183">
                  <c:v>5.390555</c:v>
                </c:pt>
                <c:pt idx="184">
                  <c:v>5.3584709999999998</c:v>
                </c:pt>
                <c:pt idx="185">
                  <c:v>5.230137</c:v>
                </c:pt>
                <c:pt idx="186">
                  <c:v>5.230137</c:v>
                </c:pt>
                <c:pt idx="187">
                  <c:v>5.1499280000000001</c:v>
                </c:pt>
                <c:pt idx="188">
                  <c:v>5.1018030000000003</c:v>
                </c:pt>
                <c:pt idx="189">
                  <c:v>4.9734680000000004</c:v>
                </c:pt>
                <c:pt idx="190">
                  <c:v>4.8932599999999997</c:v>
                </c:pt>
                <c:pt idx="191">
                  <c:v>4.8290930000000003</c:v>
                </c:pt>
                <c:pt idx="192">
                  <c:v>4.6526329999999998</c:v>
                </c:pt>
                <c:pt idx="193">
                  <c:v>4.5403399999999996</c:v>
                </c:pt>
                <c:pt idx="194">
                  <c:v>4.0911710000000001</c:v>
                </c:pt>
                <c:pt idx="195">
                  <c:v>3.2088730000000001</c:v>
                </c:pt>
                <c:pt idx="196">
                  <c:v>2.9522040000000001</c:v>
                </c:pt>
                <c:pt idx="197">
                  <c:v>2.9522040000000001</c:v>
                </c:pt>
                <c:pt idx="198">
                  <c:v>2.759703</c:v>
                </c:pt>
                <c:pt idx="199">
                  <c:v>2.4709509999999999</c:v>
                </c:pt>
                <c:pt idx="200">
                  <c:v>2.3105329999999999</c:v>
                </c:pt>
                <c:pt idx="201">
                  <c:v>2.1821990000000002</c:v>
                </c:pt>
                <c:pt idx="202">
                  <c:v>1.957614</c:v>
                </c:pt>
                <c:pt idx="203">
                  <c:v>1.8934470000000001</c:v>
                </c:pt>
                <c:pt idx="204">
                  <c:v>1.7811539999999999</c:v>
                </c:pt>
                <c:pt idx="205">
                  <c:v>1.6367780000000001</c:v>
                </c:pt>
                <c:pt idx="206">
                  <c:v>1.5565690000000001</c:v>
                </c:pt>
                <c:pt idx="207">
                  <c:v>1.5565690000000001</c:v>
                </c:pt>
                <c:pt idx="208">
                  <c:v>1.5084439999999999</c:v>
                </c:pt>
                <c:pt idx="209">
                  <c:v>1.5084439999999999</c:v>
                </c:pt>
                <c:pt idx="210">
                  <c:v>1.299901</c:v>
                </c:pt>
                <c:pt idx="211">
                  <c:v>1.2357340000000001</c:v>
                </c:pt>
                <c:pt idx="212">
                  <c:v>1.187608</c:v>
                </c:pt>
                <c:pt idx="213">
                  <c:v>1.0913580000000001</c:v>
                </c:pt>
                <c:pt idx="214">
                  <c:v>1.0432319999999999</c:v>
                </c:pt>
                <c:pt idx="215">
                  <c:v>0.99510699999999996</c:v>
                </c:pt>
                <c:pt idx="216">
                  <c:v>0.91489799999999999</c:v>
                </c:pt>
                <c:pt idx="217">
                  <c:v>0.86677300000000002</c:v>
                </c:pt>
                <c:pt idx="218">
                  <c:v>0.86677300000000002</c:v>
                </c:pt>
                <c:pt idx="219">
                  <c:v>0.86677300000000002</c:v>
                </c:pt>
                <c:pt idx="220">
                  <c:v>0.77052200000000004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'393a-FD-PB'!$J$15</c:f>
              <c:strCache>
                <c:ptCount val="1"/>
                <c:pt idx="0">
                  <c:v>Quench Signal</c:v>
                </c:pt>
              </c:strCache>
            </c:strRef>
          </c:tx>
          <c:marker>
            <c:symbol val="none"/>
          </c:marker>
          <c:xVal>
            <c:numRef>
              <c:f>'393a-FD-PB'!$C$16:$C$236</c:f>
              <c:numCache>
                <c:formatCode>mm:ss.000</c:formatCode>
                <c:ptCount val="221"/>
                <c:pt idx="0">
                  <c:v>0.6441384722222222</c:v>
                </c:pt>
                <c:pt idx="1">
                  <c:v>0.64413858796296297</c:v>
                </c:pt>
                <c:pt idx="2">
                  <c:v>0.64413870370370374</c:v>
                </c:pt>
                <c:pt idx="3">
                  <c:v>0.64413881944444451</c:v>
                </c:pt>
                <c:pt idx="4">
                  <c:v>0.64413893518518517</c:v>
                </c:pt>
                <c:pt idx="5">
                  <c:v>0.64413905092592594</c:v>
                </c:pt>
                <c:pt idx="6">
                  <c:v>0.6441391666666666</c:v>
                </c:pt>
                <c:pt idx="7">
                  <c:v>0.64413928240740737</c:v>
                </c:pt>
                <c:pt idx="8">
                  <c:v>0.64413939814814813</c:v>
                </c:pt>
                <c:pt idx="9">
                  <c:v>0.6441395138888889</c:v>
                </c:pt>
                <c:pt idx="10">
                  <c:v>0.64413962962962967</c:v>
                </c:pt>
                <c:pt idx="11">
                  <c:v>0.64413974537037044</c:v>
                </c:pt>
                <c:pt idx="12">
                  <c:v>0.6441398611111111</c:v>
                </c:pt>
                <c:pt idx="13">
                  <c:v>0.64413997685185187</c:v>
                </c:pt>
                <c:pt idx="14">
                  <c:v>0.64414009259259253</c:v>
                </c:pt>
                <c:pt idx="15">
                  <c:v>0.6441402083333333</c:v>
                </c:pt>
                <c:pt idx="16">
                  <c:v>0.64414032407407407</c:v>
                </c:pt>
                <c:pt idx="17">
                  <c:v>0.64414043981481484</c:v>
                </c:pt>
                <c:pt idx="18">
                  <c:v>0.64414055555555561</c:v>
                </c:pt>
                <c:pt idx="19">
                  <c:v>0.64414067129629626</c:v>
                </c:pt>
                <c:pt idx="20">
                  <c:v>0.64414078703703703</c:v>
                </c:pt>
                <c:pt idx="21">
                  <c:v>0.6441409027777778</c:v>
                </c:pt>
                <c:pt idx="22">
                  <c:v>0.64414101851851846</c:v>
                </c:pt>
                <c:pt idx="23">
                  <c:v>0.64414113425925923</c:v>
                </c:pt>
                <c:pt idx="24">
                  <c:v>0.64414125</c:v>
                </c:pt>
                <c:pt idx="25">
                  <c:v>0.64414136574074077</c:v>
                </c:pt>
                <c:pt idx="26">
                  <c:v>0.64414148148148154</c:v>
                </c:pt>
                <c:pt idx="27">
                  <c:v>0.6441415972222222</c:v>
                </c:pt>
                <c:pt idx="28">
                  <c:v>0.64414171296296296</c:v>
                </c:pt>
                <c:pt idx="29">
                  <c:v>0.64414182870370373</c:v>
                </c:pt>
                <c:pt idx="30">
                  <c:v>0.64414194444444439</c:v>
                </c:pt>
                <c:pt idx="31">
                  <c:v>0.64414206018518516</c:v>
                </c:pt>
                <c:pt idx="32">
                  <c:v>0.64414217592592593</c:v>
                </c:pt>
                <c:pt idx="33">
                  <c:v>0.6441422916666667</c:v>
                </c:pt>
                <c:pt idx="34">
                  <c:v>0.64414240740740747</c:v>
                </c:pt>
                <c:pt idx="35">
                  <c:v>0.64414252314814813</c:v>
                </c:pt>
                <c:pt idx="36">
                  <c:v>0.6441426388888889</c:v>
                </c:pt>
                <c:pt idx="37">
                  <c:v>0.64414275462962955</c:v>
                </c:pt>
                <c:pt idx="38">
                  <c:v>0.64414287037037032</c:v>
                </c:pt>
                <c:pt idx="39">
                  <c:v>0.64414298611111109</c:v>
                </c:pt>
                <c:pt idx="40">
                  <c:v>0.64414310185185186</c:v>
                </c:pt>
                <c:pt idx="41">
                  <c:v>0.64414321759259263</c:v>
                </c:pt>
                <c:pt idx="42">
                  <c:v>0.6441433333333334</c:v>
                </c:pt>
                <c:pt idx="43">
                  <c:v>0.64414344907407406</c:v>
                </c:pt>
                <c:pt idx="44">
                  <c:v>0.64414356481481483</c:v>
                </c:pt>
                <c:pt idx="45">
                  <c:v>0.64414368055555549</c:v>
                </c:pt>
                <c:pt idx="46">
                  <c:v>0.64414379629629626</c:v>
                </c:pt>
                <c:pt idx="47">
                  <c:v>0.64414391203703703</c:v>
                </c:pt>
                <c:pt idx="48">
                  <c:v>0.64414402777777779</c:v>
                </c:pt>
                <c:pt idx="49">
                  <c:v>0.64414414351851856</c:v>
                </c:pt>
                <c:pt idx="50">
                  <c:v>0.64414425925925922</c:v>
                </c:pt>
                <c:pt idx="51">
                  <c:v>0.64414437499999999</c:v>
                </c:pt>
                <c:pt idx="52">
                  <c:v>0.64414449074074076</c:v>
                </c:pt>
                <c:pt idx="53">
                  <c:v>0.64414460648148142</c:v>
                </c:pt>
                <c:pt idx="54">
                  <c:v>0.64414472222222219</c:v>
                </c:pt>
                <c:pt idx="55">
                  <c:v>0.64414483796296296</c:v>
                </c:pt>
                <c:pt idx="56">
                  <c:v>0.64414495370370373</c:v>
                </c:pt>
                <c:pt idx="57">
                  <c:v>0.6441450694444445</c:v>
                </c:pt>
                <c:pt idx="58">
                  <c:v>0.64414518518518515</c:v>
                </c:pt>
                <c:pt idx="59">
                  <c:v>0.64414530092592592</c:v>
                </c:pt>
                <c:pt idx="60">
                  <c:v>0.64414541666666669</c:v>
                </c:pt>
                <c:pt idx="61">
                  <c:v>0.64414553240740735</c:v>
                </c:pt>
                <c:pt idx="62">
                  <c:v>0.64414564814814812</c:v>
                </c:pt>
                <c:pt idx="63">
                  <c:v>0.64414576388888889</c:v>
                </c:pt>
                <c:pt idx="64">
                  <c:v>0.64414587962962966</c:v>
                </c:pt>
                <c:pt idx="65">
                  <c:v>0.64414599537037043</c:v>
                </c:pt>
                <c:pt idx="66">
                  <c:v>0.64414611111111109</c:v>
                </c:pt>
                <c:pt idx="67">
                  <c:v>0.64414622685185186</c:v>
                </c:pt>
                <c:pt idx="68">
                  <c:v>0.64414634259259262</c:v>
                </c:pt>
                <c:pt idx="69">
                  <c:v>0.64414645833333328</c:v>
                </c:pt>
                <c:pt idx="70">
                  <c:v>0.64414657407407405</c:v>
                </c:pt>
                <c:pt idx="71">
                  <c:v>0.64414668981481482</c:v>
                </c:pt>
                <c:pt idx="72">
                  <c:v>0.64414680555555559</c:v>
                </c:pt>
                <c:pt idx="73">
                  <c:v>0.64414692129629636</c:v>
                </c:pt>
                <c:pt idx="74">
                  <c:v>0.64414703703703702</c:v>
                </c:pt>
                <c:pt idx="75">
                  <c:v>0.64414715277777779</c:v>
                </c:pt>
                <c:pt idx="76">
                  <c:v>0.64414726851851845</c:v>
                </c:pt>
                <c:pt idx="77">
                  <c:v>0.64414738425925921</c:v>
                </c:pt>
                <c:pt idx="78">
                  <c:v>0.64414749999999998</c:v>
                </c:pt>
                <c:pt idx="79">
                  <c:v>0.64414761574074075</c:v>
                </c:pt>
                <c:pt idx="80">
                  <c:v>0.64414773148148152</c:v>
                </c:pt>
                <c:pt idx="81">
                  <c:v>0.64414784722222229</c:v>
                </c:pt>
                <c:pt idx="82">
                  <c:v>0.64414796296296295</c:v>
                </c:pt>
                <c:pt idx="83">
                  <c:v>0.64414807870370372</c:v>
                </c:pt>
                <c:pt idx="84">
                  <c:v>0.64414819444444438</c:v>
                </c:pt>
                <c:pt idx="85">
                  <c:v>0.64414831018518515</c:v>
                </c:pt>
                <c:pt idx="86">
                  <c:v>0.64414842592592592</c:v>
                </c:pt>
                <c:pt idx="87">
                  <c:v>0.64414854166666669</c:v>
                </c:pt>
                <c:pt idx="88">
                  <c:v>0.64414865740740745</c:v>
                </c:pt>
                <c:pt idx="89">
                  <c:v>0.64414877314814811</c:v>
                </c:pt>
                <c:pt idx="90">
                  <c:v>0.64414888888888888</c:v>
                </c:pt>
                <c:pt idx="91">
                  <c:v>0.64414900462962965</c:v>
                </c:pt>
                <c:pt idx="92">
                  <c:v>0.64414912037037031</c:v>
                </c:pt>
                <c:pt idx="93">
                  <c:v>0.64414923611111108</c:v>
                </c:pt>
                <c:pt idx="94">
                  <c:v>0.64414935185185185</c:v>
                </c:pt>
                <c:pt idx="95">
                  <c:v>0.64414946759259262</c:v>
                </c:pt>
                <c:pt idx="96">
                  <c:v>0.64414958333333339</c:v>
                </c:pt>
                <c:pt idx="97">
                  <c:v>0.64414969907407404</c:v>
                </c:pt>
                <c:pt idx="98">
                  <c:v>0.64414981481481481</c:v>
                </c:pt>
                <c:pt idx="99">
                  <c:v>0.64414993055555558</c:v>
                </c:pt>
                <c:pt idx="100">
                  <c:v>0.64415004629629624</c:v>
                </c:pt>
                <c:pt idx="101">
                  <c:v>0.64415016203703701</c:v>
                </c:pt>
                <c:pt idx="102">
                  <c:v>0.64415027777777778</c:v>
                </c:pt>
                <c:pt idx="103">
                  <c:v>0.64415039351851855</c:v>
                </c:pt>
                <c:pt idx="104">
                  <c:v>0.64415050925925932</c:v>
                </c:pt>
                <c:pt idx="105">
                  <c:v>0.64415062499999998</c:v>
                </c:pt>
                <c:pt idx="106">
                  <c:v>0.64415074074074075</c:v>
                </c:pt>
                <c:pt idx="107">
                  <c:v>0.64415085648148152</c:v>
                </c:pt>
                <c:pt idx="108">
                  <c:v>0.64415097222222217</c:v>
                </c:pt>
                <c:pt idx="109">
                  <c:v>0.64415108796296294</c:v>
                </c:pt>
                <c:pt idx="110">
                  <c:v>0.64415120370370371</c:v>
                </c:pt>
                <c:pt idx="111">
                  <c:v>0.64415131944444448</c:v>
                </c:pt>
                <c:pt idx="112">
                  <c:v>0.64415143518518525</c:v>
                </c:pt>
                <c:pt idx="113">
                  <c:v>0.64415155092592591</c:v>
                </c:pt>
                <c:pt idx="114">
                  <c:v>0.64415166666666668</c:v>
                </c:pt>
                <c:pt idx="115">
                  <c:v>0.64415178240740734</c:v>
                </c:pt>
                <c:pt idx="116">
                  <c:v>0.64415189814814811</c:v>
                </c:pt>
                <c:pt idx="117">
                  <c:v>0.64415201388888887</c:v>
                </c:pt>
                <c:pt idx="118">
                  <c:v>0.64415212962962964</c:v>
                </c:pt>
                <c:pt idx="119">
                  <c:v>0.64415224537037041</c:v>
                </c:pt>
                <c:pt idx="120">
                  <c:v>0.64415236111111118</c:v>
                </c:pt>
                <c:pt idx="121">
                  <c:v>0.64415247685185184</c:v>
                </c:pt>
                <c:pt idx="122">
                  <c:v>0.64415259259259261</c:v>
                </c:pt>
                <c:pt idx="123">
                  <c:v>0.64415270833333327</c:v>
                </c:pt>
                <c:pt idx="124">
                  <c:v>0.64415282407407404</c:v>
                </c:pt>
                <c:pt idx="125">
                  <c:v>0.64415293981481481</c:v>
                </c:pt>
                <c:pt idx="126">
                  <c:v>0.64415305555555558</c:v>
                </c:pt>
                <c:pt idx="127">
                  <c:v>0.64415317129629635</c:v>
                </c:pt>
                <c:pt idx="128">
                  <c:v>0.644153287037037</c:v>
                </c:pt>
                <c:pt idx="129">
                  <c:v>0.64415340277777777</c:v>
                </c:pt>
                <c:pt idx="130">
                  <c:v>0.64415351851851854</c:v>
                </c:pt>
                <c:pt idx="131">
                  <c:v>0.6441536342592592</c:v>
                </c:pt>
                <c:pt idx="132">
                  <c:v>0.64415374999999997</c:v>
                </c:pt>
                <c:pt idx="133">
                  <c:v>0.64415386574074074</c:v>
                </c:pt>
                <c:pt idx="134">
                  <c:v>0.64415398148148151</c:v>
                </c:pt>
                <c:pt idx="135">
                  <c:v>0.64415409722222228</c:v>
                </c:pt>
                <c:pt idx="136">
                  <c:v>0.64415421296296294</c:v>
                </c:pt>
                <c:pt idx="137">
                  <c:v>0.6441543287037037</c:v>
                </c:pt>
                <c:pt idx="138">
                  <c:v>0.64415444444444447</c:v>
                </c:pt>
                <c:pt idx="139">
                  <c:v>0.64415456018518513</c:v>
                </c:pt>
                <c:pt idx="140">
                  <c:v>0.6441546759259259</c:v>
                </c:pt>
                <c:pt idx="141">
                  <c:v>0.64415479166666667</c:v>
                </c:pt>
                <c:pt idx="142">
                  <c:v>0.64415490740740744</c:v>
                </c:pt>
                <c:pt idx="143">
                  <c:v>0.64415502314814821</c:v>
                </c:pt>
                <c:pt idx="144">
                  <c:v>0.64415513888888887</c:v>
                </c:pt>
                <c:pt idx="145">
                  <c:v>0.64415525462962964</c:v>
                </c:pt>
                <c:pt idx="146">
                  <c:v>0.64415537037037041</c:v>
                </c:pt>
                <c:pt idx="147">
                  <c:v>0.64415548611111106</c:v>
                </c:pt>
                <c:pt idx="148">
                  <c:v>0.64415560185185183</c:v>
                </c:pt>
                <c:pt idx="149">
                  <c:v>0.6441557175925926</c:v>
                </c:pt>
                <c:pt idx="150">
                  <c:v>0.64415583333333337</c:v>
                </c:pt>
                <c:pt idx="151">
                  <c:v>0.64415594907407414</c:v>
                </c:pt>
                <c:pt idx="152">
                  <c:v>0.6441560648148148</c:v>
                </c:pt>
                <c:pt idx="153">
                  <c:v>0.64415618055555557</c:v>
                </c:pt>
                <c:pt idx="154">
                  <c:v>0.64415629629629623</c:v>
                </c:pt>
                <c:pt idx="155">
                  <c:v>0.644156412037037</c:v>
                </c:pt>
                <c:pt idx="156">
                  <c:v>0.64415652777777777</c:v>
                </c:pt>
                <c:pt idx="157">
                  <c:v>0.64415664351851853</c:v>
                </c:pt>
                <c:pt idx="158">
                  <c:v>0.6441567592592593</c:v>
                </c:pt>
                <c:pt idx="159">
                  <c:v>0.64415687500000007</c:v>
                </c:pt>
                <c:pt idx="160">
                  <c:v>0.64415699074074073</c:v>
                </c:pt>
                <c:pt idx="161">
                  <c:v>0.6441571064814815</c:v>
                </c:pt>
                <c:pt idx="162">
                  <c:v>0.64415722222222216</c:v>
                </c:pt>
                <c:pt idx="163">
                  <c:v>0.64415733796296293</c:v>
                </c:pt>
                <c:pt idx="164">
                  <c:v>0.6441574537037037</c:v>
                </c:pt>
                <c:pt idx="165">
                  <c:v>0.64415756944444447</c:v>
                </c:pt>
                <c:pt idx="166">
                  <c:v>0.64415768518518524</c:v>
                </c:pt>
                <c:pt idx="167">
                  <c:v>0.64415780092592589</c:v>
                </c:pt>
                <c:pt idx="168">
                  <c:v>0.64415791666666666</c:v>
                </c:pt>
                <c:pt idx="169">
                  <c:v>0.64415803240740743</c:v>
                </c:pt>
                <c:pt idx="170">
                  <c:v>0.64415814814814809</c:v>
                </c:pt>
                <c:pt idx="171">
                  <c:v>0.64415826388888886</c:v>
                </c:pt>
                <c:pt idx="172">
                  <c:v>0.64415837962962963</c:v>
                </c:pt>
                <c:pt idx="173">
                  <c:v>0.6441584953703704</c:v>
                </c:pt>
                <c:pt idx="174">
                  <c:v>0.64415861111111117</c:v>
                </c:pt>
                <c:pt idx="175">
                  <c:v>0.64415872685185183</c:v>
                </c:pt>
                <c:pt idx="176">
                  <c:v>0.6441588425925926</c:v>
                </c:pt>
                <c:pt idx="177">
                  <c:v>0.64415895833333336</c:v>
                </c:pt>
                <c:pt idx="178">
                  <c:v>0.64415907407407402</c:v>
                </c:pt>
                <c:pt idx="179">
                  <c:v>0.64415918981481479</c:v>
                </c:pt>
                <c:pt idx="180">
                  <c:v>0.64415930555555556</c:v>
                </c:pt>
                <c:pt idx="181">
                  <c:v>0.64415942129629633</c:v>
                </c:pt>
                <c:pt idx="182">
                  <c:v>0.6441595370370371</c:v>
                </c:pt>
                <c:pt idx="183">
                  <c:v>0.64415965277777776</c:v>
                </c:pt>
                <c:pt idx="184">
                  <c:v>0.64415976851851853</c:v>
                </c:pt>
                <c:pt idx="185">
                  <c:v>0.6441598842592593</c:v>
                </c:pt>
                <c:pt idx="186">
                  <c:v>0.64415999999999995</c:v>
                </c:pt>
                <c:pt idx="187">
                  <c:v>0.64416011574074072</c:v>
                </c:pt>
                <c:pt idx="188">
                  <c:v>0.64416023148148149</c:v>
                </c:pt>
                <c:pt idx="189">
                  <c:v>0.64416034722222226</c:v>
                </c:pt>
                <c:pt idx="190">
                  <c:v>0.64416046296296303</c:v>
                </c:pt>
                <c:pt idx="191">
                  <c:v>0.64416057870370369</c:v>
                </c:pt>
                <c:pt idx="192">
                  <c:v>0.64416069444444446</c:v>
                </c:pt>
                <c:pt idx="193">
                  <c:v>0.64416081018518512</c:v>
                </c:pt>
                <c:pt idx="194">
                  <c:v>0.64416092592592589</c:v>
                </c:pt>
                <c:pt idx="195">
                  <c:v>0.64416104166666666</c:v>
                </c:pt>
                <c:pt idx="196">
                  <c:v>0.64416115740740743</c:v>
                </c:pt>
                <c:pt idx="197">
                  <c:v>0.64416127314814819</c:v>
                </c:pt>
                <c:pt idx="198">
                  <c:v>0.64416138888888896</c:v>
                </c:pt>
                <c:pt idx="199">
                  <c:v>0.64416150462962962</c:v>
                </c:pt>
                <c:pt idx="200">
                  <c:v>0.64416162037037039</c:v>
                </c:pt>
                <c:pt idx="201">
                  <c:v>0.64416173611111105</c:v>
                </c:pt>
                <c:pt idx="202">
                  <c:v>0.64416185185185182</c:v>
                </c:pt>
                <c:pt idx="203">
                  <c:v>0.64416196759259259</c:v>
                </c:pt>
                <c:pt idx="204">
                  <c:v>0.64416208333333336</c:v>
                </c:pt>
                <c:pt idx="205">
                  <c:v>0.64416219907407413</c:v>
                </c:pt>
                <c:pt idx="206">
                  <c:v>0.64416231481481478</c:v>
                </c:pt>
                <c:pt idx="207">
                  <c:v>0.64416243055555555</c:v>
                </c:pt>
                <c:pt idx="208">
                  <c:v>0.64416254629629632</c:v>
                </c:pt>
                <c:pt idx="209">
                  <c:v>0.64416266203703698</c:v>
                </c:pt>
                <c:pt idx="210">
                  <c:v>0.64416277777777775</c:v>
                </c:pt>
                <c:pt idx="211">
                  <c:v>0.64416289351851852</c:v>
                </c:pt>
                <c:pt idx="212">
                  <c:v>0.64416300925925929</c:v>
                </c:pt>
                <c:pt idx="213">
                  <c:v>0.64416312500000006</c:v>
                </c:pt>
                <c:pt idx="214">
                  <c:v>0.64416324074074072</c:v>
                </c:pt>
                <c:pt idx="215">
                  <c:v>0.64416335648148149</c:v>
                </c:pt>
                <c:pt idx="216">
                  <c:v>0.64416347222222226</c:v>
                </c:pt>
                <c:pt idx="217">
                  <c:v>0.64416358796296291</c:v>
                </c:pt>
                <c:pt idx="218">
                  <c:v>0.64416370370370368</c:v>
                </c:pt>
                <c:pt idx="219">
                  <c:v>0.64416381944444445</c:v>
                </c:pt>
                <c:pt idx="220">
                  <c:v>0.64416393518518522</c:v>
                </c:pt>
              </c:numCache>
            </c:numRef>
          </c:xVal>
          <c:yVal>
            <c:numRef>
              <c:f>'393a-FD-PB'!$J$16:$J$236</c:f>
              <c:numCache>
                <c:formatCode>General</c:formatCode>
                <c:ptCount val="2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1</c:v>
                </c:pt>
                <c:pt idx="128">
                  <c:v>1</c:v>
                </c:pt>
                <c:pt idx="129">
                  <c:v>1</c:v>
                </c:pt>
                <c:pt idx="130">
                  <c:v>1</c:v>
                </c:pt>
                <c:pt idx="131">
                  <c:v>1</c:v>
                </c:pt>
                <c:pt idx="132">
                  <c:v>1</c:v>
                </c:pt>
                <c:pt idx="133">
                  <c:v>1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1</c:v>
                </c:pt>
                <c:pt idx="144">
                  <c:v>1</c:v>
                </c:pt>
                <c:pt idx="145">
                  <c:v>1</c:v>
                </c:pt>
                <c:pt idx="146">
                  <c:v>1</c:v>
                </c:pt>
                <c:pt idx="147">
                  <c:v>1</c:v>
                </c:pt>
                <c:pt idx="148">
                  <c:v>1</c:v>
                </c:pt>
                <c:pt idx="149">
                  <c:v>1</c:v>
                </c:pt>
                <c:pt idx="150">
                  <c:v>1</c:v>
                </c:pt>
                <c:pt idx="151">
                  <c:v>1</c:v>
                </c:pt>
                <c:pt idx="152">
                  <c:v>1</c:v>
                </c:pt>
                <c:pt idx="153">
                  <c:v>1</c:v>
                </c:pt>
                <c:pt idx="154">
                  <c:v>1</c:v>
                </c:pt>
                <c:pt idx="155">
                  <c:v>1</c:v>
                </c:pt>
                <c:pt idx="156">
                  <c:v>1</c:v>
                </c:pt>
                <c:pt idx="157">
                  <c:v>1</c:v>
                </c:pt>
                <c:pt idx="158">
                  <c:v>1</c:v>
                </c:pt>
                <c:pt idx="159">
                  <c:v>1</c:v>
                </c:pt>
                <c:pt idx="160">
                  <c:v>1</c:v>
                </c:pt>
                <c:pt idx="161">
                  <c:v>1</c:v>
                </c:pt>
                <c:pt idx="162">
                  <c:v>1</c:v>
                </c:pt>
                <c:pt idx="163">
                  <c:v>1</c:v>
                </c:pt>
                <c:pt idx="164">
                  <c:v>1</c:v>
                </c:pt>
                <c:pt idx="165">
                  <c:v>1</c:v>
                </c:pt>
                <c:pt idx="166">
                  <c:v>1</c:v>
                </c:pt>
                <c:pt idx="167">
                  <c:v>1</c:v>
                </c:pt>
                <c:pt idx="168">
                  <c:v>1</c:v>
                </c:pt>
                <c:pt idx="169">
                  <c:v>1</c:v>
                </c:pt>
                <c:pt idx="170">
                  <c:v>1</c:v>
                </c:pt>
                <c:pt idx="171">
                  <c:v>1</c:v>
                </c:pt>
                <c:pt idx="172">
                  <c:v>1</c:v>
                </c:pt>
                <c:pt idx="173">
                  <c:v>1</c:v>
                </c:pt>
                <c:pt idx="174">
                  <c:v>1</c:v>
                </c:pt>
                <c:pt idx="175">
                  <c:v>1</c:v>
                </c:pt>
                <c:pt idx="176">
                  <c:v>1</c:v>
                </c:pt>
                <c:pt idx="177">
                  <c:v>1</c:v>
                </c:pt>
                <c:pt idx="178">
                  <c:v>1</c:v>
                </c:pt>
                <c:pt idx="179">
                  <c:v>1</c:v>
                </c:pt>
                <c:pt idx="180">
                  <c:v>1</c:v>
                </c:pt>
                <c:pt idx="181">
                  <c:v>1</c:v>
                </c:pt>
                <c:pt idx="182">
                  <c:v>1</c:v>
                </c:pt>
                <c:pt idx="183">
                  <c:v>1</c:v>
                </c:pt>
                <c:pt idx="184">
                  <c:v>1</c:v>
                </c:pt>
                <c:pt idx="185">
                  <c:v>1</c:v>
                </c:pt>
                <c:pt idx="186">
                  <c:v>1</c:v>
                </c:pt>
                <c:pt idx="187">
                  <c:v>1</c:v>
                </c:pt>
                <c:pt idx="188">
                  <c:v>1</c:v>
                </c:pt>
                <c:pt idx="189">
                  <c:v>1</c:v>
                </c:pt>
                <c:pt idx="190">
                  <c:v>1</c:v>
                </c:pt>
                <c:pt idx="191">
                  <c:v>1</c:v>
                </c:pt>
                <c:pt idx="192">
                  <c:v>1</c:v>
                </c:pt>
                <c:pt idx="193">
                  <c:v>1</c:v>
                </c:pt>
                <c:pt idx="194">
                  <c:v>1</c:v>
                </c:pt>
                <c:pt idx="195">
                  <c:v>1</c:v>
                </c:pt>
                <c:pt idx="196">
                  <c:v>1</c:v>
                </c:pt>
                <c:pt idx="197">
                  <c:v>1</c:v>
                </c:pt>
                <c:pt idx="198">
                  <c:v>1</c:v>
                </c:pt>
                <c:pt idx="199">
                  <c:v>1</c:v>
                </c:pt>
                <c:pt idx="200">
                  <c:v>1</c:v>
                </c:pt>
                <c:pt idx="201">
                  <c:v>1</c:v>
                </c:pt>
                <c:pt idx="202">
                  <c:v>1</c:v>
                </c:pt>
                <c:pt idx="203">
                  <c:v>1</c:v>
                </c:pt>
                <c:pt idx="204">
                  <c:v>1</c:v>
                </c:pt>
                <c:pt idx="205">
                  <c:v>1</c:v>
                </c:pt>
                <c:pt idx="206">
                  <c:v>1</c:v>
                </c:pt>
                <c:pt idx="207">
                  <c:v>1</c:v>
                </c:pt>
                <c:pt idx="208">
                  <c:v>1</c:v>
                </c:pt>
                <c:pt idx="209">
                  <c:v>1</c:v>
                </c:pt>
                <c:pt idx="210">
                  <c:v>1</c:v>
                </c:pt>
                <c:pt idx="211">
                  <c:v>1</c:v>
                </c:pt>
                <c:pt idx="212">
                  <c:v>1</c:v>
                </c:pt>
                <c:pt idx="213">
                  <c:v>1</c:v>
                </c:pt>
                <c:pt idx="214">
                  <c:v>1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688768"/>
        <c:axId val="73991296"/>
      </c:scatterChart>
      <c:scatterChart>
        <c:scatterStyle val="lineMarker"/>
        <c:varyColors val="0"/>
        <c:ser>
          <c:idx val="2"/>
          <c:order val="2"/>
          <c:tx>
            <c:strRef>
              <c:f>'393a-FD-PB'!$F$15</c:f>
              <c:strCache>
                <c:ptCount val="1"/>
                <c:pt idx="0">
                  <c:v>Current</c:v>
                </c:pt>
              </c:strCache>
            </c:strRef>
          </c:tx>
          <c:marker>
            <c:symbol val="none"/>
          </c:marker>
          <c:xVal>
            <c:numRef>
              <c:f>'393a-FD-PB'!$C$16:$C$236</c:f>
              <c:numCache>
                <c:formatCode>mm:ss.000</c:formatCode>
                <c:ptCount val="221"/>
                <c:pt idx="0">
                  <c:v>0.6441384722222222</c:v>
                </c:pt>
                <c:pt idx="1">
                  <c:v>0.64413858796296297</c:v>
                </c:pt>
                <c:pt idx="2">
                  <c:v>0.64413870370370374</c:v>
                </c:pt>
                <c:pt idx="3">
                  <c:v>0.64413881944444451</c:v>
                </c:pt>
                <c:pt idx="4">
                  <c:v>0.64413893518518517</c:v>
                </c:pt>
                <c:pt idx="5">
                  <c:v>0.64413905092592594</c:v>
                </c:pt>
                <c:pt idx="6">
                  <c:v>0.6441391666666666</c:v>
                </c:pt>
                <c:pt idx="7">
                  <c:v>0.64413928240740737</c:v>
                </c:pt>
                <c:pt idx="8">
                  <c:v>0.64413939814814813</c:v>
                </c:pt>
                <c:pt idx="9">
                  <c:v>0.6441395138888889</c:v>
                </c:pt>
                <c:pt idx="10">
                  <c:v>0.64413962962962967</c:v>
                </c:pt>
                <c:pt idx="11">
                  <c:v>0.64413974537037044</c:v>
                </c:pt>
                <c:pt idx="12">
                  <c:v>0.6441398611111111</c:v>
                </c:pt>
                <c:pt idx="13">
                  <c:v>0.64413997685185187</c:v>
                </c:pt>
                <c:pt idx="14">
                  <c:v>0.64414009259259253</c:v>
                </c:pt>
                <c:pt idx="15">
                  <c:v>0.6441402083333333</c:v>
                </c:pt>
                <c:pt idx="16">
                  <c:v>0.64414032407407407</c:v>
                </c:pt>
                <c:pt idx="17">
                  <c:v>0.64414043981481484</c:v>
                </c:pt>
                <c:pt idx="18">
                  <c:v>0.64414055555555561</c:v>
                </c:pt>
                <c:pt idx="19">
                  <c:v>0.64414067129629626</c:v>
                </c:pt>
                <c:pt idx="20">
                  <c:v>0.64414078703703703</c:v>
                </c:pt>
                <c:pt idx="21">
                  <c:v>0.6441409027777778</c:v>
                </c:pt>
                <c:pt idx="22">
                  <c:v>0.64414101851851846</c:v>
                </c:pt>
                <c:pt idx="23">
                  <c:v>0.64414113425925923</c:v>
                </c:pt>
                <c:pt idx="24">
                  <c:v>0.64414125</c:v>
                </c:pt>
                <c:pt idx="25">
                  <c:v>0.64414136574074077</c:v>
                </c:pt>
                <c:pt idx="26">
                  <c:v>0.64414148148148154</c:v>
                </c:pt>
                <c:pt idx="27">
                  <c:v>0.6441415972222222</c:v>
                </c:pt>
                <c:pt idx="28">
                  <c:v>0.64414171296296296</c:v>
                </c:pt>
                <c:pt idx="29">
                  <c:v>0.64414182870370373</c:v>
                </c:pt>
                <c:pt idx="30">
                  <c:v>0.64414194444444439</c:v>
                </c:pt>
                <c:pt idx="31">
                  <c:v>0.64414206018518516</c:v>
                </c:pt>
                <c:pt idx="32">
                  <c:v>0.64414217592592593</c:v>
                </c:pt>
                <c:pt idx="33">
                  <c:v>0.6441422916666667</c:v>
                </c:pt>
                <c:pt idx="34">
                  <c:v>0.64414240740740747</c:v>
                </c:pt>
                <c:pt idx="35">
                  <c:v>0.64414252314814813</c:v>
                </c:pt>
                <c:pt idx="36">
                  <c:v>0.6441426388888889</c:v>
                </c:pt>
                <c:pt idx="37">
                  <c:v>0.64414275462962955</c:v>
                </c:pt>
                <c:pt idx="38">
                  <c:v>0.64414287037037032</c:v>
                </c:pt>
                <c:pt idx="39">
                  <c:v>0.64414298611111109</c:v>
                </c:pt>
                <c:pt idx="40">
                  <c:v>0.64414310185185186</c:v>
                </c:pt>
                <c:pt idx="41">
                  <c:v>0.64414321759259263</c:v>
                </c:pt>
                <c:pt idx="42">
                  <c:v>0.6441433333333334</c:v>
                </c:pt>
                <c:pt idx="43">
                  <c:v>0.64414344907407406</c:v>
                </c:pt>
                <c:pt idx="44">
                  <c:v>0.64414356481481483</c:v>
                </c:pt>
                <c:pt idx="45">
                  <c:v>0.64414368055555549</c:v>
                </c:pt>
                <c:pt idx="46">
                  <c:v>0.64414379629629626</c:v>
                </c:pt>
                <c:pt idx="47">
                  <c:v>0.64414391203703703</c:v>
                </c:pt>
                <c:pt idx="48">
                  <c:v>0.64414402777777779</c:v>
                </c:pt>
                <c:pt idx="49">
                  <c:v>0.64414414351851856</c:v>
                </c:pt>
                <c:pt idx="50">
                  <c:v>0.64414425925925922</c:v>
                </c:pt>
                <c:pt idx="51">
                  <c:v>0.64414437499999999</c:v>
                </c:pt>
                <c:pt idx="52">
                  <c:v>0.64414449074074076</c:v>
                </c:pt>
                <c:pt idx="53">
                  <c:v>0.64414460648148142</c:v>
                </c:pt>
                <c:pt idx="54">
                  <c:v>0.64414472222222219</c:v>
                </c:pt>
                <c:pt idx="55">
                  <c:v>0.64414483796296296</c:v>
                </c:pt>
                <c:pt idx="56">
                  <c:v>0.64414495370370373</c:v>
                </c:pt>
                <c:pt idx="57">
                  <c:v>0.6441450694444445</c:v>
                </c:pt>
                <c:pt idx="58">
                  <c:v>0.64414518518518515</c:v>
                </c:pt>
                <c:pt idx="59">
                  <c:v>0.64414530092592592</c:v>
                </c:pt>
                <c:pt idx="60">
                  <c:v>0.64414541666666669</c:v>
                </c:pt>
                <c:pt idx="61">
                  <c:v>0.64414553240740735</c:v>
                </c:pt>
                <c:pt idx="62">
                  <c:v>0.64414564814814812</c:v>
                </c:pt>
                <c:pt idx="63">
                  <c:v>0.64414576388888889</c:v>
                </c:pt>
                <c:pt idx="64">
                  <c:v>0.64414587962962966</c:v>
                </c:pt>
                <c:pt idx="65">
                  <c:v>0.64414599537037043</c:v>
                </c:pt>
                <c:pt idx="66">
                  <c:v>0.64414611111111109</c:v>
                </c:pt>
                <c:pt idx="67">
                  <c:v>0.64414622685185186</c:v>
                </c:pt>
                <c:pt idx="68">
                  <c:v>0.64414634259259262</c:v>
                </c:pt>
                <c:pt idx="69">
                  <c:v>0.64414645833333328</c:v>
                </c:pt>
                <c:pt idx="70">
                  <c:v>0.64414657407407405</c:v>
                </c:pt>
                <c:pt idx="71">
                  <c:v>0.64414668981481482</c:v>
                </c:pt>
                <c:pt idx="72">
                  <c:v>0.64414680555555559</c:v>
                </c:pt>
                <c:pt idx="73">
                  <c:v>0.64414692129629636</c:v>
                </c:pt>
                <c:pt idx="74">
                  <c:v>0.64414703703703702</c:v>
                </c:pt>
                <c:pt idx="75">
                  <c:v>0.64414715277777779</c:v>
                </c:pt>
                <c:pt idx="76">
                  <c:v>0.64414726851851845</c:v>
                </c:pt>
                <c:pt idx="77">
                  <c:v>0.64414738425925921</c:v>
                </c:pt>
                <c:pt idx="78">
                  <c:v>0.64414749999999998</c:v>
                </c:pt>
                <c:pt idx="79">
                  <c:v>0.64414761574074075</c:v>
                </c:pt>
                <c:pt idx="80">
                  <c:v>0.64414773148148152</c:v>
                </c:pt>
                <c:pt idx="81">
                  <c:v>0.64414784722222229</c:v>
                </c:pt>
                <c:pt idx="82">
                  <c:v>0.64414796296296295</c:v>
                </c:pt>
                <c:pt idx="83">
                  <c:v>0.64414807870370372</c:v>
                </c:pt>
                <c:pt idx="84">
                  <c:v>0.64414819444444438</c:v>
                </c:pt>
                <c:pt idx="85">
                  <c:v>0.64414831018518515</c:v>
                </c:pt>
                <c:pt idx="86">
                  <c:v>0.64414842592592592</c:v>
                </c:pt>
                <c:pt idx="87">
                  <c:v>0.64414854166666669</c:v>
                </c:pt>
                <c:pt idx="88">
                  <c:v>0.64414865740740745</c:v>
                </c:pt>
                <c:pt idx="89">
                  <c:v>0.64414877314814811</c:v>
                </c:pt>
                <c:pt idx="90">
                  <c:v>0.64414888888888888</c:v>
                </c:pt>
                <c:pt idx="91">
                  <c:v>0.64414900462962965</c:v>
                </c:pt>
                <c:pt idx="92">
                  <c:v>0.64414912037037031</c:v>
                </c:pt>
                <c:pt idx="93">
                  <c:v>0.64414923611111108</c:v>
                </c:pt>
                <c:pt idx="94">
                  <c:v>0.64414935185185185</c:v>
                </c:pt>
                <c:pt idx="95">
                  <c:v>0.64414946759259262</c:v>
                </c:pt>
                <c:pt idx="96">
                  <c:v>0.64414958333333339</c:v>
                </c:pt>
                <c:pt idx="97">
                  <c:v>0.64414969907407404</c:v>
                </c:pt>
                <c:pt idx="98">
                  <c:v>0.64414981481481481</c:v>
                </c:pt>
                <c:pt idx="99">
                  <c:v>0.64414993055555558</c:v>
                </c:pt>
                <c:pt idx="100">
                  <c:v>0.64415004629629624</c:v>
                </c:pt>
                <c:pt idx="101">
                  <c:v>0.64415016203703701</c:v>
                </c:pt>
                <c:pt idx="102">
                  <c:v>0.64415027777777778</c:v>
                </c:pt>
                <c:pt idx="103">
                  <c:v>0.64415039351851855</c:v>
                </c:pt>
                <c:pt idx="104">
                  <c:v>0.64415050925925932</c:v>
                </c:pt>
                <c:pt idx="105">
                  <c:v>0.64415062499999998</c:v>
                </c:pt>
                <c:pt idx="106">
                  <c:v>0.64415074074074075</c:v>
                </c:pt>
                <c:pt idx="107">
                  <c:v>0.64415085648148152</c:v>
                </c:pt>
                <c:pt idx="108">
                  <c:v>0.64415097222222217</c:v>
                </c:pt>
                <c:pt idx="109">
                  <c:v>0.64415108796296294</c:v>
                </c:pt>
                <c:pt idx="110">
                  <c:v>0.64415120370370371</c:v>
                </c:pt>
                <c:pt idx="111">
                  <c:v>0.64415131944444448</c:v>
                </c:pt>
                <c:pt idx="112">
                  <c:v>0.64415143518518525</c:v>
                </c:pt>
                <c:pt idx="113">
                  <c:v>0.64415155092592591</c:v>
                </c:pt>
                <c:pt idx="114">
                  <c:v>0.64415166666666668</c:v>
                </c:pt>
                <c:pt idx="115">
                  <c:v>0.64415178240740734</c:v>
                </c:pt>
                <c:pt idx="116">
                  <c:v>0.64415189814814811</c:v>
                </c:pt>
                <c:pt idx="117">
                  <c:v>0.64415201388888887</c:v>
                </c:pt>
                <c:pt idx="118">
                  <c:v>0.64415212962962964</c:v>
                </c:pt>
                <c:pt idx="119">
                  <c:v>0.64415224537037041</c:v>
                </c:pt>
                <c:pt idx="120">
                  <c:v>0.64415236111111118</c:v>
                </c:pt>
                <c:pt idx="121">
                  <c:v>0.64415247685185184</c:v>
                </c:pt>
                <c:pt idx="122">
                  <c:v>0.64415259259259261</c:v>
                </c:pt>
                <c:pt idx="123">
                  <c:v>0.64415270833333327</c:v>
                </c:pt>
                <c:pt idx="124">
                  <c:v>0.64415282407407404</c:v>
                </c:pt>
                <c:pt idx="125">
                  <c:v>0.64415293981481481</c:v>
                </c:pt>
                <c:pt idx="126">
                  <c:v>0.64415305555555558</c:v>
                </c:pt>
                <c:pt idx="127">
                  <c:v>0.64415317129629635</c:v>
                </c:pt>
                <c:pt idx="128">
                  <c:v>0.644153287037037</c:v>
                </c:pt>
                <c:pt idx="129">
                  <c:v>0.64415340277777777</c:v>
                </c:pt>
                <c:pt idx="130">
                  <c:v>0.64415351851851854</c:v>
                </c:pt>
                <c:pt idx="131">
                  <c:v>0.6441536342592592</c:v>
                </c:pt>
                <c:pt idx="132">
                  <c:v>0.64415374999999997</c:v>
                </c:pt>
                <c:pt idx="133">
                  <c:v>0.64415386574074074</c:v>
                </c:pt>
                <c:pt idx="134">
                  <c:v>0.64415398148148151</c:v>
                </c:pt>
                <c:pt idx="135">
                  <c:v>0.64415409722222228</c:v>
                </c:pt>
                <c:pt idx="136">
                  <c:v>0.64415421296296294</c:v>
                </c:pt>
                <c:pt idx="137">
                  <c:v>0.6441543287037037</c:v>
                </c:pt>
                <c:pt idx="138">
                  <c:v>0.64415444444444447</c:v>
                </c:pt>
                <c:pt idx="139">
                  <c:v>0.64415456018518513</c:v>
                </c:pt>
                <c:pt idx="140">
                  <c:v>0.6441546759259259</c:v>
                </c:pt>
                <c:pt idx="141">
                  <c:v>0.64415479166666667</c:v>
                </c:pt>
                <c:pt idx="142">
                  <c:v>0.64415490740740744</c:v>
                </c:pt>
                <c:pt idx="143">
                  <c:v>0.64415502314814821</c:v>
                </c:pt>
                <c:pt idx="144">
                  <c:v>0.64415513888888887</c:v>
                </c:pt>
                <c:pt idx="145">
                  <c:v>0.64415525462962964</c:v>
                </c:pt>
                <c:pt idx="146">
                  <c:v>0.64415537037037041</c:v>
                </c:pt>
                <c:pt idx="147">
                  <c:v>0.64415548611111106</c:v>
                </c:pt>
                <c:pt idx="148">
                  <c:v>0.64415560185185183</c:v>
                </c:pt>
                <c:pt idx="149">
                  <c:v>0.6441557175925926</c:v>
                </c:pt>
                <c:pt idx="150">
                  <c:v>0.64415583333333337</c:v>
                </c:pt>
                <c:pt idx="151">
                  <c:v>0.64415594907407414</c:v>
                </c:pt>
                <c:pt idx="152">
                  <c:v>0.6441560648148148</c:v>
                </c:pt>
                <c:pt idx="153">
                  <c:v>0.64415618055555557</c:v>
                </c:pt>
                <c:pt idx="154">
                  <c:v>0.64415629629629623</c:v>
                </c:pt>
                <c:pt idx="155">
                  <c:v>0.644156412037037</c:v>
                </c:pt>
                <c:pt idx="156">
                  <c:v>0.64415652777777777</c:v>
                </c:pt>
                <c:pt idx="157">
                  <c:v>0.64415664351851853</c:v>
                </c:pt>
                <c:pt idx="158">
                  <c:v>0.6441567592592593</c:v>
                </c:pt>
                <c:pt idx="159">
                  <c:v>0.64415687500000007</c:v>
                </c:pt>
                <c:pt idx="160">
                  <c:v>0.64415699074074073</c:v>
                </c:pt>
                <c:pt idx="161">
                  <c:v>0.6441571064814815</c:v>
                </c:pt>
                <c:pt idx="162">
                  <c:v>0.64415722222222216</c:v>
                </c:pt>
                <c:pt idx="163">
                  <c:v>0.64415733796296293</c:v>
                </c:pt>
                <c:pt idx="164">
                  <c:v>0.6441574537037037</c:v>
                </c:pt>
                <c:pt idx="165">
                  <c:v>0.64415756944444447</c:v>
                </c:pt>
                <c:pt idx="166">
                  <c:v>0.64415768518518524</c:v>
                </c:pt>
                <c:pt idx="167">
                  <c:v>0.64415780092592589</c:v>
                </c:pt>
                <c:pt idx="168">
                  <c:v>0.64415791666666666</c:v>
                </c:pt>
                <c:pt idx="169">
                  <c:v>0.64415803240740743</c:v>
                </c:pt>
                <c:pt idx="170">
                  <c:v>0.64415814814814809</c:v>
                </c:pt>
                <c:pt idx="171">
                  <c:v>0.64415826388888886</c:v>
                </c:pt>
                <c:pt idx="172">
                  <c:v>0.64415837962962963</c:v>
                </c:pt>
                <c:pt idx="173">
                  <c:v>0.6441584953703704</c:v>
                </c:pt>
                <c:pt idx="174">
                  <c:v>0.64415861111111117</c:v>
                </c:pt>
                <c:pt idx="175">
                  <c:v>0.64415872685185183</c:v>
                </c:pt>
                <c:pt idx="176">
                  <c:v>0.6441588425925926</c:v>
                </c:pt>
                <c:pt idx="177">
                  <c:v>0.64415895833333336</c:v>
                </c:pt>
                <c:pt idx="178">
                  <c:v>0.64415907407407402</c:v>
                </c:pt>
                <c:pt idx="179">
                  <c:v>0.64415918981481479</c:v>
                </c:pt>
                <c:pt idx="180">
                  <c:v>0.64415930555555556</c:v>
                </c:pt>
                <c:pt idx="181">
                  <c:v>0.64415942129629633</c:v>
                </c:pt>
                <c:pt idx="182">
                  <c:v>0.6441595370370371</c:v>
                </c:pt>
                <c:pt idx="183">
                  <c:v>0.64415965277777776</c:v>
                </c:pt>
                <c:pt idx="184">
                  <c:v>0.64415976851851853</c:v>
                </c:pt>
                <c:pt idx="185">
                  <c:v>0.6441598842592593</c:v>
                </c:pt>
                <c:pt idx="186">
                  <c:v>0.64415999999999995</c:v>
                </c:pt>
                <c:pt idx="187">
                  <c:v>0.64416011574074072</c:v>
                </c:pt>
                <c:pt idx="188">
                  <c:v>0.64416023148148149</c:v>
                </c:pt>
                <c:pt idx="189">
                  <c:v>0.64416034722222226</c:v>
                </c:pt>
                <c:pt idx="190">
                  <c:v>0.64416046296296303</c:v>
                </c:pt>
                <c:pt idx="191">
                  <c:v>0.64416057870370369</c:v>
                </c:pt>
                <c:pt idx="192">
                  <c:v>0.64416069444444446</c:v>
                </c:pt>
                <c:pt idx="193">
                  <c:v>0.64416081018518512</c:v>
                </c:pt>
                <c:pt idx="194">
                  <c:v>0.64416092592592589</c:v>
                </c:pt>
                <c:pt idx="195">
                  <c:v>0.64416104166666666</c:v>
                </c:pt>
                <c:pt idx="196">
                  <c:v>0.64416115740740743</c:v>
                </c:pt>
                <c:pt idx="197">
                  <c:v>0.64416127314814819</c:v>
                </c:pt>
                <c:pt idx="198">
                  <c:v>0.64416138888888896</c:v>
                </c:pt>
                <c:pt idx="199">
                  <c:v>0.64416150462962962</c:v>
                </c:pt>
                <c:pt idx="200">
                  <c:v>0.64416162037037039</c:v>
                </c:pt>
                <c:pt idx="201">
                  <c:v>0.64416173611111105</c:v>
                </c:pt>
                <c:pt idx="202">
                  <c:v>0.64416185185185182</c:v>
                </c:pt>
                <c:pt idx="203">
                  <c:v>0.64416196759259259</c:v>
                </c:pt>
                <c:pt idx="204">
                  <c:v>0.64416208333333336</c:v>
                </c:pt>
                <c:pt idx="205">
                  <c:v>0.64416219907407413</c:v>
                </c:pt>
                <c:pt idx="206">
                  <c:v>0.64416231481481478</c:v>
                </c:pt>
                <c:pt idx="207">
                  <c:v>0.64416243055555555</c:v>
                </c:pt>
                <c:pt idx="208">
                  <c:v>0.64416254629629632</c:v>
                </c:pt>
                <c:pt idx="209">
                  <c:v>0.64416266203703698</c:v>
                </c:pt>
                <c:pt idx="210">
                  <c:v>0.64416277777777775</c:v>
                </c:pt>
                <c:pt idx="211">
                  <c:v>0.64416289351851852</c:v>
                </c:pt>
                <c:pt idx="212">
                  <c:v>0.64416300925925929</c:v>
                </c:pt>
                <c:pt idx="213">
                  <c:v>0.64416312500000006</c:v>
                </c:pt>
                <c:pt idx="214">
                  <c:v>0.64416324074074072</c:v>
                </c:pt>
                <c:pt idx="215">
                  <c:v>0.64416335648148149</c:v>
                </c:pt>
                <c:pt idx="216">
                  <c:v>0.64416347222222226</c:v>
                </c:pt>
                <c:pt idx="217">
                  <c:v>0.64416358796296291</c:v>
                </c:pt>
                <c:pt idx="218">
                  <c:v>0.64416370370370368</c:v>
                </c:pt>
                <c:pt idx="219">
                  <c:v>0.64416381944444445</c:v>
                </c:pt>
                <c:pt idx="220">
                  <c:v>0.64416393518518522</c:v>
                </c:pt>
              </c:numCache>
            </c:numRef>
          </c:xVal>
          <c:yVal>
            <c:numRef>
              <c:f>'393a-FD-PB'!$F$16:$F$236</c:f>
              <c:numCache>
                <c:formatCode>General</c:formatCode>
                <c:ptCount val="221"/>
                <c:pt idx="0">
                  <c:v>393.01129200000003</c:v>
                </c:pt>
                <c:pt idx="1">
                  <c:v>393.01129200000003</c:v>
                </c:pt>
                <c:pt idx="2">
                  <c:v>393.167755</c:v>
                </c:pt>
                <c:pt idx="3">
                  <c:v>393.167755</c:v>
                </c:pt>
                <c:pt idx="4">
                  <c:v>393.01129200000003</c:v>
                </c:pt>
                <c:pt idx="5">
                  <c:v>393.01129200000003</c:v>
                </c:pt>
                <c:pt idx="6">
                  <c:v>392.85485799999998</c:v>
                </c:pt>
                <c:pt idx="7">
                  <c:v>392.85485799999998</c:v>
                </c:pt>
                <c:pt idx="8">
                  <c:v>393.167755</c:v>
                </c:pt>
                <c:pt idx="9">
                  <c:v>393.167755</c:v>
                </c:pt>
                <c:pt idx="10">
                  <c:v>393.01129200000003</c:v>
                </c:pt>
                <c:pt idx="11">
                  <c:v>393.01129200000003</c:v>
                </c:pt>
                <c:pt idx="12">
                  <c:v>393.32418799999999</c:v>
                </c:pt>
                <c:pt idx="13">
                  <c:v>393.32418799999999</c:v>
                </c:pt>
                <c:pt idx="14">
                  <c:v>393.01129200000003</c:v>
                </c:pt>
                <c:pt idx="15">
                  <c:v>393.01129200000003</c:v>
                </c:pt>
                <c:pt idx="16">
                  <c:v>392.85485799999998</c:v>
                </c:pt>
                <c:pt idx="17">
                  <c:v>392.85485799999998</c:v>
                </c:pt>
                <c:pt idx="18">
                  <c:v>393.01129200000003</c:v>
                </c:pt>
                <c:pt idx="19">
                  <c:v>393.01129200000003</c:v>
                </c:pt>
                <c:pt idx="20">
                  <c:v>393.01129200000003</c:v>
                </c:pt>
                <c:pt idx="21">
                  <c:v>393.01129200000003</c:v>
                </c:pt>
                <c:pt idx="22">
                  <c:v>393.01129200000003</c:v>
                </c:pt>
                <c:pt idx="23">
                  <c:v>393.01129200000003</c:v>
                </c:pt>
                <c:pt idx="24">
                  <c:v>393.01129200000003</c:v>
                </c:pt>
                <c:pt idx="25">
                  <c:v>393.01129200000003</c:v>
                </c:pt>
                <c:pt idx="26">
                  <c:v>367.04126000000002</c:v>
                </c:pt>
                <c:pt idx="27">
                  <c:v>367.04126000000002</c:v>
                </c:pt>
                <c:pt idx="28">
                  <c:v>360.470551</c:v>
                </c:pt>
                <c:pt idx="29">
                  <c:v>360.470551</c:v>
                </c:pt>
                <c:pt idx="30">
                  <c:v>350.30157500000001</c:v>
                </c:pt>
                <c:pt idx="31">
                  <c:v>350.30157500000001</c:v>
                </c:pt>
                <c:pt idx="32">
                  <c:v>345.92108200000001</c:v>
                </c:pt>
                <c:pt idx="33">
                  <c:v>345.92108200000001</c:v>
                </c:pt>
                <c:pt idx="34">
                  <c:v>338.56811499999998</c:v>
                </c:pt>
                <c:pt idx="35">
                  <c:v>338.56811499999998</c:v>
                </c:pt>
                <c:pt idx="36">
                  <c:v>331.84094199999998</c:v>
                </c:pt>
                <c:pt idx="37">
                  <c:v>331.84094199999998</c:v>
                </c:pt>
                <c:pt idx="38">
                  <c:v>325.89599600000003</c:v>
                </c:pt>
                <c:pt idx="39">
                  <c:v>325.89599600000003</c:v>
                </c:pt>
                <c:pt idx="40">
                  <c:v>322.92352299999999</c:v>
                </c:pt>
                <c:pt idx="41">
                  <c:v>320.26394699999997</c:v>
                </c:pt>
                <c:pt idx="42">
                  <c:v>314.63189699999998</c:v>
                </c:pt>
                <c:pt idx="43">
                  <c:v>314.63189699999998</c:v>
                </c:pt>
                <c:pt idx="44">
                  <c:v>311.97232100000002</c:v>
                </c:pt>
                <c:pt idx="45">
                  <c:v>311.97232100000002</c:v>
                </c:pt>
                <c:pt idx="46">
                  <c:v>306.65313700000002</c:v>
                </c:pt>
                <c:pt idx="47">
                  <c:v>306.65313700000002</c:v>
                </c:pt>
                <c:pt idx="48">
                  <c:v>301.17755099999999</c:v>
                </c:pt>
                <c:pt idx="49">
                  <c:v>301.17755099999999</c:v>
                </c:pt>
                <c:pt idx="50">
                  <c:v>296.48416099999997</c:v>
                </c:pt>
                <c:pt idx="51">
                  <c:v>296.48416099999997</c:v>
                </c:pt>
                <c:pt idx="52">
                  <c:v>291.32144199999999</c:v>
                </c:pt>
                <c:pt idx="53">
                  <c:v>291.32144199999999</c:v>
                </c:pt>
                <c:pt idx="54">
                  <c:v>288.66186499999998</c:v>
                </c:pt>
                <c:pt idx="55">
                  <c:v>288.66186499999998</c:v>
                </c:pt>
                <c:pt idx="56">
                  <c:v>285.84585600000003</c:v>
                </c:pt>
                <c:pt idx="57">
                  <c:v>283.499146</c:v>
                </c:pt>
                <c:pt idx="58">
                  <c:v>278.33642600000002</c:v>
                </c:pt>
                <c:pt idx="59">
                  <c:v>278.33642600000002</c:v>
                </c:pt>
                <c:pt idx="60">
                  <c:v>273.33017000000001</c:v>
                </c:pt>
                <c:pt idx="61">
                  <c:v>273.33017000000001</c:v>
                </c:pt>
                <c:pt idx="62">
                  <c:v>268.323914</c:v>
                </c:pt>
                <c:pt idx="63">
                  <c:v>268.323914</c:v>
                </c:pt>
                <c:pt idx="64">
                  <c:v>263.31762700000002</c:v>
                </c:pt>
                <c:pt idx="65">
                  <c:v>263.31762700000002</c:v>
                </c:pt>
                <c:pt idx="66">
                  <c:v>260.658051</c:v>
                </c:pt>
                <c:pt idx="67">
                  <c:v>258.31137100000001</c:v>
                </c:pt>
                <c:pt idx="68">
                  <c:v>255.80822800000001</c:v>
                </c:pt>
                <c:pt idx="69">
                  <c:v>255.80822800000001</c:v>
                </c:pt>
                <c:pt idx="70">
                  <c:v>250.64550800000001</c:v>
                </c:pt>
                <c:pt idx="71">
                  <c:v>250.64550800000001</c:v>
                </c:pt>
                <c:pt idx="72">
                  <c:v>248.14238</c:v>
                </c:pt>
                <c:pt idx="73">
                  <c:v>245.79568499999999</c:v>
                </c:pt>
                <c:pt idx="74">
                  <c:v>240.789413</c:v>
                </c:pt>
                <c:pt idx="75">
                  <c:v>238.12983700000001</c:v>
                </c:pt>
                <c:pt idx="76">
                  <c:v>238.12983700000001</c:v>
                </c:pt>
                <c:pt idx="77">
                  <c:v>235.783142</c:v>
                </c:pt>
                <c:pt idx="78">
                  <c:v>233.43646200000001</c:v>
                </c:pt>
                <c:pt idx="79">
                  <c:v>233.43646200000001</c:v>
                </c:pt>
                <c:pt idx="80">
                  <c:v>228.43019100000001</c:v>
                </c:pt>
                <c:pt idx="81">
                  <c:v>225.92704800000001</c:v>
                </c:pt>
                <c:pt idx="82">
                  <c:v>223.267471</c:v>
                </c:pt>
                <c:pt idx="83">
                  <c:v>220.92079200000001</c:v>
                </c:pt>
                <c:pt idx="84">
                  <c:v>218.57409699999999</c:v>
                </c:pt>
                <c:pt idx="85">
                  <c:v>218.57409699999999</c:v>
                </c:pt>
                <c:pt idx="86">
                  <c:v>213.567825</c:v>
                </c:pt>
                <c:pt idx="87">
                  <c:v>210.90824900000001</c:v>
                </c:pt>
                <c:pt idx="88">
                  <c:v>210.90824900000001</c:v>
                </c:pt>
                <c:pt idx="89">
                  <c:v>208.561554</c:v>
                </c:pt>
                <c:pt idx="90">
                  <c:v>206.058426</c:v>
                </c:pt>
                <c:pt idx="91">
                  <c:v>203.868179</c:v>
                </c:pt>
                <c:pt idx="92">
                  <c:v>201.20860300000001</c:v>
                </c:pt>
                <c:pt idx="93">
                  <c:v>198.70545999999999</c:v>
                </c:pt>
                <c:pt idx="94">
                  <c:v>198.70545999999999</c:v>
                </c:pt>
                <c:pt idx="95">
                  <c:v>194.01208500000001</c:v>
                </c:pt>
                <c:pt idx="96">
                  <c:v>191.50895700000001</c:v>
                </c:pt>
                <c:pt idx="97">
                  <c:v>189.162262</c:v>
                </c:pt>
                <c:pt idx="98">
                  <c:v>189.162262</c:v>
                </c:pt>
                <c:pt idx="99">
                  <c:v>186.50268600000001</c:v>
                </c:pt>
                <c:pt idx="100">
                  <c:v>184.31243900000001</c:v>
                </c:pt>
                <c:pt idx="101">
                  <c:v>181.80931100000001</c:v>
                </c:pt>
                <c:pt idx="102">
                  <c:v>179.462616</c:v>
                </c:pt>
                <c:pt idx="103">
                  <c:v>177.11592099999999</c:v>
                </c:pt>
                <c:pt idx="104">
                  <c:v>177.11592099999999</c:v>
                </c:pt>
                <c:pt idx="105">
                  <c:v>172.266098</c:v>
                </c:pt>
                <c:pt idx="106">
                  <c:v>169.76297</c:v>
                </c:pt>
                <c:pt idx="107">
                  <c:v>167.572723</c:v>
                </c:pt>
                <c:pt idx="108">
                  <c:v>165.06959499999999</c:v>
                </c:pt>
                <c:pt idx="109">
                  <c:v>162.41000399999999</c:v>
                </c:pt>
                <c:pt idx="110">
                  <c:v>162.41000399999999</c:v>
                </c:pt>
                <c:pt idx="111">
                  <c:v>160.37622099999999</c:v>
                </c:pt>
                <c:pt idx="112">
                  <c:v>157.560181</c:v>
                </c:pt>
                <c:pt idx="113">
                  <c:v>155.057053</c:v>
                </c:pt>
                <c:pt idx="114">
                  <c:v>152.866806</c:v>
                </c:pt>
                <c:pt idx="115">
                  <c:v>150.36367799999999</c:v>
                </c:pt>
                <c:pt idx="116">
                  <c:v>148.01698300000001</c:v>
                </c:pt>
                <c:pt idx="117">
                  <c:v>145.67030299999999</c:v>
                </c:pt>
                <c:pt idx="118">
                  <c:v>143.32360800000001</c:v>
                </c:pt>
                <c:pt idx="119">
                  <c:v>140.66403199999999</c:v>
                </c:pt>
                <c:pt idx="120">
                  <c:v>140.66403199999999</c:v>
                </c:pt>
                <c:pt idx="121">
                  <c:v>138.31733700000001</c:v>
                </c:pt>
                <c:pt idx="122">
                  <c:v>135.97065699999999</c:v>
                </c:pt>
                <c:pt idx="123">
                  <c:v>133.46751399999999</c:v>
                </c:pt>
                <c:pt idx="124">
                  <c:v>130.96438599999999</c:v>
                </c:pt>
                <c:pt idx="125">
                  <c:v>128.61769100000001</c:v>
                </c:pt>
                <c:pt idx="126">
                  <c:v>128.61769100000001</c:v>
                </c:pt>
                <c:pt idx="127">
                  <c:v>123.924316</c:v>
                </c:pt>
                <c:pt idx="128">
                  <c:v>121.577629</c:v>
                </c:pt>
                <c:pt idx="129">
                  <c:v>119.074493</c:v>
                </c:pt>
                <c:pt idx="130">
                  <c:v>116.72779800000001</c:v>
                </c:pt>
                <c:pt idx="131">
                  <c:v>114.381111</c:v>
                </c:pt>
                <c:pt idx="132">
                  <c:v>114.381111</c:v>
                </c:pt>
                <c:pt idx="133">
                  <c:v>111.87797500000001</c:v>
                </c:pt>
                <c:pt idx="134">
                  <c:v>109.687737</c:v>
                </c:pt>
                <c:pt idx="135">
                  <c:v>107.184601</c:v>
                </c:pt>
                <c:pt idx="136">
                  <c:v>107.184601</c:v>
                </c:pt>
                <c:pt idx="137">
                  <c:v>102.491226</c:v>
                </c:pt>
                <c:pt idx="138">
                  <c:v>99.988090999999997</c:v>
                </c:pt>
                <c:pt idx="139">
                  <c:v>97.641402999999997</c:v>
                </c:pt>
                <c:pt idx="140">
                  <c:v>95.451156999999995</c:v>
                </c:pt>
                <c:pt idx="141">
                  <c:v>92.948020999999997</c:v>
                </c:pt>
                <c:pt idx="142">
                  <c:v>92.948020999999997</c:v>
                </c:pt>
                <c:pt idx="143">
                  <c:v>90.288444999999996</c:v>
                </c:pt>
                <c:pt idx="144">
                  <c:v>88.254645999999994</c:v>
                </c:pt>
                <c:pt idx="145">
                  <c:v>85.907959000000005</c:v>
                </c:pt>
                <c:pt idx="146">
                  <c:v>83.404822999999993</c:v>
                </c:pt>
                <c:pt idx="147">
                  <c:v>81.214577000000006</c:v>
                </c:pt>
                <c:pt idx="148">
                  <c:v>79.024338</c:v>
                </c:pt>
                <c:pt idx="149">
                  <c:v>76.521202000000002</c:v>
                </c:pt>
                <c:pt idx="150">
                  <c:v>74.174515</c:v>
                </c:pt>
                <c:pt idx="151">
                  <c:v>71.827820000000003</c:v>
                </c:pt>
                <c:pt idx="152">
                  <c:v>69.481133</c:v>
                </c:pt>
                <c:pt idx="153">
                  <c:v>69.481133</c:v>
                </c:pt>
                <c:pt idx="154">
                  <c:v>67.134444999999999</c:v>
                </c:pt>
                <c:pt idx="155">
                  <c:v>64.631309999999999</c:v>
                </c:pt>
                <c:pt idx="156">
                  <c:v>62.441066999999997</c:v>
                </c:pt>
                <c:pt idx="157">
                  <c:v>60.094379000000004</c:v>
                </c:pt>
                <c:pt idx="158">
                  <c:v>60.094379000000004</c:v>
                </c:pt>
                <c:pt idx="159">
                  <c:v>55.401001000000001</c:v>
                </c:pt>
                <c:pt idx="160">
                  <c:v>53.367203000000003</c:v>
                </c:pt>
                <c:pt idx="161">
                  <c:v>50.864071000000003</c:v>
                </c:pt>
                <c:pt idx="162">
                  <c:v>48.673828</c:v>
                </c:pt>
                <c:pt idx="163">
                  <c:v>46.483584999999998</c:v>
                </c:pt>
                <c:pt idx="164">
                  <c:v>46.483584999999998</c:v>
                </c:pt>
                <c:pt idx="165">
                  <c:v>43.980449999999998</c:v>
                </c:pt>
                <c:pt idx="166">
                  <c:v>41.790207000000002</c:v>
                </c:pt>
                <c:pt idx="167">
                  <c:v>39.287070999999997</c:v>
                </c:pt>
                <c:pt idx="168">
                  <c:v>37.096828000000002</c:v>
                </c:pt>
                <c:pt idx="169">
                  <c:v>34.906585999999997</c:v>
                </c:pt>
                <c:pt idx="170">
                  <c:v>32.716343000000002</c:v>
                </c:pt>
                <c:pt idx="171">
                  <c:v>30.369654000000001</c:v>
                </c:pt>
                <c:pt idx="172">
                  <c:v>28.022964000000002</c:v>
                </c:pt>
                <c:pt idx="173">
                  <c:v>25.832722</c:v>
                </c:pt>
                <c:pt idx="174">
                  <c:v>23.329588000000001</c:v>
                </c:pt>
                <c:pt idx="175">
                  <c:v>23.329588000000001</c:v>
                </c:pt>
                <c:pt idx="176">
                  <c:v>21.295791999999999</c:v>
                </c:pt>
                <c:pt idx="177">
                  <c:v>18.949102</c:v>
                </c:pt>
                <c:pt idx="178">
                  <c:v>16.602412999999999</c:v>
                </c:pt>
                <c:pt idx="179">
                  <c:v>14.568616</c:v>
                </c:pt>
                <c:pt idx="180">
                  <c:v>12.534819000000001</c:v>
                </c:pt>
                <c:pt idx="181">
                  <c:v>10.657468</c:v>
                </c:pt>
                <c:pt idx="182">
                  <c:v>8.6236719999999991</c:v>
                </c:pt>
                <c:pt idx="183">
                  <c:v>6.9027659999999997</c:v>
                </c:pt>
                <c:pt idx="184">
                  <c:v>5.4947530000000002</c:v>
                </c:pt>
                <c:pt idx="185">
                  <c:v>3.4609559999999999</c:v>
                </c:pt>
                <c:pt idx="186">
                  <c:v>3.4609559999999999</c:v>
                </c:pt>
                <c:pt idx="187">
                  <c:v>1.8964970000000001</c:v>
                </c:pt>
                <c:pt idx="188">
                  <c:v>0.33203700000000003</c:v>
                </c:pt>
                <c:pt idx="189">
                  <c:v>-1.075976</c:v>
                </c:pt>
                <c:pt idx="190">
                  <c:v>-2.4839889999999998</c:v>
                </c:pt>
                <c:pt idx="191">
                  <c:v>-3.8920029999999999</c:v>
                </c:pt>
                <c:pt idx="192">
                  <c:v>-5.1435700000000004</c:v>
                </c:pt>
                <c:pt idx="193">
                  <c:v>-6.3951370000000001</c:v>
                </c:pt>
                <c:pt idx="194">
                  <c:v>-7.3338130000000001</c:v>
                </c:pt>
                <c:pt idx="195">
                  <c:v>-4.9871239999999997</c:v>
                </c:pt>
                <c:pt idx="196">
                  <c:v>-4.0484489999999997</c:v>
                </c:pt>
                <c:pt idx="197">
                  <c:v>-4.0484489999999997</c:v>
                </c:pt>
                <c:pt idx="198">
                  <c:v>-3.735557</c:v>
                </c:pt>
                <c:pt idx="199">
                  <c:v>-2.9533269999999998</c:v>
                </c:pt>
                <c:pt idx="200">
                  <c:v>-2.3275429999999999</c:v>
                </c:pt>
                <c:pt idx="201">
                  <c:v>-2.1710970000000001</c:v>
                </c:pt>
                <c:pt idx="202">
                  <c:v>-1.7017599999999999</c:v>
                </c:pt>
                <c:pt idx="203">
                  <c:v>-1.388868</c:v>
                </c:pt>
                <c:pt idx="204">
                  <c:v>-1.075976</c:v>
                </c:pt>
                <c:pt idx="205">
                  <c:v>-0.76308399999999998</c:v>
                </c:pt>
                <c:pt idx="206">
                  <c:v>-0.60663800000000001</c:v>
                </c:pt>
                <c:pt idx="207">
                  <c:v>-0.60663800000000001</c:v>
                </c:pt>
                <c:pt idx="208">
                  <c:v>-0.13730000000000001</c:v>
                </c:pt>
                <c:pt idx="209">
                  <c:v>-0.13730000000000001</c:v>
                </c:pt>
                <c:pt idx="210">
                  <c:v>1.9144999999999999E-2</c:v>
                </c:pt>
                <c:pt idx="211">
                  <c:v>0.33203700000000003</c:v>
                </c:pt>
                <c:pt idx="212">
                  <c:v>0.33203700000000003</c:v>
                </c:pt>
                <c:pt idx="213">
                  <c:v>0.64492899999999997</c:v>
                </c:pt>
                <c:pt idx="214">
                  <c:v>0.80137499999999995</c:v>
                </c:pt>
                <c:pt idx="215">
                  <c:v>0.80137499999999995</c:v>
                </c:pt>
                <c:pt idx="216">
                  <c:v>0.80137499999999995</c:v>
                </c:pt>
                <c:pt idx="217">
                  <c:v>1.1142669999999999</c:v>
                </c:pt>
                <c:pt idx="218">
                  <c:v>1.270713</c:v>
                </c:pt>
                <c:pt idx="219">
                  <c:v>1.270713</c:v>
                </c:pt>
                <c:pt idx="220">
                  <c:v>1.1142669999999999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199808"/>
        <c:axId val="74016256"/>
      </c:scatterChart>
      <c:valAx>
        <c:axId val="72688768"/>
        <c:scaling>
          <c:orientation val="minMax"/>
        </c:scaling>
        <c:delete val="0"/>
        <c:axPos val="b"/>
        <c:title>
          <c:layout/>
          <c:overlay val="0"/>
        </c:title>
        <c:numFmt formatCode="mm:ss.000" sourceLinked="1"/>
        <c:majorTickMark val="none"/>
        <c:minorTickMark val="none"/>
        <c:tickLblPos val="nextTo"/>
        <c:crossAx val="73991296"/>
        <c:crosses val="autoZero"/>
        <c:crossBetween val="midCat"/>
      </c:valAx>
      <c:valAx>
        <c:axId val="73991296"/>
        <c:scaling>
          <c:orientation val="minMax"/>
        </c:scaling>
        <c:delete val="0"/>
        <c:axPos val="l"/>
        <c:majorGridlines/>
        <c:title>
          <c:layout/>
          <c:overlay val="0"/>
        </c:title>
        <c:numFmt formatCode="General" sourceLinked="1"/>
        <c:majorTickMark val="none"/>
        <c:minorTickMark val="none"/>
        <c:tickLblPos val="nextTo"/>
        <c:crossAx val="72688768"/>
        <c:crosses val="autoZero"/>
        <c:crossBetween val="midCat"/>
      </c:valAx>
      <c:valAx>
        <c:axId val="7401625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74199808"/>
        <c:crosses val="max"/>
        <c:crossBetween val="midCat"/>
      </c:valAx>
      <c:valAx>
        <c:axId val="74199808"/>
        <c:scaling>
          <c:orientation val="minMax"/>
        </c:scaling>
        <c:delete val="1"/>
        <c:axPos val="b"/>
        <c:numFmt formatCode="mm:ss.000" sourceLinked="1"/>
        <c:majorTickMark val="out"/>
        <c:minorTickMark val="none"/>
        <c:tickLblPos val="nextTo"/>
        <c:crossAx val="7401625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C1F5-2D50-4AB8-8FA1-77D6250ADBA9}" type="datetimeFigureOut">
              <a:rPr lang="en-US" smtClean="0"/>
              <a:t>6/25/2015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7ECA-529A-41E8-9BB6-CDC676C498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764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C1F5-2D50-4AB8-8FA1-77D6250ADBA9}" type="datetimeFigureOut">
              <a:rPr lang="en-US" smtClean="0"/>
              <a:t>6/25/2015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7ECA-529A-41E8-9BB6-CDC676C498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64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C1F5-2D50-4AB8-8FA1-77D6250ADBA9}" type="datetimeFigureOut">
              <a:rPr lang="en-US" smtClean="0"/>
              <a:t>6/25/2015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7ECA-529A-41E8-9BB6-CDC676C498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86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C1F5-2D50-4AB8-8FA1-77D6250ADBA9}" type="datetimeFigureOut">
              <a:rPr lang="en-US" smtClean="0"/>
              <a:t>6/25/2015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7ECA-529A-41E8-9BB6-CDC676C498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146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C1F5-2D50-4AB8-8FA1-77D6250ADBA9}" type="datetimeFigureOut">
              <a:rPr lang="en-US" smtClean="0"/>
              <a:t>6/25/2015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7ECA-529A-41E8-9BB6-CDC676C498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359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C1F5-2D50-4AB8-8FA1-77D6250ADBA9}" type="datetimeFigureOut">
              <a:rPr lang="en-US" smtClean="0"/>
              <a:t>6/25/2015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7ECA-529A-41E8-9BB6-CDC676C498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45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C1F5-2D50-4AB8-8FA1-77D6250ADBA9}" type="datetimeFigureOut">
              <a:rPr lang="en-US" smtClean="0"/>
              <a:t>6/25/2015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7ECA-529A-41E8-9BB6-CDC676C498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434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C1F5-2D50-4AB8-8FA1-77D6250ADBA9}" type="datetimeFigureOut">
              <a:rPr lang="en-US" smtClean="0"/>
              <a:t>6/25/2015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7ECA-529A-41E8-9BB6-CDC676C498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619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C1F5-2D50-4AB8-8FA1-77D6250ADBA9}" type="datetimeFigureOut">
              <a:rPr lang="en-US" smtClean="0"/>
              <a:t>6/25/2015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7ECA-529A-41E8-9BB6-CDC676C498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340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C1F5-2D50-4AB8-8FA1-77D6250ADBA9}" type="datetimeFigureOut">
              <a:rPr lang="en-US" smtClean="0"/>
              <a:t>6/25/2015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7ECA-529A-41E8-9BB6-CDC676C498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1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1C1F5-2D50-4AB8-8FA1-77D6250ADBA9}" type="datetimeFigureOut">
              <a:rPr lang="en-US" smtClean="0"/>
              <a:t>6/25/2015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7ECA-529A-41E8-9BB6-CDC676C498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83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1C1F5-2D50-4AB8-8FA1-77D6250ADBA9}" type="datetimeFigureOut">
              <a:rPr lang="en-US" smtClean="0"/>
              <a:t>6/25/2015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47ECA-529A-41E8-9BB6-CDC676C498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880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Danfysik PSU </a:t>
            </a:r>
            <a:br>
              <a:rPr lang="en-US" dirty="0" smtClean="0"/>
            </a:br>
            <a:r>
              <a:rPr lang="en-US" dirty="0" smtClean="0"/>
              <a:t>Fast Discharge Timing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Steven Lassiter</a:t>
            </a:r>
          </a:p>
          <a:p>
            <a:r>
              <a:rPr lang="en-US" dirty="0" smtClean="0"/>
              <a:t>Eric Sun</a:t>
            </a:r>
          </a:p>
          <a:p>
            <a:r>
              <a:rPr lang="en-US" dirty="0"/>
              <a:t> </a:t>
            </a:r>
            <a:r>
              <a:rPr lang="en-US" dirty="0" smtClean="0"/>
              <a:t>Mike Fowler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321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Dump using Quench Detector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684716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05854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QD FD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8474141"/>
              </p:ext>
            </p:extLst>
          </p:nvPr>
        </p:nvGraphicFramePr>
        <p:xfrm>
          <a:off x="381000" y="1524000"/>
          <a:ext cx="8305800" cy="3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438400"/>
                <a:gridCol w="1752600"/>
                <a:gridCol w="2362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Time (sec.000)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Elapse</a:t>
                      </a:r>
                      <a:r>
                        <a:rPr lang="en-US" baseline="0" dirty="0" smtClean="0"/>
                        <a:t> Time 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Observations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43.498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Quench Detector interlock signal goes 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43.508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24V to relay K7 drop 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43.588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starts to drop</a:t>
                      </a:r>
                      <a:r>
                        <a:rPr lang="en-US" baseline="0" dirty="0" smtClean="0"/>
                        <a:t>, PSU Lead Voltage and Dump Voltage all start to change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PSU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turns off,</a:t>
                      </a:r>
                      <a:r>
                        <a:rPr lang="en-US" baseline="0" dirty="0" smtClean="0"/>
                        <a:t> then ramps down at -6.2V.</a:t>
                      </a:r>
                    </a:p>
                    <a:p>
                      <a:r>
                        <a:rPr lang="en-US" baseline="0" dirty="0" smtClean="0"/>
                        <a:t>Start of Front Porch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44.228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Dump</a:t>
                      </a:r>
                      <a:r>
                        <a:rPr lang="en-US" baseline="0" dirty="0" smtClean="0"/>
                        <a:t> Switch opens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Sharp spikes in Voltages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45.018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passes Zero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1,520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5644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Dump using Panic Button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784134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3192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 FD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3714399"/>
              </p:ext>
            </p:extLst>
          </p:nvPr>
        </p:nvGraphicFramePr>
        <p:xfrm>
          <a:off x="381000" y="1524000"/>
          <a:ext cx="83058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438400"/>
                <a:gridCol w="1752600"/>
                <a:gridCol w="2362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Time (sec.000)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Elapse</a:t>
                      </a:r>
                      <a:r>
                        <a:rPr lang="en-US" baseline="0" dirty="0" smtClean="0"/>
                        <a:t> Time 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Observations</a:t>
                      </a:r>
                      <a:endParaRPr lang="en-US" dirty="0"/>
                    </a:p>
                  </a:txBody>
                  <a:tcPr/>
                </a:tc>
              </a:tr>
              <a:tr h="3911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33.774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Panic Button Interlock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Button</a:t>
                      </a:r>
                      <a:r>
                        <a:rPr lang="en-US" baseline="0" dirty="0" smtClean="0"/>
                        <a:t> Pushed on Door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33.824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decay</a:t>
                      </a:r>
                      <a:r>
                        <a:rPr lang="en-US" baseline="0" dirty="0" smtClean="0"/>
                        <a:t> starts,</a:t>
                      </a:r>
                    </a:p>
                    <a:p>
                      <a:pPr algn="ctr"/>
                      <a:r>
                        <a:rPr lang="en-US" baseline="0" dirty="0" smtClean="0"/>
                        <a:t>PSU Lead and Dump voltage rise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Bang heard</a:t>
                      </a:r>
                      <a:r>
                        <a:rPr lang="en-US" baseline="0" dirty="0" smtClean="0"/>
                        <a:t> right away. Bang is heard at end. Not Dump switch but main contactor switch.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decays at steady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PSU lead voltage -6.2V to -5.1V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35.454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pass Zero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1,680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Dump switch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3116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time delay between lose of 24V to relay K7 and the switch fully opened is 800ms (720 +80). This is much larger than any time in the specification which (at maximum) is &lt;300ms. Not acceptable.</a:t>
            </a:r>
          </a:p>
          <a:p>
            <a:r>
              <a:rPr lang="en-US" dirty="0" smtClean="0"/>
              <a:t>The switch opening time appears to be 80ms. </a:t>
            </a:r>
          </a:p>
          <a:p>
            <a:r>
              <a:rPr lang="en-US" dirty="0" smtClean="0"/>
              <a:t>The Panic Button does result in an opening of the dump switch as drawings indicate it should. Needs to be corrected.</a:t>
            </a:r>
          </a:p>
          <a:p>
            <a:r>
              <a:rPr lang="en-US" dirty="0" smtClean="0"/>
              <a:t>The Quench Detector interlock give the fastest discharge time of 1.52secs from 393A and with a ~17mili-ohm dump resistor.</a:t>
            </a:r>
          </a:p>
          <a:p>
            <a:r>
              <a:rPr lang="en-US" dirty="0" smtClean="0"/>
              <a:t>Dump switch needs to be modified, changed out or a faster switch added in series with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995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Measure the timing of the fast dump circuit.</a:t>
            </a:r>
          </a:p>
          <a:p>
            <a:pPr lvl="1"/>
            <a:r>
              <a:rPr lang="en-US" dirty="0" smtClean="0"/>
              <a:t>Directly interrupting the 24V to the control contact relay of the Dump switch. (K7 : A1 to A2) </a:t>
            </a:r>
            <a:endParaRPr lang="en-US" dirty="0"/>
          </a:p>
          <a:p>
            <a:pPr lvl="1"/>
            <a:r>
              <a:rPr lang="en-US" dirty="0" smtClean="0"/>
              <a:t>Using the PLC interlock signal to initiated the fast dump</a:t>
            </a:r>
          </a:p>
          <a:p>
            <a:pPr lvl="1"/>
            <a:r>
              <a:rPr lang="en-US" dirty="0" smtClean="0"/>
              <a:t>Using the Danfysik Quench detector to generate a interlock signal</a:t>
            </a:r>
          </a:p>
          <a:p>
            <a:pPr lvl="1"/>
            <a:r>
              <a:rPr lang="en-US" dirty="0" smtClean="0"/>
              <a:t>Using the Panic Button on the Front door of the PSU.</a:t>
            </a:r>
          </a:p>
        </p:txBody>
      </p:sp>
    </p:spTree>
    <p:extLst>
      <p:ext uri="{BB962C8B-B14F-4D97-AF65-F5344CB8AC3E}">
        <p14:creationId xmlns:p14="http://schemas.microsoft.com/office/powerpoint/2010/main" val="3667298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Danfysik system 8500 PSU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709083"/>
              </p:ext>
            </p:extLst>
          </p:nvPr>
        </p:nvGraphicFramePr>
        <p:xfrm>
          <a:off x="228600" y="1600200"/>
          <a:ext cx="8686799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Acrobat Document" r:id="rId3" imgW="11344233" imgH="8019915" progId="AcroExch.Document.11">
                  <p:embed/>
                </p:oleObj>
              </mc:Choice>
              <mc:Fallback>
                <p:oleObj name="Acrobat Document" r:id="rId3" imgW="11344233" imgH="8019915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1600200"/>
                        <a:ext cx="8686799" cy="4525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7315200" y="1447800"/>
            <a:ext cx="1295400" cy="2743200"/>
          </a:xfrm>
          <a:prstGeom prst="rect">
            <a:avLst/>
          </a:prstGeom>
          <a:solidFill>
            <a:schemeClr val="accent1">
              <a:alpha val="38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47800" y="2590800"/>
            <a:ext cx="1981200" cy="914400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720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Dump Switch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600200"/>
            <a:ext cx="6533092" cy="4899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027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5724"/>
            <a:ext cx="8229600" cy="1143000"/>
          </a:xfrm>
        </p:spPr>
        <p:txBody>
          <a:bodyPr/>
          <a:lstStyle/>
          <a:p>
            <a:r>
              <a:rPr lang="en-US" dirty="0" smtClean="0"/>
              <a:t>Dump Switch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371600"/>
            <a:ext cx="6908800" cy="5181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744419" y="1371600"/>
            <a:ext cx="2362200" cy="20313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It appears that each spring has a different amount of compressing, with the least compressed spring having the arc blast shield on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936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Breaking 24V to Relay K7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227980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7140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24V Relay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9675920"/>
              </p:ext>
            </p:extLst>
          </p:nvPr>
        </p:nvGraphicFramePr>
        <p:xfrm>
          <a:off x="457200" y="1219200"/>
          <a:ext cx="8305800" cy="504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400300"/>
                <a:gridCol w="1790700"/>
                <a:gridCol w="2362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Time (sec.000)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Elapse</a:t>
                      </a:r>
                      <a:r>
                        <a:rPr lang="en-US" baseline="0" dirty="0" smtClean="0"/>
                        <a:t> Time 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Observations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0.738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Interlock sent to PSU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24V</a:t>
                      </a:r>
                      <a:r>
                        <a:rPr lang="en-US" baseline="0" dirty="0" smtClean="0"/>
                        <a:t> to relay drops 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Dump</a:t>
                      </a:r>
                      <a:r>
                        <a:rPr lang="en-US" baseline="0" dirty="0" smtClean="0"/>
                        <a:t> Voltage &amp; PSU lead output Voltage Spike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 between lose of 24V </a:t>
                      </a:r>
                      <a:r>
                        <a:rPr lang="en-US" smtClean="0"/>
                        <a:t>to switch </a:t>
                      </a:r>
                      <a:r>
                        <a:rPr lang="en-US" dirty="0" smtClean="0"/>
                        <a:t>starting to opening is 720ms.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starts</a:t>
                      </a:r>
                      <a:r>
                        <a:rPr lang="en-US" baseline="0" dirty="0" smtClean="0"/>
                        <a:t> to decay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Time for switch to fully open is 870-790=</a:t>
                      </a:r>
                      <a:r>
                        <a:rPr lang="en-US" baseline="0" dirty="0" smtClean="0"/>
                        <a:t> 80ms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Steady current decay begins as indicated by smooth</a:t>
                      </a:r>
                      <a:r>
                        <a:rPr lang="en-US" baseline="0" dirty="0" smtClean="0"/>
                        <a:t> Voltage signals.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Switch appears to be fully open.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Several Spikes in voltage</a:t>
                      </a:r>
                      <a:r>
                        <a:rPr lang="en-US" baseline="0" dirty="0" smtClean="0"/>
                        <a:t> output before smooth decay begins.</a:t>
                      </a:r>
                    </a:p>
                    <a:p>
                      <a:r>
                        <a:rPr lang="en-US" baseline="0" dirty="0" smtClean="0"/>
                        <a:t>May be due to the three dump switches unloading at different times.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2.718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passes Zero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1,980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 smtClean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>
            <a:off x="5867400" y="3810000"/>
            <a:ext cx="6096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5753100" y="2667000"/>
            <a:ext cx="723900" cy="1143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743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Dump using PLC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672730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4612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PLC FD 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5518849"/>
              </p:ext>
            </p:extLst>
          </p:nvPr>
        </p:nvGraphicFramePr>
        <p:xfrm>
          <a:off x="152401" y="1219200"/>
          <a:ext cx="8839199" cy="431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2965"/>
                <a:gridCol w="2594995"/>
                <a:gridCol w="1784058"/>
                <a:gridCol w="275718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Time (sec.000)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Elapse</a:t>
                      </a:r>
                      <a:r>
                        <a:rPr lang="en-US" baseline="0" dirty="0" smtClean="0"/>
                        <a:t> Time 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Observations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Interlock from PLC to PSU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         (70)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 to measure.</a:t>
                      </a:r>
                    </a:p>
                    <a:p>
                      <a:r>
                        <a:rPr lang="en-US" dirty="0" smtClean="0"/>
                        <a:t>Value</a:t>
                      </a:r>
                      <a:r>
                        <a:rPr lang="en-US" baseline="0" dirty="0" smtClean="0"/>
                        <a:t> from 24V relay data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1.894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24V</a:t>
                      </a:r>
                      <a:r>
                        <a:rPr lang="en-US" baseline="0" dirty="0" smtClean="0"/>
                        <a:t> to relay drops out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      (70)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1.954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Dump</a:t>
                      </a:r>
                      <a:r>
                        <a:rPr lang="en-US" baseline="0" dirty="0" smtClean="0"/>
                        <a:t> Voltage &amp; PSU lead output Voltage Spikes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      (130)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PSU</a:t>
                      </a:r>
                      <a:r>
                        <a:rPr lang="en-US" baseline="0" dirty="0" smtClean="0"/>
                        <a:t> turns off, then ramps down at -6.2V ??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1.964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starts</a:t>
                      </a:r>
                      <a:r>
                        <a:rPr lang="en-US" baseline="0" dirty="0" smtClean="0"/>
                        <a:t> to decay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       (140)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PSU outputting -6.2V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Small Voltage across Dump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2.614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Dump</a:t>
                      </a:r>
                      <a:r>
                        <a:rPr lang="en-US" baseline="0" dirty="0" smtClean="0"/>
                        <a:t> switch opens</a:t>
                      </a:r>
                    </a:p>
                    <a:p>
                      <a:pPr algn="ctr"/>
                      <a:r>
                        <a:rPr lang="en-US" baseline="0" dirty="0" smtClean="0"/>
                        <a:t>Time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720     (790)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Jump in PSU output</a:t>
                      </a:r>
                      <a:r>
                        <a:rPr lang="en-US" baseline="0" dirty="0" smtClean="0"/>
                        <a:t> and Dump </a:t>
                      </a:r>
                      <a:r>
                        <a:rPr lang="en-US" dirty="0" smtClean="0"/>
                        <a:t>voltage</a:t>
                      </a:r>
                      <a:r>
                        <a:rPr lang="en-US" baseline="0" dirty="0" smtClean="0"/>
                        <a:t>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Dump switch fully open</a:t>
                      </a:r>
                    </a:p>
                    <a:p>
                      <a:pPr algn="ctr"/>
                      <a:r>
                        <a:rPr lang="en-US" baseline="0" dirty="0" smtClean="0"/>
                        <a:t>Time 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800   (870)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Use the 80ms open time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3.394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Current pass zero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1,500   (1,570)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92178" y="6038165"/>
            <a:ext cx="7086600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Time 1 = 720ms from lose of 24v to Dump switch opening start.</a:t>
            </a:r>
          </a:p>
          <a:p>
            <a:r>
              <a:rPr lang="en-US" dirty="0" smtClean="0"/>
              <a:t>Time 2 = 80ms for Dump switch to fully open.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827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674</Words>
  <Application>Microsoft Office PowerPoint</Application>
  <PresentationFormat>On-screen Show (4:3)</PresentationFormat>
  <Paragraphs>142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Adobe Acrobat Document</vt:lpstr>
      <vt:lpstr>Danfysik PSU  Fast Discharge Timing</vt:lpstr>
      <vt:lpstr>Objective</vt:lpstr>
      <vt:lpstr>Danfysik system 8500 PSU</vt:lpstr>
      <vt:lpstr>Dump Switch</vt:lpstr>
      <vt:lpstr>Dump Switch</vt:lpstr>
      <vt:lpstr>Breaking 24V to Relay K7</vt:lpstr>
      <vt:lpstr>24V Relay Results</vt:lpstr>
      <vt:lpstr>Fast Dump using PLC </vt:lpstr>
      <vt:lpstr>PLC FD Results</vt:lpstr>
      <vt:lpstr>Fast Dump using Quench Detector </vt:lpstr>
      <vt:lpstr>QD FD Results</vt:lpstr>
      <vt:lpstr>Fast Dump using Panic Button</vt:lpstr>
      <vt:lpstr>PB FD Results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Danfysik PSU  Fast Discharge Timing</dc:title>
  <dc:creator>lassiter</dc:creator>
  <cp:lastModifiedBy>lassiter</cp:lastModifiedBy>
  <cp:revision>29</cp:revision>
  <cp:lastPrinted>2015-06-25T16:05:48Z</cp:lastPrinted>
  <dcterms:created xsi:type="dcterms:W3CDTF">2015-06-25T14:34:34Z</dcterms:created>
  <dcterms:modified xsi:type="dcterms:W3CDTF">2015-06-25T21:24:12Z</dcterms:modified>
</cp:coreProperties>
</file>