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053-CA3E-4B99-9D4D-FBCDA42D252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14BF-48C8-4BF5-BDBB-58938FA92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44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053-CA3E-4B99-9D4D-FBCDA42D252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14BF-48C8-4BF5-BDBB-58938FA92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0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053-CA3E-4B99-9D4D-FBCDA42D252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14BF-48C8-4BF5-BDBB-58938FA92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6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053-CA3E-4B99-9D4D-FBCDA42D252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14BF-48C8-4BF5-BDBB-58938FA92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21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053-CA3E-4B99-9D4D-FBCDA42D252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14BF-48C8-4BF5-BDBB-58938FA92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0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053-CA3E-4B99-9D4D-FBCDA42D252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14BF-48C8-4BF5-BDBB-58938FA92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3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053-CA3E-4B99-9D4D-FBCDA42D252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14BF-48C8-4BF5-BDBB-58938FA92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053-CA3E-4B99-9D4D-FBCDA42D252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14BF-48C8-4BF5-BDBB-58938FA92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21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053-CA3E-4B99-9D4D-FBCDA42D252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14BF-48C8-4BF5-BDBB-58938FA92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1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053-CA3E-4B99-9D4D-FBCDA42D252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14BF-48C8-4BF5-BDBB-58938FA92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7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053-CA3E-4B99-9D4D-FBCDA42D252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14BF-48C8-4BF5-BDBB-58938FA92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7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CC053-CA3E-4B99-9D4D-FBCDA42D252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E14BF-48C8-4BF5-BDBB-58938FA92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1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HB 3500A Trip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 16,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261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Voltage and current signals from the HB dipole magnet (two coils).</a:t>
            </a:r>
          </a:p>
          <a:p>
            <a:r>
              <a:rPr lang="en-US" dirty="0" smtClean="0"/>
              <a:t>Scope signals are uncalibrated. Some effect on timing results, but should be in the ball–park.</a:t>
            </a:r>
          </a:p>
          <a:p>
            <a:r>
              <a:rPr lang="en-US" dirty="0" smtClean="0"/>
              <a:t>Scope’s differential probes voltage signal has more noise than is seen on PLC data and QD input.</a:t>
            </a:r>
          </a:p>
          <a:p>
            <a:r>
              <a:rPr lang="en-US" dirty="0" smtClean="0"/>
              <a:t>Coil voltages have been scaled to yield an average bucked signal of 0.000V before event occurs. Calibration of probes will effect this.</a:t>
            </a:r>
          </a:p>
          <a:p>
            <a:endParaRPr lang="en-US" dirty="0"/>
          </a:p>
          <a:p>
            <a:r>
              <a:rPr lang="en-US" dirty="0" smtClean="0"/>
              <a:t>Looking to obtain a dump switch opening time of 50ms to 65ms from start of quench event.</a:t>
            </a:r>
          </a:p>
          <a:p>
            <a:r>
              <a:rPr lang="en-US" dirty="0" smtClean="0"/>
              <a:t>Expected QD interlock signal to trip off PSU no more than 10ms after threshold is reached, data suggest it is 71ms.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323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154320"/>
            <a:ext cx="8682037" cy="630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81200" y="2197835"/>
            <a:ext cx="9144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Event </a:t>
            </a:r>
            <a:br>
              <a:rPr lang="en-US" sz="1200" dirty="0" smtClean="0"/>
            </a:br>
            <a:r>
              <a:rPr lang="en-US" sz="1200" dirty="0" smtClean="0"/>
              <a:t>t=-0.105s</a:t>
            </a:r>
            <a:endParaRPr lang="en-US" sz="1200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 flipV="1">
            <a:off x="1752600" y="2057400"/>
            <a:ext cx="228600" cy="371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53000" y="2242461"/>
            <a:ext cx="9144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PSU reacts to QD’s interlock</a:t>
            </a:r>
            <a:br>
              <a:rPr lang="en-US" sz="1200" dirty="0" smtClean="0"/>
            </a:br>
            <a:r>
              <a:rPr lang="en-US" sz="1200" dirty="0" smtClean="0"/>
              <a:t>t=0.000s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6057900" y="2951017"/>
            <a:ext cx="10668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Dump switch opens</a:t>
            </a:r>
            <a:br>
              <a:rPr lang="en-US" sz="1200" dirty="0" smtClean="0"/>
            </a:br>
            <a:r>
              <a:rPr lang="en-US" sz="1200" dirty="0" smtClean="0"/>
              <a:t>t=0.021s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867400" y="2057400"/>
            <a:ext cx="381000" cy="5082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9000" y="2428668"/>
            <a:ext cx="9144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10mv threshold reached</a:t>
            </a:r>
            <a:br>
              <a:rPr lang="en-US" sz="1200" dirty="0" smtClean="0"/>
            </a:br>
            <a:r>
              <a:rPr lang="en-US" sz="1200" dirty="0" smtClean="0"/>
              <a:t>~</a:t>
            </a:r>
            <a:r>
              <a:rPr lang="en-US" sz="1200" smtClean="0"/>
              <a:t>t=-0.071s</a:t>
            </a:r>
            <a:endParaRPr lang="en-US" sz="1200" dirty="0"/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>
          <a:xfrm flipH="1" flipV="1">
            <a:off x="3124200" y="2012201"/>
            <a:ext cx="762000" cy="4164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33600" y="4724400"/>
            <a:ext cx="32766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Time from QD threshold reached to Dump switch opening is of the order of 0.092 secs.</a:t>
            </a:r>
          </a:p>
          <a:p>
            <a:r>
              <a:rPr lang="en-US" sz="1200" dirty="0" smtClean="0"/>
              <a:t>Time from Quench event starting to dump switch opening is 0.126s</a:t>
            </a:r>
            <a:endParaRPr lang="en-US" sz="1200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6324600" y="2565626"/>
            <a:ext cx="838200" cy="4061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63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96" y="277813"/>
            <a:ext cx="8682037" cy="630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38400" y="1754832"/>
            <a:ext cx="9144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Event </a:t>
            </a:r>
            <a:br>
              <a:rPr lang="en-US" sz="1200" dirty="0" smtClean="0"/>
            </a:br>
            <a:r>
              <a:rPr lang="en-US" sz="1200" dirty="0" smtClean="0"/>
              <a:t>t=-0.105s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3962400" y="2921962"/>
            <a:ext cx="20574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Bucked signal exceeds 10mV and stays above threshold </a:t>
            </a:r>
            <a:br>
              <a:rPr lang="en-US" sz="1200" dirty="0" smtClean="0"/>
            </a:br>
            <a:r>
              <a:rPr lang="en-US" sz="1200" dirty="0" smtClean="0"/>
              <a:t>t=-0.071s</a:t>
            </a:r>
            <a:endParaRPr lang="en-US" sz="1200" dirty="0"/>
          </a:p>
        </p:txBody>
      </p:sp>
      <p:cxnSp>
        <p:nvCxnSpPr>
          <p:cNvPr id="5" name="Straight Arrow Connector 4"/>
          <p:cNvCxnSpPr>
            <a:stCxn id="4" idx="2"/>
          </p:cNvCxnSpPr>
          <p:nvPr/>
        </p:nvCxnSpPr>
        <p:spPr>
          <a:xfrm>
            <a:off x="4991100" y="3568293"/>
            <a:ext cx="1181100" cy="1689507"/>
          </a:xfrm>
          <a:prstGeom prst="straightConnector1">
            <a:avLst/>
          </a:prstGeom>
          <a:ln w="2222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095593" y="1570166"/>
            <a:ext cx="20574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Buck coil signal obtained by subtracting coil 1 voltages from coil 2 voltages in spreadsheet.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7162800" y="5562600"/>
            <a:ext cx="12192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Threshold range +/- 10mV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98564" y="394178"/>
            <a:ext cx="29718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Bucked Coil Voltages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6609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Calibrate signals and re-measure QD timing.</a:t>
            </a:r>
          </a:p>
          <a:p>
            <a:r>
              <a:rPr lang="en-US" dirty="0" smtClean="0"/>
              <a:t>Compare to factory test results.</a:t>
            </a:r>
          </a:p>
          <a:p>
            <a:r>
              <a:rPr lang="en-US" dirty="0" smtClean="0"/>
              <a:t>Modify QD’s R-C components to reduce delay in triggering an interlock.</a:t>
            </a:r>
          </a:p>
          <a:p>
            <a:r>
              <a:rPr lang="en-US" dirty="0" smtClean="0"/>
              <a:t>Use new differential scope probes.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783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7235</TotalTime>
  <Words>227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HB 3500A Trip</vt:lpstr>
      <vt:lpstr>Notes</vt:lpstr>
      <vt:lpstr>PowerPoint Presentation</vt:lpstr>
      <vt:lpstr>PowerPoint Presentation</vt:lpstr>
      <vt:lpstr>Path forward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HB 3500A Trip</dc:title>
  <dc:creator>lassiter</dc:creator>
  <cp:lastModifiedBy>lassiter</cp:lastModifiedBy>
  <cp:revision>11</cp:revision>
  <dcterms:created xsi:type="dcterms:W3CDTF">2016-01-06T14:32:32Z</dcterms:created>
  <dcterms:modified xsi:type="dcterms:W3CDTF">2016-01-11T15:07:56Z</dcterms:modified>
</cp:coreProperties>
</file>