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5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4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9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9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2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8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47F6-DA96-4085-803E-9085590FAB17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5418-1D27-47FB-B462-94D6CFC3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0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Q1 500a current decay curves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Lassiter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8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68"/>
            <a:ext cx="7696200" cy="684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09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00" y="76200"/>
            <a:ext cx="8866196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79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315"/>
            <a:ext cx="9180037" cy="667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28018" y="381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9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Q1 500a current decay curves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Q1 500a current decay curves</dc:title>
  <dc:creator>lassiter</dc:creator>
  <cp:lastModifiedBy>lassiter</cp:lastModifiedBy>
  <cp:revision>2</cp:revision>
  <dcterms:created xsi:type="dcterms:W3CDTF">2016-03-16T19:16:12Z</dcterms:created>
  <dcterms:modified xsi:type="dcterms:W3CDTF">2016-03-16T19:22:42Z</dcterms:modified>
</cp:coreProperties>
</file>