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57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247F6-DA96-4085-803E-9085590FAB17}" type="datetimeFigureOut">
              <a:rPr lang="en-US" smtClean="0"/>
              <a:t>3/16/2016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75418-1D27-47FB-B462-94D6CFC345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92989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247F6-DA96-4085-803E-9085590FAB17}" type="datetimeFigureOut">
              <a:rPr lang="en-US" smtClean="0"/>
              <a:t>3/16/2016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75418-1D27-47FB-B462-94D6CFC345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1572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247F6-DA96-4085-803E-9085590FAB17}" type="datetimeFigureOut">
              <a:rPr lang="en-US" smtClean="0"/>
              <a:t>3/16/2016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75418-1D27-47FB-B462-94D6CFC345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1496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247F6-DA96-4085-803E-9085590FAB17}" type="datetimeFigureOut">
              <a:rPr lang="en-US" smtClean="0"/>
              <a:t>3/16/2016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75418-1D27-47FB-B462-94D6CFC345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8593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247F6-DA96-4085-803E-9085590FAB17}" type="datetimeFigureOut">
              <a:rPr lang="en-US" smtClean="0"/>
              <a:t>3/16/2016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75418-1D27-47FB-B462-94D6CFC345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16922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247F6-DA96-4085-803E-9085590FAB17}" type="datetimeFigureOut">
              <a:rPr lang="en-US" smtClean="0"/>
              <a:t>3/16/2016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75418-1D27-47FB-B462-94D6CFC345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5991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247F6-DA96-4085-803E-9085590FAB17}" type="datetimeFigureOut">
              <a:rPr lang="en-US" smtClean="0"/>
              <a:t>3/16/2016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75418-1D27-47FB-B462-94D6CFC345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605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247F6-DA96-4085-803E-9085590FAB17}" type="datetimeFigureOut">
              <a:rPr lang="en-US" smtClean="0"/>
              <a:t>3/16/2016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75418-1D27-47FB-B462-94D6CFC345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54153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247F6-DA96-4085-803E-9085590FAB17}" type="datetimeFigureOut">
              <a:rPr lang="en-US" smtClean="0"/>
              <a:t>3/16/2016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75418-1D27-47FB-B462-94D6CFC345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46204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247F6-DA96-4085-803E-9085590FAB17}" type="datetimeFigureOut">
              <a:rPr lang="en-US" smtClean="0"/>
              <a:t>3/16/2016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75418-1D27-47FB-B462-94D6CFC345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00765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247F6-DA96-4085-803E-9085590FAB17}" type="datetimeFigureOut">
              <a:rPr lang="en-US" smtClean="0"/>
              <a:t>3/16/2016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75418-1D27-47FB-B462-94D6CFC345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7819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7247F6-DA96-4085-803E-9085590FAB17}" type="datetimeFigureOut">
              <a:rPr lang="en-US" smtClean="0"/>
              <a:t>3/16/2016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975418-1D27-47FB-B462-94D6CFC345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1105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Q1 500a current decay curves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Steven Lassiter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26851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42668"/>
            <a:ext cx="7696200" cy="68440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650971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600" y="76200"/>
            <a:ext cx="8866196" cy="678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337965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8315"/>
            <a:ext cx="9180037" cy="66734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828018" y="381000"/>
            <a:ext cx="1524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Scope data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37965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9</Words>
  <Application>Microsoft Office PowerPoint</Application>
  <PresentationFormat>On-screen Show (4:3)</PresentationFormat>
  <Paragraphs>3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Q1 500a current decay curves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Q1 500a current decay curves</dc:title>
  <dc:creator>lassiter</dc:creator>
  <cp:lastModifiedBy>lassiter</cp:lastModifiedBy>
  <cp:revision>2</cp:revision>
  <dcterms:created xsi:type="dcterms:W3CDTF">2016-03-16T19:16:12Z</dcterms:created>
  <dcterms:modified xsi:type="dcterms:W3CDTF">2016-03-16T19:22:42Z</dcterms:modified>
</cp:coreProperties>
</file>