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HB Magnet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MSU</c:v>
          </c:tx>
          <c:xVal>
            <c:numRef>
              <c:f>'W:\VF-Work\SHMS_Bender\MSU-model-2015\[Copy of Bender_tosca_data_comp.xls]Comparison'!$L$11:$L$17</c:f>
              <c:numCache>
                <c:formatCode>General</c:formatCode>
                <c:ptCount val="7"/>
                <c:pt idx="0">
                  <c:v>5000</c:v>
                </c:pt>
                <c:pt idx="1">
                  <c:v>3900</c:v>
                </c:pt>
                <c:pt idx="2">
                  <c:v>3000</c:v>
                </c:pt>
                <c:pt idx="3">
                  <c:v>2000</c:v>
                </c:pt>
                <c:pt idx="4">
                  <c:v>1000</c:v>
                </c:pt>
                <c:pt idx="5">
                  <c:v>250</c:v>
                </c:pt>
                <c:pt idx="6">
                  <c:v>0</c:v>
                </c:pt>
              </c:numCache>
            </c:numRef>
          </c:xVal>
          <c:yVal>
            <c:numRef>
              <c:f>'W:\VF-Work\SHMS_Bender\MSU-model-2015\[Copy of Bender_tosca_data_comp.xls]Comparison'!$N$11:$N$17</c:f>
              <c:numCache>
                <c:formatCode>General</c:formatCode>
                <c:ptCount val="7"/>
                <c:pt idx="0">
                  <c:v>292</c:v>
                </c:pt>
                <c:pt idx="1">
                  <c:v>190</c:v>
                </c:pt>
                <c:pt idx="2">
                  <c:v>119</c:v>
                </c:pt>
                <c:pt idx="3">
                  <c:v>55</c:v>
                </c:pt>
                <c:pt idx="4">
                  <c:v>14</c:v>
                </c:pt>
                <c:pt idx="5">
                  <c:v>0.87265427609203006</c:v>
                </c:pt>
                <c:pt idx="6">
                  <c:v>0</c:v>
                </c:pt>
              </c:numCache>
            </c:numRef>
          </c:yVal>
          <c:smooth val="1"/>
        </c:ser>
        <c:ser>
          <c:idx val="3"/>
          <c:order val="1"/>
          <c:tx>
            <c:v>JLAB Asbuilt </c:v>
          </c:tx>
          <c:xVal>
            <c:numRef>
              <c:f>'Tosca Data'!$E$57:$E$62</c:f>
              <c:numCache>
                <c:formatCode>#,##0.0</c:formatCode>
                <c:ptCount val="6"/>
                <c:pt idx="0">
                  <c:v>400</c:v>
                </c:pt>
                <c:pt idx="1">
                  <c:v>800</c:v>
                </c:pt>
                <c:pt idx="2">
                  <c:v>1200</c:v>
                </c:pt>
                <c:pt idx="3">
                  <c:v>2000</c:v>
                </c:pt>
                <c:pt idx="4">
                  <c:v>3000</c:v>
                </c:pt>
                <c:pt idx="5">
                  <c:v>4000</c:v>
                </c:pt>
              </c:numCache>
            </c:numRef>
          </c:xVal>
          <c:yVal>
            <c:numRef>
              <c:f>'Tosca Data'!$F$57:$F$62</c:f>
              <c:numCache>
                <c:formatCode>#,##0.0</c:formatCode>
                <c:ptCount val="6"/>
                <c:pt idx="0">
                  <c:v>2.2471446799999999</c:v>
                </c:pt>
                <c:pt idx="1">
                  <c:v>8.9887920000000001</c:v>
                </c:pt>
                <c:pt idx="2">
                  <c:v>20.214811999999998</c:v>
                </c:pt>
                <c:pt idx="3">
                  <c:v>55.507319000000003</c:v>
                </c:pt>
                <c:pt idx="4">
                  <c:v>120.09267</c:v>
                </c:pt>
                <c:pt idx="5">
                  <c:v>200.97584000000001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512192"/>
        <c:axId val="207869056"/>
      </c:scatterChart>
      <c:valAx>
        <c:axId val="197512192"/>
        <c:scaling>
          <c:orientation val="minMax"/>
          <c:max val="4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Current [A]</a:t>
                </a:r>
              </a:p>
            </c:rich>
          </c:tx>
          <c:layout/>
          <c:overlay val="0"/>
        </c:title>
        <c:numFmt formatCode="General" sourceLinked="1"/>
        <c:majorTickMark val="cross"/>
        <c:minorTickMark val="in"/>
        <c:tickLblPos val="nextTo"/>
        <c:crossAx val="207869056"/>
        <c:crosses val="autoZero"/>
        <c:crossBetween val="midCat"/>
      </c:valAx>
      <c:valAx>
        <c:axId val="207869056"/>
        <c:scaling>
          <c:orientation val="minMax"/>
          <c:max val="25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Stored Energy [kJ]</a:t>
                </a:r>
              </a:p>
            </c:rich>
          </c:tx>
          <c:layout/>
          <c:overlay val="0"/>
        </c:title>
        <c:numFmt formatCode="General" sourceLinked="1"/>
        <c:majorTickMark val="cross"/>
        <c:minorTickMark val="in"/>
        <c:tickLblPos val="nextTo"/>
        <c:crossAx val="19751219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2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3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9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6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9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4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E120-799E-4E80-ACF2-EFBDE01E1458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278F-F415-40A7-87AB-910DAACF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8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35793" y="281753"/>
          <a:ext cx="8672413" cy="629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715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lassiter</dc:creator>
  <cp:lastModifiedBy>lassiter</cp:lastModifiedBy>
  <cp:revision>1</cp:revision>
  <dcterms:created xsi:type="dcterms:W3CDTF">2015-11-18T19:44:38Z</dcterms:created>
  <dcterms:modified xsi:type="dcterms:W3CDTF">2015-11-18T19:45:18Z</dcterms:modified>
</cp:coreProperties>
</file>