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81" autoAdjust="0"/>
  </p:normalViewPr>
  <p:slideViewPr>
    <p:cSldViewPr>
      <p:cViewPr>
        <p:scale>
          <a:sx n="110" d="100"/>
          <a:sy n="110" d="100"/>
        </p:scale>
        <p:origin x="-852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5967-F9AA-4A87-ABD6-0EB64E22EDF1}" type="datetimeFigureOut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813F-50F7-4BD8-B32E-FB37E8FBF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3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5967-F9AA-4A87-ABD6-0EB64E22EDF1}" type="datetimeFigureOut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813F-50F7-4BD8-B32E-FB37E8FBF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636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5967-F9AA-4A87-ABD6-0EB64E22EDF1}" type="datetimeFigureOut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813F-50F7-4BD8-B32E-FB37E8FBF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8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5967-F9AA-4A87-ABD6-0EB64E22EDF1}" type="datetimeFigureOut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813F-50F7-4BD8-B32E-FB37E8FBF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27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5967-F9AA-4A87-ABD6-0EB64E22EDF1}" type="datetimeFigureOut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813F-50F7-4BD8-B32E-FB37E8FBF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3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5967-F9AA-4A87-ABD6-0EB64E22EDF1}" type="datetimeFigureOut">
              <a:rPr lang="en-US" smtClean="0"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813F-50F7-4BD8-B32E-FB37E8FBF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49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5967-F9AA-4A87-ABD6-0EB64E22EDF1}" type="datetimeFigureOut">
              <a:rPr lang="en-US" smtClean="0"/>
              <a:t>5/21/2015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813F-50F7-4BD8-B32E-FB37E8FBF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1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5967-F9AA-4A87-ABD6-0EB64E22EDF1}" type="datetimeFigureOut">
              <a:rPr lang="en-US" smtClean="0"/>
              <a:t>5/21/2015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813F-50F7-4BD8-B32E-FB37E8FBF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892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5967-F9AA-4A87-ABD6-0EB64E22EDF1}" type="datetimeFigureOut">
              <a:rPr lang="en-US" smtClean="0"/>
              <a:t>5/21/2015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813F-50F7-4BD8-B32E-FB37E8FBF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33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5967-F9AA-4A87-ABD6-0EB64E22EDF1}" type="datetimeFigureOut">
              <a:rPr lang="en-US" smtClean="0"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813F-50F7-4BD8-B32E-FB37E8FBF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66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5967-F9AA-4A87-ABD6-0EB64E22EDF1}" type="datetimeFigureOut">
              <a:rPr lang="en-US" smtClean="0"/>
              <a:t>5/21/2015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813F-50F7-4BD8-B32E-FB37E8FBF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10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65967-F9AA-4A87-ABD6-0EB64E22EDF1}" type="datetimeFigureOut">
              <a:rPr lang="en-US" smtClean="0"/>
              <a:t>5/21/2015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5813F-50F7-4BD8-B32E-FB37E8FBF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74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83672" y="5029200"/>
            <a:ext cx="1447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PSU</a:t>
            </a:r>
          </a:p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410200" y="2150825"/>
            <a:ext cx="17907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VC L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048000" y="2150825"/>
            <a:ext cx="17907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H20 DC Bus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3013364" y="439698"/>
            <a:ext cx="17907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H20 DC Bus 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5410200" y="411989"/>
            <a:ext cx="17907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VC L</a:t>
            </a:r>
            <a:endParaRPr lang="en-US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1021772" y="2424544"/>
            <a:ext cx="0" cy="3810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endCxn id="14" idx="1"/>
          </p:cNvCxnSpPr>
          <p:nvPr/>
        </p:nvCxnSpPr>
        <p:spPr>
          <a:xfrm flipV="1">
            <a:off x="1015423" y="592098"/>
            <a:ext cx="1997941" cy="1166853"/>
          </a:xfrm>
          <a:prstGeom prst="bentConnector3">
            <a:avLst>
              <a:gd name="adj1" fmla="val 839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1021772" y="3426497"/>
            <a:ext cx="10369" cy="1602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8" idx="1"/>
          </p:cNvCxnSpPr>
          <p:nvPr/>
        </p:nvCxnSpPr>
        <p:spPr>
          <a:xfrm flipH="1" flipV="1">
            <a:off x="2133600" y="2286000"/>
            <a:ext cx="914400" cy="17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133600" y="2303225"/>
            <a:ext cx="0" cy="2725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021772" y="4114800"/>
            <a:ext cx="768927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1790699" y="2805545"/>
            <a:ext cx="0" cy="1309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194954" y="1175524"/>
            <a:ext cx="6338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828800" y="1175524"/>
            <a:ext cx="0" cy="12178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1511877" y="2386481"/>
            <a:ext cx="316923" cy="3498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Heptagon 63"/>
          <p:cNvSpPr/>
          <p:nvPr/>
        </p:nvSpPr>
        <p:spPr>
          <a:xfrm>
            <a:off x="2667000" y="2227025"/>
            <a:ext cx="152400" cy="1524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14" idx="3"/>
            <a:endCxn id="15" idx="1"/>
          </p:cNvCxnSpPr>
          <p:nvPr/>
        </p:nvCxnSpPr>
        <p:spPr>
          <a:xfrm flipV="1">
            <a:off x="4804064" y="564389"/>
            <a:ext cx="606136" cy="27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8" idx="3"/>
            <a:endCxn id="5" idx="1"/>
          </p:cNvCxnSpPr>
          <p:nvPr/>
        </p:nvCxnSpPr>
        <p:spPr>
          <a:xfrm>
            <a:off x="4838700" y="2303225"/>
            <a:ext cx="571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5" idx="3"/>
          </p:cNvCxnSpPr>
          <p:nvPr/>
        </p:nvCxnSpPr>
        <p:spPr>
          <a:xfrm flipH="1">
            <a:off x="7200900" y="2291052"/>
            <a:ext cx="280553" cy="12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15" idx="3"/>
          </p:cNvCxnSpPr>
          <p:nvPr/>
        </p:nvCxnSpPr>
        <p:spPr>
          <a:xfrm flipH="1" flipV="1">
            <a:off x="7200900" y="564389"/>
            <a:ext cx="280553" cy="84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3" name="Table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226347"/>
              </p:ext>
            </p:extLst>
          </p:nvPr>
        </p:nvGraphicFramePr>
        <p:xfrm>
          <a:off x="2999255" y="2615044"/>
          <a:ext cx="4612500" cy="4148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1"/>
                <a:gridCol w="1200514"/>
                <a:gridCol w="2236335"/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HB Resistance </a:t>
                      </a:r>
                      <a:r>
                        <a:rPr lang="en-US" sz="1200" dirty="0" smtClean="0"/>
                        <a:t>of RT components / VCL</a:t>
                      </a:r>
                      <a:r>
                        <a:rPr lang="en-US" sz="1200" baseline="0" dirty="0" smtClean="0"/>
                        <a:t> at 4K</a:t>
                      </a:r>
                      <a:br>
                        <a:rPr lang="en-US" sz="1200" baseline="0" dirty="0" smtClean="0"/>
                      </a:br>
                      <a:r>
                        <a:rPr lang="en-US" sz="1200" baseline="0" dirty="0" smtClean="0"/>
                        <a:t>Measured with a HP 3458A meter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5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1-A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0.0014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Per H20</a:t>
                      </a:r>
                      <a:r>
                        <a:rPr lang="en-US" sz="1200" baseline="0" dirty="0" smtClean="0"/>
                        <a:t> DC lead</a:t>
                      </a:r>
                      <a:endParaRPr lang="en-US" sz="1200" dirty="0"/>
                    </a:p>
                  </a:txBody>
                  <a:tcPr/>
                </a:tc>
              </a:tr>
              <a:tr h="385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1-B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0.0018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One lead and across magnet</a:t>
                      </a:r>
                      <a:endParaRPr lang="en-US" sz="1200" dirty="0"/>
                    </a:p>
                  </a:txBody>
                  <a:tcPr/>
                </a:tc>
              </a:tr>
              <a:tr h="385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2-A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0.0018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One lead and </a:t>
                      </a:r>
                      <a:r>
                        <a:rPr lang="en-US" sz="1200" smtClean="0"/>
                        <a:t>across magnet</a:t>
                      </a:r>
                      <a:endParaRPr lang="en-US" sz="1200" dirty="0"/>
                    </a:p>
                  </a:txBody>
                  <a:tcPr/>
                </a:tc>
              </a:tr>
              <a:tr h="385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2-B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0.0014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Per H20</a:t>
                      </a:r>
                      <a:r>
                        <a:rPr lang="en-US" sz="1200" baseline="0" dirty="0" smtClean="0"/>
                        <a:t> DC lead</a:t>
                      </a:r>
                      <a:endParaRPr lang="en-US" sz="1200" dirty="0"/>
                    </a:p>
                  </a:txBody>
                  <a:tcPr/>
                </a:tc>
              </a:tr>
              <a:tr h="46082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Vapor</a:t>
                      </a:r>
                      <a:r>
                        <a:rPr lang="en-US" sz="1200" baseline="0" dirty="0" smtClean="0"/>
                        <a:t> Cooled Lead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0.0004/2 = 0.0002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Per Lead</a:t>
                      </a:r>
                      <a:endParaRPr lang="en-US" sz="1200" dirty="0"/>
                    </a:p>
                  </a:txBody>
                  <a:tcPr/>
                </a:tc>
              </a:tr>
              <a:tr h="43472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C-G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0.06022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Dump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resistance including flexible cables</a:t>
                      </a:r>
                      <a:endParaRPr lang="en-US" sz="1200" dirty="0"/>
                    </a:p>
                  </a:txBody>
                  <a:tcPr/>
                </a:tc>
              </a:tr>
              <a:tr h="385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0.0335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Resistor bottom</a:t>
                      </a:r>
                      <a:endParaRPr lang="en-US" sz="1200" dirty="0"/>
                    </a:p>
                  </a:txBody>
                  <a:tcPr/>
                </a:tc>
              </a:tr>
              <a:tr h="38593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D-E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0.0305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Resistor top</a:t>
                      </a:r>
                      <a:endParaRPr lang="en-US" sz="1200" dirty="0"/>
                    </a:p>
                  </a:txBody>
                  <a:tcPr/>
                </a:tc>
              </a:tr>
              <a:tr h="385937"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/>
                        <a:t>C-D </a:t>
                      </a:r>
                      <a:br>
                        <a:rPr lang="en-US" sz="1200" smtClean="0"/>
                      </a:br>
                      <a:r>
                        <a:rPr lang="en-US" sz="1200" smtClean="0"/>
                        <a:t>F-G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0.00085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0.00085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Per Flexible cable</a:t>
                      </a:r>
                      <a:r>
                        <a:rPr lang="en-US" sz="1200" baseline="0" dirty="0" smtClean="0"/>
                        <a:t> pair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4" name="Heptagon 73"/>
          <p:cNvSpPr/>
          <p:nvPr/>
        </p:nvSpPr>
        <p:spPr>
          <a:xfrm>
            <a:off x="2667000" y="484542"/>
            <a:ext cx="152400" cy="1524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</a:p>
          <a:p>
            <a:pPr algn="ctr"/>
            <a:endParaRPr lang="en-US" dirty="0"/>
          </a:p>
        </p:txBody>
      </p:sp>
      <p:sp>
        <p:nvSpPr>
          <p:cNvPr id="75" name="Heptagon 74"/>
          <p:cNvSpPr/>
          <p:nvPr/>
        </p:nvSpPr>
        <p:spPr>
          <a:xfrm>
            <a:off x="5048250" y="515898"/>
            <a:ext cx="152400" cy="1524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Heptagon 75"/>
          <p:cNvSpPr/>
          <p:nvPr/>
        </p:nvSpPr>
        <p:spPr>
          <a:xfrm>
            <a:off x="5048250" y="2199408"/>
            <a:ext cx="152400" cy="1524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Heptagon 76"/>
          <p:cNvSpPr/>
          <p:nvPr/>
        </p:nvSpPr>
        <p:spPr>
          <a:xfrm>
            <a:off x="1112405" y="1585978"/>
            <a:ext cx="152400" cy="1524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Heptagon 77"/>
          <p:cNvSpPr/>
          <p:nvPr/>
        </p:nvSpPr>
        <p:spPr>
          <a:xfrm>
            <a:off x="950756" y="3460173"/>
            <a:ext cx="152400" cy="1524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Heptagon 78"/>
          <p:cNvSpPr/>
          <p:nvPr/>
        </p:nvSpPr>
        <p:spPr>
          <a:xfrm>
            <a:off x="945572" y="2554431"/>
            <a:ext cx="152400" cy="1524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Heptagon 79"/>
          <p:cNvSpPr/>
          <p:nvPr/>
        </p:nvSpPr>
        <p:spPr>
          <a:xfrm>
            <a:off x="1118754" y="1099324"/>
            <a:ext cx="152400" cy="1524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Heptagon 80"/>
          <p:cNvSpPr/>
          <p:nvPr/>
        </p:nvSpPr>
        <p:spPr>
          <a:xfrm>
            <a:off x="897660" y="4066310"/>
            <a:ext cx="152400" cy="1524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2412237" y="58465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953000" y="66526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en-US" dirty="0" smtClean="0"/>
          </a:p>
        </p:txBody>
      </p:sp>
      <p:sp>
        <p:nvSpPr>
          <p:cNvPr id="91" name="TextBox 90"/>
          <p:cNvSpPr txBox="1"/>
          <p:nvPr/>
        </p:nvSpPr>
        <p:spPr>
          <a:xfrm>
            <a:off x="2528455" y="1866806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895850" y="1812503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61554" y="2457179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endParaRPr lang="en-US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1050060" y="411480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38558" y="3394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endParaRPr lang="en-US" dirty="0" smtClean="0"/>
          </a:p>
        </p:txBody>
      </p:sp>
      <p:sp>
        <p:nvSpPr>
          <p:cNvPr id="98" name="TextBox 97"/>
          <p:cNvSpPr txBox="1"/>
          <p:nvPr/>
        </p:nvSpPr>
        <p:spPr>
          <a:xfrm>
            <a:off x="1279984" y="152376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-4614" y="446245"/>
            <a:ext cx="1102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Flexible </a:t>
            </a:r>
            <a:r>
              <a:rPr lang="en-US" sz="1200" dirty="0" smtClean="0"/>
              <a:t>cables</a:t>
            </a:r>
          </a:p>
          <a:p>
            <a:pPr algn="r"/>
            <a:r>
              <a:rPr lang="en-US" sz="1200" dirty="0" smtClean="0"/>
              <a:t>Two in parallel</a:t>
            </a:r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/>
          </a:p>
        </p:txBody>
      </p:sp>
      <p:grpSp>
        <p:nvGrpSpPr>
          <p:cNvPr id="58" name="Group 57"/>
          <p:cNvGrpSpPr>
            <a:grpSpLocks noChangeAspect="1"/>
          </p:cNvGrpSpPr>
          <p:nvPr/>
        </p:nvGrpSpPr>
        <p:grpSpPr>
          <a:xfrm>
            <a:off x="7351151" y="564389"/>
            <a:ext cx="260603" cy="773373"/>
            <a:chOff x="609612" y="1295412"/>
            <a:chExt cx="152400" cy="877824"/>
          </a:xfrm>
        </p:grpSpPr>
        <p:sp>
          <p:nvSpPr>
            <p:cNvPr id="60" name="Arc 59"/>
            <p:cNvSpPr>
              <a:spLocks/>
            </p:cNvSpPr>
            <p:nvPr/>
          </p:nvSpPr>
          <p:spPr>
            <a:xfrm>
              <a:off x="609612" y="1295412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Arc 61"/>
            <p:cNvSpPr>
              <a:spLocks/>
            </p:cNvSpPr>
            <p:nvPr/>
          </p:nvSpPr>
          <p:spPr>
            <a:xfrm rot="5400000">
              <a:off x="609612" y="1295412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Arc 62"/>
            <p:cNvSpPr>
              <a:spLocks/>
            </p:cNvSpPr>
            <p:nvPr/>
          </p:nvSpPr>
          <p:spPr>
            <a:xfrm>
              <a:off x="609612" y="1441716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Arc 64"/>
            <p:cNvSpPr>
              <a:spLocks/>
            </p:cNvSpPr>
            <p:nvPr/>
          </p:nvSpPr>
          <p:spPr>
            <a:xfrm rot="5400000">
              <a:off x="609612" y="1441716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Arc 66"/>
            <p:cNvSpPr>
              <a:spLocks/>
            </p:cNvSpPr>
            <p:nvPr/>
          </p:nvSpPr>
          <p:spPr>
            <a:xfrm>
              <a:off x="609612" y="1588020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Arc 68"/>
            <p:cNvSpPr>
              <a:spLocks/>
            </p:cNvSpPr>
            <p:nvPr/>
          </p:nvSpPr>
          <p:spPr>
            <a:xfrm rot="5400000">
              <a:off x="609612" y="1588020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Arc 70"/>
            <p:cNvSpPr>
              <a:spLocks/>
            </p:cNvSpPr>
            <p:nvPr/>
          </p:nvSpPr>
          <p:spPr>
            <a:xfrm>
              <a:off x="609612" y="1734324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Arc 81"/>
            <p:cNvSpPr>
              <a:spLocks/>
            </p:cNvSpPr>
            <p:nvPr/>
          </p:nvSpPr>
          <p:spPr>
            <a:xfrm rot="5400000">
              <a:off x="609612" y="1734324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Arc 83"/>
            <p:cNvSpPr>
              <a:spLocks/>
            </p:cNvSpPr>
            <p:nvPr/>
          </p:nvSpPr>
          <p:spPr>
            <a:xfrm>
              <a:off x="609612" y="1880628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Arc 84"/>
            <p:cNvSpPr>
              <a:spLocks/>
            </p:cNvSpPr>
            <p:nvPr/>
          </p:nvSpPr>
          <p:spPr>
            <a:xfrm rot="5400000">
              <a:off x="609612" y="1880628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Arc 85"/>
            <p:cNvSpPr>
              <a:spLocks/>
            </p:cNvSpPr>
            <p:nvPr/>
          </p:nvSpPr>
          <p:spPr>
            <a:xfrm>
              <a:off x="615708" y="2026932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Arc 86"/>
            <p:cNvSpPr>
              <a:spLocks/>
            </p:cNvSpPr>
            <p:nvPr/>
          </p:nvSpPr>
          <p:spPr>
            <a:xfrm rot="5400000">
              <a:off x="615708" y="2026932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" name="Group 87"/>
          <p:cNvGrpSpPr>
            <a:grpSpLocks noChangeAspect="1"/>
          </p:cNvGrpSpPr>
          <p:nvPr/>
        </p:nvGrpSpPr>
        <p:grpSpPr>
          <a:xfrm>
            <a:off x="7336795" y="1523765"/>
            <a:ext cx="260603" cy="773373"/>
            <a:chOff x="609612" y="1295412"/>
            <a:chExt cx="152400" cy="877824"/>
          </a:xfrm>
        </p:grpSpPr>
        <p:sp>
          <p:nvSpPr>
            <p:cNvPr id="89" name="Arc 88"/>
            <p:cNvSpPr>
              <a:spLocks/>
            </p:cNvSpPr>
            <p:nvPr/>
          </p:nvSpPr>
          <p:spPr>
            <a:xfrm>
              <a:off x="609612" y="1295412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Arc 93"/>
            <p:cNvSpPr>
              <a:spLocks/>
            </p:cNvSpPr>
            <p:nvPr/>
          </p:nvSpPr>
          <p:spPr>
            <a:xfrm rot="5400000">
              <a:off x="609612" y="1295412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Arc 94"/>
            <p:cNvSpPr>
              <a:spLocks/>
            </p:cNvSpPr>
            <p:nvPr/>
          </p:nvSpPr>
          <p:spPr>
            <a:xfrm>
              <a:off x="609612" y="1441716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Arc 100"/>
            <p:cNvSpPr>
              <a:spLocks/>
            </p:cNvSpPr>
            <p:nvPr/>
          </p:nvSpPr>
          <p:spPr>
            <a:xfrm rot="5400000">
              <a:off x="609612" y="1441716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Arc 101"/>
            <p:cNvSpPr>
              <a:spLocks/>
            </p:cNvSpPr>
            <p:nvPr/>
          </p:nvSpPr>
          <p:spPr>
            <a:xfrm>
              <a:off x="609612" y="1588020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Arc 102"/>
            <p:cNvSpPr>
              <a:spLocks/>
            </p:cNvSpPr>
            <p:nvPr/>
          </p:nvSpPr>
          <p:spPr>
            <a:xfrm rot="5400000">
              <a:off x="609612" y="1588020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Arc 103"/>
            <p:cNvSpPr>
              <a:spLocks/>
            </p:cNvSpPr>
            <p:nvPr/>
          </p:nvSpPr>
          <p:spPr>
            <a:xfrm>
              <a:off x="609612" y="1734324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Arc 104"/>
            <p:cNvSpPr>
              <a:spLocks/>
            </p:cNvSpPr>
            <p:nvPr/>
          </p:nvSpPr>
          <p:spPr>
            <a:xfrm rot="5400000">
              <a:off x="609612" y="1734324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Arc 105"/>
            <p:cNvSpPr>
              <a:spLocks/>
            </p:cNvSpPr>
            <p:nvPr/>
          </p:nvSpPr>
          <p:spPr>
            <a:xfrm>
              <a:off x="609612" y="1880628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Arc 107"/>
            <p:cNvSpPr>
              <a:spLocks/>
            </p:cNvSpPr>
            <p:nvPr/>
          </p:nvSpPr>
          <p:spPr>
            <a:xfrm rot="5400000">
              <a:off x="609612" y="1880628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Arc 108"/>
            <p:cNvSpPr>
              <a:spLocks/>
            </p:cNvSpPr>
            <p:nvPr/>
          </p:nvSpPr>
          <p:spPr>
            <a:xfrm>
              <a:off x="615708" y="2026932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Arc 109"/>
            <p:cNvSpPr>
              <a:spLocks/>
            </p:cNvSpPr>
            <p:nvPr/>
          </p:nvSpPr>
          <p:spPr>
            <a:xfrm rot="5400000">
              <a:off x="615708" y="2026932"/>
              <a:ext cx="146304" cy="146304"/>
            </a:xfrm>
            <a:prstGeom prst="arc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" name="Straight Connector 2"/>
          <p:cNvCxnSpPr>
            <a:stCxn id="87" idx="2"/>
            <a:endCxn id="89" idx="0"/>
          </p:cNvCxnSpPr>
          <p:nvPr/>
        </p:nvCxnSpPr>
        <p:spPr>
          <a:xfrm flipH="1">
            <a:off x="7461884" y="1337763"/>
            <a:ext cx="24781" cy="186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3" name="Group 132"/>
          <p:cNvGrpSpPr>
            <a:grpSpLocks noChangeAspect="1"/>
          </p:cNvGrpSpPr>
          <p:nvPr/>
        </p:nvGrpSpPr>
        <p:grpSpPr>
          <a:xfrm rot="10800000">
            <a:off x="960864" y="1814297"/>
            <a:ext cx="89196" cy="581515"/>
            <a:chOff x="1208042" y="692336"/>
            <a:chExt cx="76200" cy="496655"/>
          </a:xfrm>
        </p:grpSpPr>
        <p:cxnSp>
          <p:nvCxnSpPr>
            <p:cNvPr id="134" name="Straight Connector 133"/>
            <p:cNvCxnSpPr/>
            <p:nvPr/>
          </p:nvCxnSpPr>
          <p:spPr>
            <a:xfrm rot="2700000">
              <a:off x="1208042" y="730436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18900000">
              <a:off x="1208042" y="784318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2700000">
              <a:off x="1208042" y="830309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18900000">
              <a:off x="1208042" y="884191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2700000">
              <a:off x="1208042" y="928827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rot="18900000">
              <a:off x="1208042" y="982709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2700000">
              <a:off x="1208042" y="1032805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18900000">
              <a:off x="1208042" y="1086687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 rot="2700000">
              <a:off x="1208042" y="1135109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18900000">
              <a:off x="1208042" y="1188991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oup 143"/>
          <p:cNvGrpSpPr>
            <a:grpSpLocks noChangeAspect="1"/>
          </p:cNvGrpSpPr>
          <p:nvPr/>
        </p:nvGrpSpPr>
        <p:grpSpPr>
          <a:xfrm rot="10800000">
            <a:off x="956007" y="2858047"/>
            <a:ext cx="89196" cy="581515"/>
            <a:chOff x="1208042" y="692336"/>
            <a:chExt cx="76200" cy="496655"/>
          </a:xfrm>
        </p:grpSpPr>
        <p:cxnSp>
          <p:nvCxnSpPr>
            <p:cNvPr id="145" name="Straight Connector 144"/>
            <p:cNvCxnSpPr/>
            <p:nvPr/>
          </p:nvCxnSpPr>
          <p:spPr>
            <a:xfrm rot="2700000">
              <a:off x="1208042" y="730436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18900000">
              <a:off x="1208042" y="784318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2700000">
              <a:off x="1208042" y="830309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rot="18900000">
              <a:off x="1208042" y="884191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rot="2700000">
              <a:off x="1208042" y="928827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rot="18900000">
              <a:off x="1208042" y="982709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rot="2700000">
              <a:off x="1208042" y="1032805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rot="18900000">
              <a:off x="1208042" y="1086687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rot="2700000">
              <a:off x="1208042" y="1135109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 rot="18900000">
              <a:off x="1208042" y="1188991"/>
              <a:ext cx="762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7924800" y="1099324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HB Magnet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5791200" y="152400"/>
            <a:ext cx="0" cy="2583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5864826" y="132810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4K</a:t>
            </a:r>
            <a:endParaRPr lang="en-US" dirty="0" smtClean="0"/>
          </a:p>
        </p:txBody>
      </p:sp>
      <p:sp>
        <p:nvSpPr>
          <p:cNvPr id="156" name="TextBox 155"/>
          <p:cNvSpPr txBox="1"/>
          <p:nvPr/>
        </p:nvSpPr>
        <p:spPr>
          <a:xfrm>
            <a:off x="5334000" y="132810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RT</a:t>
            </a:r>
            <a:endParaRPr lang="en-US" dirty="0" smtClean="0"/>
          </a:p>
        </p:txBody>
      </p:sp>
      <p:sp>
        <p:nvSpPr>
          <p:cNvPr id="157" name="TextBox 156"/>
          <p:cNvSpPr txBox="1"/>
          <p:nvPr/>
        </p:nvSpPr>
        <p:spPr>
          <a:xfrm>
            <a:off x="1177635" y="839535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</a:t>
            </a:r>
            <a:endParaRPr lang="en-US" dirty="0" smtClean="0"/>
          </a:p>
        </p:txBody>
      </p:sp>
      <p:cxnSp>
        <p:nvCxnSpPr>
          <p:cNvPr id="28" name="Elbow Connector 27"/>
          <p:cNvCxnSpPr>
            <a:stCxn id="100" idx="2"/>
          </p:cNvCxnSpPr>
          <p:nvPr/>
        </p:nvCxnSpPr>
        <p:spPr>
          <a:xfrm rot="16200000" flipH="1">
            <a:off x="672083" y="967172"/>
            <a:ext cx="389139" cy="63994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-118914" y="4267200"/>
            <a:ext cx="1102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Flexible </a:t>
            </a:r>
            <a:r>
              <a:rPr lang="en-US" sz="1200" dirty="0" smtClean="0"/>
              <a:t>cables</a:t>
            </a:r>
          </a:p>
          <a:p>
            <a:pPr algn="r"/>
            <a:r>
              <a:rPr lang="en-US" sz="1200" dirty="0" smtClean="0"/>
              <a:t>Two in parallel</a:t>
            </a:r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/>
          </a:p>
        </p:txBody>
      </p:sp>
      <p:cxnSp>
        <p:nvCxnSpPr>
          <p:cNvPr id="159" name="Elbow Connector 158"/>
          <p:cNvCxnSpPr>
            <a:stCxn id="158" idx="0"/>
          </p:cNvCxnSpPr>
          <p:nvPr/>
        </p:nvCxnSpPr>
        <p:spPr>
          <a:xfrm rot="5400000" flipH="1" flipV="1">
            <a:off x="514957" y="3766734"/>
            <a:ext cx="417888" cy="58304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21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</TotalTime>
  <Words>99</Words>
  <Application>Microsoft Office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lassiter</dc:creator>
  <cp:lastModifiedBy>lassiter</cp:lastModifiedBy>
  <cp:revision>24</cp:revision>
  <dcterms:created xsi:type="dcterms:W3CDTF">2015-05-21T16:28:54Z</dcterms:created>
  <dcterms:modified xsi:type="dcterms:W3CDTF">2015-05-22T13:59:27Z</dcterms:modified>
</cp:coreProperties>
</file>