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1" autoAdjust="0"/>
  </p:normalViewPr>
  <p:slideViewPr>
    <p:cSldViewPr>
      <p:cViewPr>
        <p:scale>
          <a:sx n="110" d="100"/>
          <a:sy n="110" d="100"/>
        </p:scale>
        <p:origin x="-85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3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8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7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9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3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5967-F9AA-4A87-ABD6-0EB64E22EDF1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813F-50F7-4BD8-B32E-FB37E8FB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3672" y="5029200"/>
            <a:ext cx="144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PSU</a:t>
            </a: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410200" y="2150825"/>
            <a:ext cx="17907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VC 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48000" y="2150825"/>
            <a:ext cx="17907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H20 DC Bus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013364" y="439698"/>
            <a:ext cx="17907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H20 DC Bus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410200" y="411989"/>
            <a:ext cx="17907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VC L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021772" y="2424544"/>
            <a:ext cx="0" cy="381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14" idx="1"/>
          </p:cNvCxnSpPr>
          <p:nvPr/>
        </p:nvCxnSpPr>
        <p:spPr>
          <a:xfrm flipV="1">
            <a:off x="1015423" y="592098"/>
            <a:ext cx="1997941" cy="1166853"/>
          </a:xfrm>
          <a:prstGeom prst="bentConnector3">
            <a:avLst>
              <a:gd name="adj1" fmla="val 83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021772" y="3426497"/>
            <a:ext cx="10369" cy="160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1"/>
          </p:cNvCxnSpPr>
          <p:nvPr/>
        </p:nvCxnSpPr>
        <p:spPr>
          <a:xfrm flipH="1" flipV="1">
            <a:off x="2133600" y="2286000"/>
            <a:ext cx="914400" cy="1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33600" y="2303225"/>
            <a:ext cx="0" cy="272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21772" y="4114800"/>
            <a:ext cx="7689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790699" y="2805545"/>
            <a:ext cx="0" cy="1309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194954" y="1175524"/>
            <a:ext cx="633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28800" y="1175524"/>
            <a:ext cx="0" cy="1217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1511877" y="2386481"/>
            <a:ext cx="316923" cy="349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Heptagon 63"/>
          <p:cNvSpPr/>
          <p:nvPr/>
        </p:nvSpPr>
        <p:spPr>
          <a:xfrm>
            <a:off x="2667000" y="2227025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14" idx="3"/>
            <a:endCxn id="15" idx="1"/>
          </p:cNvCxnSpPr>
          <p:nvPr/>
        </p:nvCxnSpPr>
        <p:spPr>
          <a:xfrm flipV="1">
            <a:off x="4804064" y="564389"/>
            <a:ext cx="606136" cy="27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8" idx="3"/>
            <a:endCxn id="5" idx="1"/>
          </p:cNvCxnSpPr>
          <p:nvPr/>
        </p:nvCxnSpPr>
        <p:spPr>
          <a:xfrm>
            <a:off x="4838700" y="2303225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5" idx="3"/>
          </p:cNvCxnSpPr>
          <p:nvPr/>
        </p:nvCxnSpPr>
        <p:spPr>
          <a:xfrm flipH="1">
            <a:off x="7200900" y="2291052"/>
            <a:ext cx="280553" cy="12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15" idx="3"/>
          </p:cNvCxnSpPr>
          <p:nvPr/>
        </p:nvCxnSpPr>
        <p:spPr>
          <a:xfrm flipH="1" flipV="1">
            <a:off x="7200900" y="564389"/>
            <a:ext cx="280553" cy="8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26347"/>
              </p:ext>
            </p:extLst>
          </p:nvPr>
        </p:nvGraphicFramePr>
        <p:xfrm>
          <a:off x="2999255" y="2615044"/>
          <a:ext cx="4612500" cy="414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1"/>
                <a:gridCol w="1200514"/>
                <a:gridCol w="2236335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HB Resistance </a:t>
                      </a:r>
                      <a:r>
                        <a:rPr lang="en-US" sz="1200" dirty="0" smtClean="0"/>
                        <a:t>of RT components / VCL</a:t>
                      </a:r>
                      <a:r>
                        <a:rPr lang="en-US" sz="1200" baseline="0" dirty="0" smtClean="0"/>
                        <a:t> at 4K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Measured with a HP 3458A meter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1-A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 H20</a:t>
                      </a:r>
                      <a:r>
                        <a:rPr lang="en-US" sz="1200" baseline="0" dirty="0" smtClean="0"/>
                        <a:t> DC lead</a:t>
                      </a:r>
                      <a:endParaRPr lang="en-US" sz="1200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1-B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One lead and across magnet</a:t>
                      </a:r>
                      <a:endParaRPr lang="en-US" sz="1200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2-A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One lead and </a:t>
                      </a:r>
                      <a:r>
                        <a:rPr lang="en-US" sz="1200" smtClean="0"/>
                        <a:t>across magnet</a:t>
                      </a:r>
                      <a:endParaRPr lang="en-US" sz="1200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2-B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 H20</a:t>
                      </a:r>
                      <a:r>
                        <a:rPr lang="en-US" sz="1200" baseline="0" dirty="0" smtClean="0"/>
                        <a:t> DC lead</a:t>
                      </a:r>
                      <a:endParaRPr lang="en-US" sz="1200" dirty="0"/>
                    </a:p>
                  </a:txBody>
                  <a:tcPr/>
                </a:tc>
              </a:tr>
              <a:tr h="4608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Vapor</a:t>
                      </a:r>
                      <a:r>
                        <a:rPr lang="en-US" sz="1200" baseline="0" dirty="0" smtClean="0"/>
                        <a:t> Cooled Lead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0.0004/2 = 0.0002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 Lead</a:t>
                      </a:r>
                      <a:endParaRPr lang="en-US" sz="1200" dirty="0"/>
                    </a:p>
                  </a:txBody>
                  <a:tcPr/>
                </a:tc>
              </a:tr>
              <a:tr h="4347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C-G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0.06022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resistance including flexible cables</a:t>
                      </a:r>
                      <a:endParaRPr lang="en-US" sz="1200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0.0335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Resistor bottom</a:t>
                      </a:r>
                      <a:endParaRPr lang="en-US" sz="1200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D-E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0.0305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Resistor top</a:t>
                      </a:r>
                      <a:endParaRPr lang="en-US" sz="1200" dirty="0"/>
                    </a:p>
                  </a:txBody>
                  <a:tcPr/>
                </a:tc>
              </a:tr>
              <a:tr h="385937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C-D </a:t>
                      </a:r>
                      <a:br>
                        <a:rPr lang="en-US" sz="1200" smtClean="0"/>
                      </a:br>
                      <a:r>
                        <a:rPr lang="en-US" sz="1200" smtClean="0"/>
                        <a:t>F-G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0.00085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0.00085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 Flexible cable</a:t>
                      </a:r>
                      <a:r>
                        <a:rPr lang="en-US" sz="1200" baseline="0" dirty="0" smtClean="0"/>
                        <a:t> pair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" name="Heptagon 73"/>
          <p:cNvSpPr/>
          <p:nvPr/>
        </p:nvSpPr>
        <p:spPr>
          <a:xfrm>
            <a:off x="2667000" y="484542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endParaRPr lang="en-US" dirty="0"/>
          </a:p>
        </p:txBody>
      </p:sp>
      <p:sp>
        <p:nvSpPr>
          <p:cNvPr id="75" name="Heptagon 74"/>
          <p:cNvSpPr/>
          <p:nvPr/>
        </p:nvSpPr>
        <p:spPr>
          <a:xfrm>
            <a:off x="5048250" y="515898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Heptagon 75"/>
          <p:cNvSpPr/>
          <p:nvPr/>
        </p:nvSpPr>
        <p:spPr>
          <a:xfrm>
            <a:off x="5048250" y="2199408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Heptagon 76"/>
          <p:cNvSpPr/>
          <p:nvPr/>
        </p:nvSpPr>
        <p:spPr>
          <a:xfrm>
            <a:off x="1112405" y="1585978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Heptagon 77"/>
          <p:cNvSpPr/>
          <p:nvPr/>
        </p:nvSpPr>
        <p:spPr>
          <a:xfrm>
            <a:off x="950756" y="3460173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Heptagon 78"/>
          <p:cNvSpPr/>
          <p:nvPr/>
        </p:nvSpPr>
        <p:spPr>
          <a:xfrm>
            <a:off x="945572" y="2554431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Heptagon 79"/>
          <p:cNvSpPr/>
          <p:nvPr/>
        </p:nvSpPr>
        <p:spPr>
          <a:xfrm>
            <a:off x="1118754" y="1099324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Heptagon 80"/>
          <p:cNvSpPr/>
          <p:nvPr/>
        </p:nvSpPr>
        <p:spPr>
          <a:xfrm>
            <a:off x="897660" y="4066310"/>
            <a:ext cx="152400" cy="152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412237" y="58465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953000" y="6652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2528455" y="186680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895850" y="18125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61554" y="245717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1050060" y="41148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8558" y="339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1279984" y="15237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-4614" y="446245"/>
            <a:ext cx="110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Flexible </a:t>
            </a:r>
            <a:r>
              <a:rPr lang="en-US" sz="1200" dirty="0" smtClean="0"/>
              <a:t>cables</a:t>
            </a:r>
          </a:p>
          <a:p>
            <a:pPr algn="r"/>
            <a:r>
              <a:rPr lang="en-US" sz="1200" dirty="0" smtClean="0"/>
              <a:t>Two in parallel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grpSp>
        <p:nvGrpSpPr>
          <p:cNvPr id="58" name="Group 57"/>
          <p:cNvGrpSpPr>
            <a:grpSpLocks noChangeAspect="1"/>
          </p:cNvGrpSpPr>
          <p:nvPr/>
        </p:nvGrpSpPr>
        <p:grpSpPr>
          <a:xfrm>
            <a:off x="7351151" y="564389"/>
            <a:ext cx="260603" cy="773373"/>
            <a:chOff x="609612" y="1295412"/>
            <a:chExt cx="152400" cy="877824"/>
          </a:xfrm>
        </p:grpSpPr>
        <p:sp>
          <p:nvSpPr>
            <p:cNvPr id="60" name="Arc 59"/>
            <p:cNvSpPr>
              <a:spLocks/>
            </p:cNvSpPr>
            <p:nvPr/>
          </p:nvSpPr>
          <p:spPr>
            <a:xfrm>
              <a:off x="609612" y="129541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>
              <a:spLocks/>
            </p:cNvSpPr>
            <p:nvPr/>
          </p:nvSpPr>
          <p:spPr>
            <a:xfrm rot="5400000">
              <a:off x="609612" y="129541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>
              <a:spLocks/>
            </p:cNvSpPr>
            <p:nvPr/>
          </p:nvSpPr>
          <p:spPr>
            <a:xfrm>
              <a:off x="609612" y="1441716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>
              <a:spLocks/>
            </p:cNvSpPr>
            <p:nvPr/>
          </p:nvSpPr>
          <p:spPr>
            <a:xfrm rot="5400000">
              <a:off x="609612" y="1441716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c 66"/>
            <p:cNvSpPr>
              <a:spLocks/>
            </p:cNvSpPr>
            <p:nvPr/>
          </p:nvSpPr>
          <p:spPr>
            <a:xfrm>
              <a:off x="609612" y="1588020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Arc 68"/>
            <p:cNvSpPr>
              <a:spLocks/>
            </p:cNvSpPr>
            <p:nvPr/>
          </p:nvSpPr>
          <p:spPr>
            <a:xfrm rot="5400000">
              <a:off x="609612" y="1588020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Arc 70"/>
            <p:cNvSpPr>
              <a:spLocks/>
            </p:cNvSpPr>
            <p:nvPr/>
          </p:nvSpPr>
          <p:spPr>
            <a:xfrm>
              <a:off x="609612" y="1734324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>
              <a:spLocks/>
            </p:cNvSpPr>
            <p:nvPr/>
          </p:nvSpPr>
          <p:spPr>
            <a:xfrm rot="5400000">
              <a:off x="609612" y="1734324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>
              <a:spLocks/>
            </p:cNvSpPr>
            <p:nvPr/>
          </p:nvSpPr>
          <p:spPr>
            <a:xfrm>
              <a:off x="609612" y="1880628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>
              <a:spLocks/>
            </p:cNvSpPr>
            <p:nvPr/>
          </p:nvSpPr>
          <p:spPr>
            <a:xfrm rot="5400000">
              <a:off x="609612" y="1880628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>
              <a:spLocks/>
            </p:cNvSpPr>
            <p:nvPr/>
          </p:nvSpPr>
          <p:spPr>
            <a:xfrm>
              <a:off x="615708" y="202693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>
              <a:spLocks/>
            </p:cNvSpPr>
            <p:nvPr/>
          </p:nvSpPr>
          <p:spPr>
            <a:xfrm rot="5400000">
              <a:off x="615708" y="202693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7336795" y="1523765"/>
            <a:ext cx="260603" cy="773373"/>
            <a:chOff x="609612" y="1295412"/>
            <a:chExt cx="152400" cy="877824"/>
          </a:xfrm>
        </p:grpSpPr>
        <p:sp>
          <p:nvSpPr>
            <p:cNvPr id="89" name="Arc 88"/>
            <p:cNvSpPr>
              <a:spLocks/>
            </p:cNvSpPr>
            <p:nvPr/>
          </p:nvSpPr>
          <p:spPr>
            <a:xfrm>
              <a:off x="609612" y="129541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>
              <a:spLocks/>
            </p:cNvSpPr>
            <p:nvPr/>
          </p:nvSpPr>
          <p:spPr>
            <a:xfrm rot="5400000">
              <a:off x="609612" y="129541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>
              <a:spLocks/>
            </p:cNvSpPr>
            <p:nvPr/>
          </p:nvSpPr>
          <p:spPr>
            <a:xfrm>
              <a:off x="609612" y="1441716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Arc 100"/>
            <p:cNvSpPr>
              <a:spLocks/>
            </p:cNvSpPr>
            <p:nvPr/>
          </p:nvSpPr>
          <p:spPr>
            <a:xfrm rot="5400000">
              <a:off x="609612" y="1441716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Arc 101"/>
            <p:cNvSpPr>
              <a:spLocks/>
            </p:cNvSpPr>
            <p:nvPr/>
          </p:nvSpPr>
          <p:spPr>
            <a:xfrm>
              <a:off x="609612" y="1588020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Arc 102"/>
            <p:cNvSpPr>
              <a:spLocks/>
            </p:cNvSpPr>
            <p:nvPr/>
          </p:nvSpPr>
          <p:spPr>
            <a:xfrm rot="5400000">
              <a:off x="609612" y="1588020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Arc 103"/>
            <p:cNvSpPr>
              <a:spLocks/>
            </p:cNvSpPr>
            <p:nvPr/>
          </p:nvSpPr>
          <p:spPr>
            <a:xfrm>
              <a:off x="609612" y="1734324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>
              <a:spLocks/>
            </p:cNvSpPr>
            <p:nvPr/>
          </p:nvSpPr>
          <p:spPr>
            <a:xfrm rot="5400000">
              <a:off x="609612" y="1734324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Arc 105"/>
            <p:cNvSpPr>
              <a:spLocks/>
            </p:cNvSpPr>
            <p:nvPr/>
          </p:nvSpPr>
          <p:spPr>
            <a:xfrm>
              <a:off x="609612" y="1880628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Arc 107"/>
            <p:cNvSpPr>
              <a:spLocks/>
            </p:cNvSpPr>
            <p:nvPr/>
          </p:nvSpPr>
          <p:spPr>
            <a:xfrm rot="5400000">
              <a:off x="609612" y="1880628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Arc 108"/>
            <p:cNvSpPr>
              <a:spLocks/>
            </p:cNvSpPr>
            <p:nvPr/>
          </p:nvSpPr>
          <p:spPr>
            <a:xfrm>
              <a:off x="615708" y="202693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Arc 109"/>
            <p:cNvSpPr>
              <a:spLocks/>
            </p:cNvSpPr>
            <p:nvPr/>
          </p:nvSpPr>
          <p:spPr>
            <a:xfrm rot="5400000">
              <a:off x="615708" y="2026932"/>
              <a:ext cx="146304" cy="14630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/>
          <p:cNvCxnSpPr>
            <a:stCxn id="87" idx="2"/>
            <a:endCxn id="89" idx="0"/>
          </p:cNvCxnSpPr>
          <p:nvPr/>
        </p:nvCxnSpPr>
        <p:spPr>
          <a:xfrm flipH="1">
            <a:off x="7461884" y="1337763"/>
            <a:ext cx="24781" cy="18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>
            <a:grpSpLocks noChangeAspect="1"/>
          </p:cNvGrpSpPr>
          <p:nvPr/>
        </p:nvGrpSpPr>
        <p:grpSpPr>
          <a:xfrm rot="10800000">
            <a:off x="960864" y="1814297"/>
            <a:ext cx="89196" cy="581515"/>
            <a:chOff x="1208042" y="692336"/>
            <a:chExt cx="76200" cy="496655"/>
          </a:xfrm>
        </p:grpSpPr>
        <p:cxnSp>
          <p:nvCxnSpPr>
            <p:cNvPr id="134" name="Straight Connector 133"/>
            <p:cNvCxnSpPr/>
            <p:nvPr/>
          </p:nvCxnSpPr>
          <p:spPr>
            <a:xfrm rot="2700000">
              <a:off x="1208042" y="730436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8900000">
              <a:off x="1208042" y="784318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2700000">
              <a:off x="1208042" y="830309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8900000">
              <a:off x="1208042" y="884191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2700000">
              <a:off x="1208042" y="928827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8900000">
              <a:off x="1208042" y="982709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2700000">
              <a:off x="1208042" y="1032805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8900000">
              <a:off x="1208042" y="1086687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2700000">
              <a:off x="1208042" y="1135109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18900000">
              <a:off x="1208042" y="1188991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>
            <a:grpSpLocks noChangeAspect="1"/>
          </p:cNvGrpSpPr>
          <p:nvPr/>
        </p:nvGrpSpPr>
        <p:grpSpPr>
          <a:xfrm rot="10800000">
            <a:off x="956007" y="2858047"/>
            <a:ext cx="89196" cy="581515"/>
            <a:chOff x="1208042" y="692336"/>
            <a:chExt cx="76200" cy="496655"/>
          </a:xfrm>
        </p:grpSpPr>
        <p:cxnSp>
          <p:nvCxnSpPr>
            <p:cNvPr id="145" name="Straight Connector 144"/>
            <p:cNvCxnSpPr/>
            <p:nvPr/>
          </p:nvCxnSpPr>
          <p:spPr>
            <a:xfrm rot="2700000">
              <a:off x="1208042" y="730436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8900000">
              <a:off x="1208042" y="784318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2700000">
              <a:off x="1208042" y="830309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18900000">
              <a:off x="1208042" y="884191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2700000">
              <a:off x="1208042" y="928827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8900000">
              <a:off x="1208042" y="982709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2700000">
              <a:off x="1208042" y="1032805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18900000">
              <a:off x="1208042" y="1086687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2700000">
              <a:off x="1208042" y="1135109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18900000">
              <a:off x="1208042" y="1188991"/>
              <a:ext cx="762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924800" y="109932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 Magnet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791200" y="152400"/>
            <a:ext cx="0" cy="25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864826" y="13281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4K</a:t>
            </a:r>
            <a:endParaRPr lang="en-US" dirty="0" smtClean="0"/>
          </a:p>
        </p:txBody>
      </p:sp>
      <p:sp>
        <p:nvSpPr>
          <p:cNvPr id="156" name="TextBox 155"/>
          <p:cNvSpPr txBox="1"/>
          <p:nvPr/>
        </p:nvSpPr>
        <p:spPr>
          <a:xfrm>
            <a:off x="5334000" y="13281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</a:t>
            </a:r>
            <a:endParaRPr lang="en-US" dirty="0" smtClean="0"/>
          </a:p>
        </p:txBody>
      </p:sp>
      <p:sp>
        <p:nvSpPr>
          <p:cNvPr id="157" name="TextBox 156"/>
          <p:cNvSpPr txBox="1"/>
          <p:nvPr/>
        </p:nvSpPr>
        <p:spPr>
          <a:xfrm>
            <a:off x="1177635" y="83953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endParaRPr lang="en-US" dirty="0" smtClean="0"/>
          </a:p>
        </p:txBody>
      </p:sp>
      <p:cxnSp>
        <p:nvCxnSpPr>
          <p:cNvPr id="28" name="Elbow Connector 27"/>
          <p:cNvCxnSpPr>
            <a:stCxn id="100" idx="2"/>
          </p:cNvCxnSpPr>
          <p:nvPr/>
        </p:nvCxnSpPr>
        <p:spPr>
          <a:xfrm rot="16200000" flipH="1">
            <a:off x="672083" y="967172"/>
            <a:ext cx="389139" cy="6399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-118914" y="4267200"/>
            <a:ext cx="110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Flexible </a:t>
            </a:r>
            <a:r>
              <a:rPr lang="en-US" sz="1200" dirty="0" smtClean="0"/>
              <a:t>cables</a:t>
            </a:r>
          </a:p>
          <a:p>
            <a:pPr algn="r"/>
            <a:r>
              <a:rPr lang="en-US" sz="1200" dirty="0" smtClean="0"/>
              <a:t>Two in parallel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cxnSp>
        <p:nvCxnSpPr>
          <p:cNvPr id="159" name="Elbow Connector 158"/>
          <p:cNvCxnSpPr>
            <a:stCxn id="158" idx="0"/>
          </p:cNvCxnSpPr>
          <p:nvPr/>
        </p:nvCxnSpPr>
        <p:spPr>
          <a:xfrm rot="5400000" flipH="1" flipV="1">
            <a:off x="514957" y="3766734"/>
            <a:ext cx="417888" cy="5830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2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99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lassiter</dc:creator>
  <cp:lastModifiedBy>lassiter</cp:lastModifiedBy>
  <cp:revision>24</cp:revision>
  <dcterms:created xsi:type="dcterms:W3CDTF">2015-05-21T16:28:54Z</dcterms:created>
  <dcterms:modified xsi:type="dcterms:W3CDTF">2015-05-22T13:59:27Z</dcterms:modified>
</cp:coreProperties>
</file>