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63" r:id="rId4"/>
    <p:sldId id="262" r:id="rId5"/>
    <p:sldId id="260" r:id="rId6"/>
    <p:sldId id="259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09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290E17-E4D7-4AF5-A0A2-323A35D10336}" type="datetimeFigureOut">
              <a:rPr lang="en-US" smtClean="0"/>
              <a:t>12/6/2015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9C3BCA-2A7E-459C-9846-2AD6A9FDE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02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C8A63-2802-4ECE-8640-7497DE96A5C4}" type="datetime1">
              <a:rPr lang="en-US" smtClean="0"/>
              <a:t>12/6/2015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13A88-07CC-4741-A70A-E182FB3065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567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260B0-E6EC-40B7-8B83-BF8D6EFA1B4E}" type="datetime1">
              <a:rPr lang="en-US" smtClean="0"/>
              <a:t>12/6/2015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13A88-07CC-4741-A70A-E182FB3065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323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6EAF3-A6B3-41CA-9608-3BD24ECAD93A}" type="datetime1">
              <a:rPr lang="en-US" smtClean="0"/>
              <a:t>12/6/2015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13A88-07CC-4741-A70A-E182FB3065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207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E6C62-281E-4843-A127-942516306B52}" type="datetime1">
              <a:rPr lang="en-US" smtClean="0"/>
              <a:t>12/6/2015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13A88-07CC-4741-A70A-E182FB3065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98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A8887-194F-4B14-97A1-EEC44EDF77AD}" type="datetime1">
              <a:rPr lang="en-US" smtClean="0"/>
              <a:t>12/6/2015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13A88-07CC-4741-A70A-E182FB3065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37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065F5-609C-4280-A748-B1FC843ACFB7}" type="datetime1">
              <a:rPr lang="en-US" smtClean="0"/>
              <a:t>12/6/2015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13A88-07CC-4741-A70A-E182FB3065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959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D72A1-9A44-43F3-953A-C292DDADEC2A}" type="datetime1">
              <a:rPr lang="en-US" smtClean="0"/>
              <a:t>12/6/2015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13A88-07CC-4741-A70A-E182FB3065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19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9060C-B94F-450E-871C-B8D77F1558B3}" type="datetime1">
              <a:rPr lang="en-US" smtClean="0"/>
              <a:t>12/6/2015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13A88-07CC-4741-A70A-E182FB3065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248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E5595-BC98-49C6-9590-D35D8218BC01}" type="datetime1">
              <a:rPr lang="en-US" smtClean="0"/>
              <a:t>12/6/2015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13A88-07CC-4741-A70A-E182FB3065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996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B0D7F-81BA-48CD-B1AD-094BC1D74555}" type="datetime1">
              <a:rPr lang="en-US" smtClean="0"/>
              <a:t>12/6/2015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13A88-07CC-4741-A70A-E182FB3065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230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06FB2-636C-46F6-A846-585135DA3C73}" type="datetime1">
              <a:rPr lang="en-US" smtClean="0"/>
              <a:t>12/6/2015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13A88-07CC-4741-A70A-E182FB3065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817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DD0FE-D917-4A7A-B9E7-52121A49EF33}" type="datetime1">
              <a:rPr lang="en-US" smtClean="0"/>
              <a:t>12/6/2015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13A88-07CC-4741-A70A-E182FB3065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004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Infrastructure Status </a:t>
            </a:r>
            <a:br>
              <a:rPr lang="en-US" b="1" dirty="0" smtClean="0"/>
            </a:br>
            <a:r>
              <a:rPr lang="en-US" b="1" dirty="0" smtClean="0"/>
              <a:t>for Tritium Experiments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Robin Wines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7 Dec 2015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13A88-07CC-4741-A70A-E182FB3065A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466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33400"/>
            <a:ext cx="4930486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13A88-07CC-4741-A70A-E182FB3065A9}" type="slidenum">
              <a:rPr lang="en-US" smtClean="0"/>
              <a:t>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" y="533400"/>
            <a:ext cx="2743200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Utilizing </a:t>
            </a:r>
            <a:r>
              <a:rPr lang="en-US" sz="2000" b="1" dirty="0" err="1" smtClean="0"/>
              <a:t>Qweak</a:t>
            </a:r>
            <a:r>
              <a:rPr lang="en-US" sz="2000" b="1" dirty="0" smtClean="0"/>
              <a:t> target in model design with addition of exhaust port.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Using Hall A standard scattering chamber with Beryllium window to isolate target from beam line.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Target and chamber modification designs complete.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Presently designing Beryllium window.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Design complete for connection of Savannah River “tent” to chamber.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781800" y="990600"/>
            <a:ext cx="1524000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Qweak</a:t>
            </a:r>
            <a:r>
              <a:rPr lang="en-US" dirty="0" smtClean="0"/>
              <a:t> target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04212" y="3886200"/>
            <a:ext cx="1219200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Be window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195482" y="5269468"/>
            <a:ext cx="1066800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Chamber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927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85800"/>
            <a:ext cx="8312292" cy="584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13A88-07CC-4741-A70A-E182FB3065A9}" type="slidenum">
              <a:rPr lang="en-US" smtClean="0"/>
              <a:t>3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52400" y="152400"/>
            <a:ext cx="4114800" cy="193899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Access platform designed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Designed for both HRS parked at 12.5</a:t>
            </a:r>
            <a:r>
              <a:rPr lang="en-US" sz="2000" b="1" baseline="30000" dirty="0" smtClean="0"/>
              <a:t>0</a:t>
            </a:r>
            <a:r>
              <a:rPr lang="en-US" sz="2000" b="1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Presently analyzing platform for structural and elevated platform requirements.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921306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D6AA-EBA2-4B19-99C5-3315A16C2C4F}" type="slidenum">
              <a:rPr lang="en-US" smtClean="0"/>
              <a:t>4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362200"/>
            <a:ext cx="8229600" cy="4208463"/>
          </a:xfrm>
        </p:spPr>
      </p:pic>
      <p:sp>
        <p:nvSpPr>
          <p:cNvPr id="3" name="TextBox 2"/>
          <p:cNvSpPr txBox="1"/>
          <p:nvPr/>
        </p:nvSpPr>
        <p:spPr>
          <a:xfrm>
            <a:off x="381000" y="304800"/>
            <a:ext cx="72390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Exhaust system routed along platform to smoke removal port in Hall 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Port to have dual purpose for smoke removal and Tritium exhaust.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Shutter/Damper utilized, specifications defined by Savannah River.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New exhaust fan defined and cost estimate available.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334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59" y="1293392"/>
            <a:ext cx="8229600" cy="420846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13A88-07CC-4741-A70A-E182FB3065A9}" type="slidenum">
              <a:rPr lang="en-US" smtClean="0"/>
              <a:t>5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581400"/>
            <a:ext cx="2955441" cy="26356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518" y="327212"/>
            <a:ext cx="3263853" cy="2438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H="1">
            <a:off x="4038600" y="2765612"/>
            <a:ext cx="1524000" cy="12729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4724400" y="4038600"/>
            <a:ext cx="609600" cy="5334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81000" y="327212"/>
            <a:ext cx="3505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Preliminary drawings complete for Target and HVAC vent lines in Hall.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176261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09800"/>
            <a:ext cx="8229600" cy="420846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13A88-07CC-4741-A70A-E182FB3065A9}" type="slidenum">
              <a:rPr lang="en-US" smtClean="0"/>
              <a:t>6</a:t>
            </a:fld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81000"/>
            <a:ext cx="3738711" cy="33866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4" name="Straight Arrow Connector 3"/>
          <p:cNvCxnSpPr>
            <a:stCxn id="3075" idx="1"/>
          </p:cNvCxnSpPr>
          <p:nvPr/>
        </p:nvCxnSpPr>
        <p:spPr>
          <a:xfrm flipH="1">
            <a:off x="4343400" y="2074334"/>
            <a:ext cx="762000" cy="51646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81000" y="381000"/>
            <a:ext cx="4267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Preliminary drawings complete for  Outside Vent Stack.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Calculations to be completed for wind load, etc. Then send to Facilities Management for approval.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3790342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870</TotalTime>
  <Words>173</Words>
  <Application>Microsoft Office PowerPoint</Application>
  <PresentationFormat>On-screen Show 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Infrastructure Status  for Tritium Experiments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Infrastructure Status  for Tritium Experiments</dc:title>
  <dc:creator>wines</dc:creator>
  <cp:lastModifiedBy>wines</cp:lastModifiedBy>
  <cp:revision>11</cp:revision>
  <dcterms:created xsi:type="dcterms:W3CDTF">2015-12-06T22:17:20Z</dcterms:created>
  <dcterms:modified xsi:type="dcterms:W3CDTF">2015-12-07T12:48:03Z</dcterms:modified>
</cp:coreProperties>
</file>